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73" r:id="rId2"/>
    <p:sldMasterId id="2147483912" r:id="rId3"/>
  </p:sldMasterIdLst>
  <p:notesMasterIdLst>
    <p:notesMasterId r:id="rId12"/>
  </p:notesMasterIdLst>
  <p:handoutMasterIdLst>
    <p:handoutMasterId r:id="rId13"/>
  </p:handoutMasterIdLst>
  <p:sldIdLst>
    <p:sldId id="256" r:id="rId4"/>
    <p:sldId id="916" r:id="rId5"/>
    <p:sldId id="927" r:id="rId6"/>
    <p:sldId id="928" r:id="rId7"/>
    <p:sldId id="931" r:id="rId8"/>
    <p:sldId id="925" r:id="rId9"/>
    <p:sldId id="816" r:id="rId10"/>
    <p:sldId id="933" r:id="rId11"/>
  </p:sldIdLst>
  <p:sldSz cx="9906000" cy="6858000" type="A4"/>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799">
          <p15:clr>
            <a:srgbClr val="A4A3A4"/>
          </p15:clr>
        </p15:guide>
        <p15:guide id="2" orient="horz" pos="3221">
          <p15:clr>
            <a:srgbClr val="A4A3A4"/>
          </p15:clr>
        </p15:guide>
        <p15:guide id="3" orient="horz" pos="4156">
          <p15:clr>
            <a:srgbClr val="A4A3A4"/>
          </p15:clr>
        </p15:guide>
        <p15:guide id="4" orient="horz" pos="280">
          <p15:clr>
            <a:srgbClr val="A4A3A4"/>
          </p15:clr>
        </p15:guide>
        <p15:guide id="5" orient="horz" pos="95">
          <p15:clr>
            <a:srgbClr val="A4A3A4"/>
          </p15:clr>
        </p15:guide>
        <p15:guide id="6" pos="716">
          <p15:clr>
            <a:srgbClr val="A4A3A4"/>
          </p15:clr>
        </p15:guide>
        <p15:guide id="7" pos="5524">
          <p15:clr>
            <a:srgbClr val="A4A3A4"/>
          </p15:clr>
        </p15:guide>
        <p15:guide id="8" pos="126">
          <p15:clr>
            <a:srgbClr val="A4A3A4"/>
          </p15:clr>
        </p15:guide>
        <p15:guide id="9" pos="612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久保　将博" initials="大久保　将博" lastIdx="1" clrIdx="0">
    <p:extLst>
      <p:ext uri="{19B8F6BF-5375-455C-9EA6-DF929625EA0E}">
        <p15:presenceInfo xmlns:p15="http://schemas.microsoft.com/office/powerpoint/2012/main" userId="S-1-5-21-1560543840-1706770251-621696214-2636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C9C5"/>
    <a:srgbClr val="CEECD8"/>
    <a:srgbClr val="00A84C"/>
    <a:srgbClr val="C6F9BD"/>
    <a:srgbClr val="C5FBCA"/>
    <a:srgbClr val="00CC00"/>
    <a:srgbClr val="FDFDFD"/>
    <a:srgbClr val="99FF99"/>
    <a:srgbClr val="0000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08" autoAdjust="0"/>
    <p:restoredTop sz="84848" autoAdjust="0"/>
  </p:normalViewPr>
  <p:slideViewPr>
    <p:cSldViewPr snapToGrid="0">
      <p:cViewPr varScale="1">
        <p:scale>
          <a:sx n="56" d="100"/>
          <a:sy n="56" d="100"/>
        </p:scale>
        <p:origin x="2304" y="66"/>
      </p:cViewPr>
      <p:guideLst>
        <p:guide orient="horz" pos="799"/>
        <p:guide orient="horz" pos="3221"/>
        <p:guide orient="horz" pos="4156"/>
        <p:guide orient="horz" pos="280"/>
        <p:guide orient="horz" pos="95"/>
        <p:guide pos="716"/>
        <p:guide pos="5524"/>
        <p:guide pos="126"/>
        <p:guide pos="6121"/>
      </p:guideLst>
    </p:cSldViewPr>
  </p:slideViewPr>
  <p:outlineViewPr>
    <p:cViewPr>
      <p:scale>
        <a:sx n="33" d="100"/>
        <a:sy n="33" d="100"/>
      </p:scale>
      <p:origin x="252" y="0"/>
    </p:cViewPr>
  </p:outlineViewPr>
  <p:notesTextViewPr>
    <p:cViewPr>
      <p:scale>
        <a:sx n="100" d="100"/>
        <a:sy n="100" d="100"/>
      </p:scale>
      <p:origin x="0" y="0"/>
    </p:cViewPr>
  </p:notesTextViewPr>
  <p:sorterViewPr>
    <p:cViewPr>
      <p:scale>
        <a:sx n="125" d="100"/>
        <a:sy n="125" d="100"/>
      </p:scale>
      <p:origin x="0" y="5586"/>
    </p:cViewPr>
  </p:sorterViewPr>
  <p:notesViewPr>
    <p:cSldViewPr snapToGrid="0">
      <p:cViewPr varScale="1">
        <p:scale>
          <a:sx n="96" d="100"/>
          <a:sy n="96" d="100"/>
        </p:scale>
        <p:origin x="14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4B8ABDE-7753-490F-8BAF-8C457DB514A7}" type="datetimeFigureOut">
              <a:rPr lang="ja-JP" altLang="en-US"/>
              <a:pPr>
                <a:defRPr/>
              </a:pPr>
              <a:t>2017/11/4</a:t>
            </a:fld>
            <a:endParaRPr lang="ja-JP" altLang="en-US"/>
          </a:p>
        </p:txBody>
      </p:sp>
      <p:sp>
        <p:nvSpPr>
          <p:cNvPr id="4" name="フッター プレースホル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63A4D5E-E09A-45BA-B37F-733F4E83D747}" type="slidenum">
              <a:rPr lang="ja-JP" altLang="en-US"/>
              <a:pPr>
                <a:defRPr/>
              </a:pPr>
              <a:t>‹#›</a:t>
            </a:fld>
            <a:endParaRPr lang="ja-JP" altLang="en-US"/>
          </a:p>
        </p:txBody>
      </p:sp>
    </p:spTree>
    <p:extLst>
      <p:ext uri="{BB962C8B-B14F-4D97-AF65-F5344CB8AC3E}">
        <p14:creationId xmlns:p14="http://schemas.microsoft.com/office/powerpoint/2010/main" val="28521957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240D82C-0925-43EB-852C-F00BC34D02AF}" type="datetimeFigureOut">
              <a:rPr lang="ja-JP" altLang="en-US"/>
              <a:pPr>
                <a:defRPr/>
              </a:pPr>
              <a:t>2017/11/4</a:t>
            </a:fld>
            <a:endParaRPr lang="ja-JP" altLang="en-US"/>
          </a:p>
        </p:txBody>
      </p:sp>
      <p:sp>
        <p:nvSpPr>
          <p:cNvPr id="4" name="スライド イメージ プレースホル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AB58D0-94DD-4EAC-B0DE-2643817387DE}" type="slidenum">
              <a:rPr lang="ja-JP" altLang="en-US"/>
              <a:pPr>
                <a:defRPr/>
              </a:pPr>
              <a:t>‹#›</a:t>
            </a:fld>
            <a:endParaRPr lang="ja-JP" altLang="en-US"/>
          </a:p>
        </p:txBody>
      </p:sp>
    </p:spTree>
    <p:extLst>
      <p:ext uri="{BB962C8B-B14F-4D97-AF65-F5344CB8AC3E}">
        <p14:creationId xmlns:p14="http://schemas.microsoft.com/office/powerpoint/2010/main" val="351735402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それではアプリケーション第１事業部 第３グループの大久保が発表させていただきます。</a:t>
            </a:r>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0</a:t>
            </a:fld>
            <a:endParaRPr lang="ja-JP" altLang="en-US"/>
          </a:p>
        </p:txBody>
      </p:sp>
    </p:spTree>
    <p:extLst>
      <p:ext uri="{BB962C8B-B14F-4D97-AF65-F5344CB8AC3E}">
        <p14:creationId xmlns:p14="http://schemas.microsoft.com/office/powerpoint/2010/main" val="41857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目次はこのようになっています。</a:t>
            </a:r>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1</a:t>
            </a:fld>
            <a:endParaRPr lang="ja-JP" altLang="en-US"/>
          </a:p>
        </p:txBody>
      </p:sp>
    </p:spTree>
    <p:extLst>
      <p:ext uri="{BB962C8B-B14F-4D97-AF65-F5344CB8AC3E}">
        <p14:creationId xmlns:p14="http://schemas.microsoft.com/office/powerpoint/2010/main" val="425176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最初に、簡単な自己紹介をさせていただきます。</a:t>
            </a:r>
            <a:endParaRPr kumimoji="1" lang="en-US" altLang="ja-JP" dirty="0" smtClean="0"/>
          </a:p>
          <a:p>
            <a:r>
              <a:rPr kumimoji="1" lang="ja-JP" altLang="en-US" dirty="0" smtClean="0"/>
              <a:t>私、大久保 将博 と申します。</a:t>
            </a:r>
            <a:endParaRPr kumimoji="1" lang="en-US" altLang="ja-JP" dirty="0" smtClean="0"/>
          </a:p>
          <a:p>
            <a:r>
              <a:rPr kumimoji="1" lang="ja-JP" altLang="en-US" dirty="0" smtClean="0"/>
              <a:t>現在は</a:t>
            </a:r>
            <a:r>
              <a:rPr kumimoji="1" lang="en-US" altLang="ja-JP" dirty="0" smtClean="0"/>
              <a:t>AP1-3</a:t>
            </a:r>
            <a:r>
              <a:rPr kumimoji="1" lang="ja-JP" altLang="en-US" dirty="0" smtClean="0"/>
              <a:t>の</a:t>
            </a:r>
            <a:r>
              <a:rPr kumimoji="1" lang="en-US" altLang="ja-JP" dirty="0" smtClean="0"/>
              <a:t>A-Master</a:t>
            </a:r>
            <a:r>
              <a:rPr kumimoji="1" lang="ja-JP" altLang="en-US" dirty="0" smtClean="0"/>
              <a:t>チームに所属しております。</a:t>
            </a:r>
            <a:endParaRPr kumimoji="1" lang="en-US" altLang="ja-JP" dirty="0" smtClean="0"/>
          </a:p>
          <a:p>
            <a:r>
              <a:rPr kumimoji="1" lang="en-US" altLang="ja-JP" dirty="0" smtClean="0"/>
              <a:t>10</a:t>
            </a:r>
            <a:r>
              <a:rPr kumimoji="1" lang="ja-JP" altLang="en-US" dirty="0" smtClean="0"/>
              <a:t>月以前は</a:t>
            </a:r>
            <a:r>
              <a:rPr kumimoji="1" lang="en-US" altLang="ja-JP" dirty="0" smtClean="0"/>
              <a:t>QSD</a:t>
            </a:r>
            <a:r>
              <a:rPr kumimoji="1" lang="ja-JP" altLang="en-US" dirty="0" smtClean="0"/>
              <a:t>に所属しており、主にコード変換プロジェクトにて設計・開発・テストを担当させていただきました。</a:t>
            </a:r>
            <a:endParaRPr kumimoji="1" lang="en-US" altLang="ja-JP" dirty="0" smtClean="0"/>
          </a:p>
          <a:p>
            <a:r>
              <a:rPr kumimoji="1" lang="ja-JP" altLang="en-US" dirty="0" smtClean="0"/>
              <a:t>その他には、</a:t>
            </a:r>
            <a:r>
              <a:rPr kumimoji="1" lang="en-US" altLang="ja-JP" dirty="0" smtClean="0"/>
              <a:t>R&amp;D</a:t>
            </a:r>
            <a:r>
              <a:rPr kumimoji="1" lang="ja-JP" altLang="en-US" dirty="0" smtClean="0"/>
              <a:t>としてバッチ処理開発の標準化や新基盤環境である</a:t>
            </a:r>
            <a:r>
              <a:rPr kumimoji="1" lang="en-US" altLang="ja-JP" dirty="0" smtClean="0"/>
              <a:t>PostgreSQL</a:t>
            </a:r>
            <a:r>
              <a:rPr kumimoji="1" lang="ja-JP" altLang="en-US" dirty="0" smtClean="0"/>
              <a:t>で大容量のデータを検索・アップデート・移行する際の処理技術についての研究に関わらせていただきました。</a:t>
            </a:r>
            <a:endParaRPr kumimoji="1" lang="en-US" altLang="ja-JP" dirty="0" smtClean="0"/>
          </a:p>
          <a:p>
            <a:r>
              <a:rPr kumimoji="1" lang="en-US" altLang="ja-JP" dirty="0" smtClean="0"/>
              <a:t>(</a:t>
            </a:r>
            <a:r>
              <a:rPr kumimoji="1" lang="ja-JP" altLang="en-US" dirty="0" smtClean="0"/>
              <a:t>ここまでで</a:t>
            </a:r>
            <a:r>
              <a:rPr kumimoji="1" lang="en-US" altLang="ja-JP" dirty="0" smtClean="0"/>
              <a:t>45</a:t>
            </a:r>
            <a:r>
              <a:rPr kumimoji="1" lang="ja-JP" altLang="en-US" dirty="0" smtClean="0"/>
              <a:t>秒</a:t>
            </a:r>
            <a:r>
              <a:rPr kumimoji="1"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2</a:t>
            </a:fld>
            <a:endParaRPr lang="ja-JP" altLang="en-US"/>
          </a:p>
        </p:txBody>
      </p:sp>
    </p:spTree>
    <p:extLst>
      <p:ext uri="{BB962C8B-B14F-4D97-AF65-F5344CB8AC3E}">
        <p14:creationId xmlns:p14="http://schemas.microsoft.com/office/powerpoint/2010/main" val="213953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それでは本題に入ります。</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年目上期ではコード変換のバッチチームの一員としてシェルや</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を使用しての開発、パーティションやインデックスなど</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設計を任されましたが、</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新しいことばかりで、何から始めていいかわからない</a:t>
            </a:r>
            <a:r>
              <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正解がないといった状態で手探りでの作業を経験しました</a:t>
            </a:r>
            <a:r>
              <a:rPr kumimoji="1" lang="ja-JP" altLang="en-US"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3</a:t>
            </a:fld>
            <a:endParaRPr lang="ja-JP" altLang="en-US"/>
          </a:p>
        </p:txBody>
      </p:sp>
    </p:spTree>
    <p:extLst>
      <p:ext uri="{BB962C8B-B14F-4D97-AF65-F5344CB8AC3E}">
        <p14:creationId xmlns:p14="http://schemas.microsoft.com/office/powerpoint/2010/main" val="364383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自分がレベルアップするためには、</a:t>
            </a:r>
            <a:endParaRPr kumimoji="1" lang="en-US" altLang="ja-JP" dirty="0" smtClean="0"/>
          </a:p>
          <a:p>
            <a:r>
              <a:rPr kumimoji="1" lang="ja-JP" altLang="en-US" dirty="0" smtClean="0"/>
              <a:t>自分ができる範囲を広げる</a:t>
            </a:r>
            <a:r>
              <a:rPr kumimoji="1" lang="en-US" altLang="ja-JP" dirty="0" smtClean="0"/>
              <a:t>/</a:t>
            </a:r>
            <a:r>
              <a:rPr kumimoji="1" lang="ja-JP" altLang="en-US" dirty="0" smtClean="0"/>
              <a:t>業務の効率を上げる</a:t>
            </a:r>
            <a:r>
              <a:rPr kumimoji="1" lang="en-US" altLang="ja-JP" dirty="0" smtClean="0"/>
              <a:t>/</a:t>
            </a:r>
            <a:r>
              <a:rPr kumimoji="1" lang="ja-JP" altLang="en-US" dirty="0" smtClean="0"/>
              <a:t>率先して動くことが大事だと考えています。</a:t>
            </a:r>
            <a:endParaRPr kumimoji="1" lang="en-US" altLang="ja-JP" dirty="0" smtClean="0"/>
          </a:p>
          <a:p>
            <a:r>
              <a:rPr kumimoji="1" lang="ja-JP" altLang="en-US" dirty="0" smtClean="0"/>
              <a:t>そこで、自分ができる範囲を広げるために</a:t>
            </a:r>
            <a:r>
              <a:rPr kumimoji="1" lang="ja-JP" altLang="en-US" dirty="0" err="1" smtClean="0"/>
              <a:t>。。。</a:t>
            </a:r>
            <a:endParaRPr kumimoji="1" lang="en-US" altLang="ja-JP" dirty="0" smtClean="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4</a:t>
            </a:fld>
            <a:endParaRPr lang="ja-JP" altLang="en-US"/>
          </a:p>
        </p:txBody>
      </p:sp>
    </p:spTree>
    <p:extLst>
      <p:ext uri="{BB962C8B-B14F-4D97-AF65-F5344CB8AC3E}">
        <p14:creationId xmlns:p14="http://schemas.microsoft.com/office/powerpoint/2010/main" val="240068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6</a:t>
            </a:fld>
            <a:endParaRPr lang="ja-JP" altLang="en-US"/>
          </a:p>
        </p:txBody>
      </p:sp>
    </p:spTree>
    <p:extLst>
      <p:ext uri="{BB962C8B-B14F-4D97-AF65-F5344CB8AC3E}">
        <p14:creationId xmlns:p14="http://schemas.microsoft.com/office/powerpoint/2010/main" val="123117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endParaRPr lang="ja-JP" altLang="en-US"/>
          </a:p>
        </p:txBody>
      </p:sp>
      <p:sp>
        <p:nvSpPr>
          <p:cNvPr id="5" name="スライド番号プレースホルダー 4"/>
          <p:cNvSpPr>
            <a:spLocks noGrp="1"/>
          </p:cNvSpPr>
          <p:nvPr>
            <p:ph type="sldNum" sz="quarter" idx="11"/>
          </p:nvPr>
        </p:nvSpPr>
        <p:spPr/>
        <p:txBody>
          <a:bodyPr/>
          <a:lstStyle/>
          <a:p>
            <a:pPr>
              <a:defRPr/>
            </a:pPr>
            <a:fld id="{1AAB58D0-94DD-4EAC-B0DE-2643817387DE}" type="slidenum">
              <a:rPr lang="ja-JP" altLang="en-US" smtClean="0"/>
              <a:pPr>
                <a:defRPr/>
              </a:pPr>
              <a:t>7</a:t>
            </a:fld>
            <a:endParaRPr lang="ja-JP" altLang="en-US"/>
          </a:p>
        </p:txBody>
      </p:sp>
    </p:spTree>
    <p:extLst>
      <p:ext uri="{BB962C8B-B14F-4D97-AF65-F5344CB8AC3E}">
        <p14:creationId xmlns:p14="http://schemas.microsoft.com/office/powerpoint/2010/main" val="179618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pwc.com/jp/advisory"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8" name="Rectangle 258"/>
          <p:cNvSpPr>
            <a:spLocks noChangeArrowheads="1"/>
          </p:cNvSpPr>
          <p:nvPr userDrawn="1"/>
        </p:nvSpPr>
        <p:spPr bwMode="auto">
          <a:xfrm>
            <a:off x="6019800" y="6705600"/>
            <a:ext cx="3886200" cy="152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Calibri" pitchFamily="34" charset="0"/>
            </a:endParaRPr>
          </a:p>
        </p:txBody>
      </p:sp>
      <p:sp>
        <p:nvSpPr>
          <p:cNvPr id="9" name="Rectangle 341"/>
          <p:cNvSpPr>
            <a:spLocks noChangeArrowheads="1"/>
          </p:cNvSpPr>
          <p:nvPr userDrawn="1"/>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sp>
        <p:nvSpPr>
          <p:cNvPr id="10" name="Line 282"/>
          <p:cNvSpPr>
            <a:spLocks noChangeShapeType="1"/>
          </p:cNvSpPr>
          <p:nvPr userDrawn="1"/>
        </p:nvSpPr>
        <p:spPr bwMode="auto">
          <a:xfrm>
            <a:off x="1136650" y="1268413"/>
            <a:ext cx="8769350" cy="0"/>
          </a:xfrm>
          <a:prstGeom prst="line">
            <a:avLst/>
          </a:prstGeom>
          <a:noFill/>
          <a:ln w="6350">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11" name="Line 197"/>
          <p:cNvSpPr>
            <a:spLocks noChangeShapeType="1"/>
          </p:cNvSpPr>
          <p:nvPr userDrawn="1"/>
        </p:nvSpPr>
        <p:spPr bwMode="auto">
          <a:xfrm>
            <a:off x="6019800" y="4953000"/>
            <a:ext cx="3886200" cy="0"/>
          </a:xfrm>
          <a:prstGeom prst="line">
            <a:avLst/>
          </a:prstGeom>
          <a:noFill/>
          <a:ln w="6350">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grpSp>
        <p:nvGrpSpPr>
          <p:cNvPr id="12" name="グループ化 369"/>
          <p:cNvGrpSpPr>
            <a:grpSpLocks noChangeAspect="1"/>
          </p:cNvGrpSpPr>
          <p:nvPr userDrawn="1"/>
        </p:nvGrpSpPr>
        <p:grpSpPr bwMode="auto">
          <a:xfrm>
            <a:off x="5710238" y="152400"/>
            <a:ext cx="1260475" cy="603250"/>
            <a:chOff x="539552" y="3284984"/>
            <a:chExt cx="6537211" cy="3132584"/>
          </a:xfrm>
        </p:grpSpPr>
        <p:pic>
          <p:nvPicPr>
            <p:cNvPr id="13" name="Picture 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908" y="3959694"/>
              <a:ext cx="4753741" cy="18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290"/>
            <p:cNvSpPr>
              <a:spLocks noChangeAspect="1"/>
            </p:cNvSpPr>
            <p:nvPr userDrawn="1"/>
          </p:nvSpPr>
          <p:spPr bwMode="auto">
            <a:xfrm>
              <a:off x="3108330" y="3293230"/>
              <a:ext cx="403427" cy="1475609"/>
            </a:xfrm>
            <a:custGeom>
              <a:avLst/>
              <a:gdLst>
                <a:gd name="T0" fmla="*/ 2147483647 w 132"/>
                <a:gd name="T1" fmla="*/ 0 h 492"/>
                <a:gd name="T2" fmla="*/ 0 w 132"/>
                <a:gd name="T3" fmla="*/ 0 h 492"/>
                <a:gd name="T4" fmla="*/ 0 w 132"/>
                <a:gd name="T5" fmla="*/ 0 h 492"/>
                <a:gd name="T6" fmla="*/ 2147483647 w 132"/>
                <a:gd name="T7" fmla="*/ 2147483647 h 492"/>
                <a:gd name="T8" fmla="*/ 2147483647 w 132"/>
                <a:gd name="T9" fmla="*/ 2147483647 h 492"/>
                <a:gd name="T10" fmla="*/ 2147483647 w 132"/>
                <a:gd name="T11" fmla="*/ 2147483647 h 492"/>
                <a:gd name="T12" fmla="*/ 2147483647 w 132"/>
                <a:gd name="T13" fmla="*/ 2147483647 h 492"/>
                <a:gd name="T14" fmla="*/ 2147483647 w 132"/>
                <a:gd name="T15" fmla="*/ 2147483647 h 492"/>
                <a:gd name="T16" fmla="*/ 2147483647 w 132"/>
                <a:gd name="T17" fmla="*/ 2147483647 h 492"/>
                <a:gd name="T18" fmla="*/ 0 w 132"/>
                <a:gd name="T19" fmla="*/ 2147483647 h 492"/>
                <a:gd name="T20" fmla="*/ 2147483647 w 132"/>
                <a:gd name="T21" fmla="*/ 2147483647 h 492"/>
                <a:gd name="T22" fmla="*/ 2147483647 w 132"/>
                <a:gd name="T23" fmla="*/ 2147483647 h 492"/>
                <a:gd name="T24" fmla="*/ 2147483647 w 132"/>
                <a:gd name="T25" fmla="*/ 2147483647 h 492"/>
                <a:gd name="T26" fmla="*/ 2147483647 w 132"/>
                <a:gd name="T27" fmla="*/ 2147483647 h 492"/>
                <a:gd name="T28" fmla="*/ 2147483647 w 132"/>
                <a:gd name="T29" fmla="*/ 2147483647 h 492"/>
                <a:gd name="T30" fmla="*/ 2147483647 w 132"/>
                <a:gd name="T31" fmla="*/ 2147483647 h 492"/>
                <a:gd name="T32" fmla="*/ 2147483647 w 132"/>
                <a:gd name="T33" fmla="*/ 2147483647 h 492"/>
                <a:gd name="T34" fmla="*/ 2147483647 w 132"/>
                <a:gd name="T35" fmla="*/ 2147483647 h 492"/>
                <a:gd name="T36" fmla="*/ 2147483647 w 132"/>
                <a:gd name="T37" fmla="*/ 0 h 492"/>
                <a:gd name="T38" fmla="*/ 2147483647 w 132"/>
                <a:gd name="T39" fmla="*/ 0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2" h="492">
                  <a:moveTo>
                    <a:pt x="132" y="0"/>
                  </a:moveTo>
                  <a:lnTo>
                    <a:pt x="0" y="0"/>
                  </a:lnTo>
                  <a:lnTo>
                    <a:pt x="5" y="121"/>
                  </a:lnTo>
                  <a:lnTo>
                    <a:pt x="7" y="183"/>
                  </a:lnTo>
                  <a:lnTo>
                    <a:pt x="8" y="246"/>
                  </a:lnTo>
                  <a:lnTo>
                    <a:pt x="7" y="310"/>
                  </a:lnTo>
                  <a:lnTo>
                    <a:pt x="5" y="372"/>
                  </a:lnTo>
                  <a:lnTo>
                    <a:pt x="0" y="492"/>
                  </a:lnTo>
                  <a:lnTo>
                    <a:pt x="132" y="492"/>
                  </a:lnTo>
                  <a:lnTo>
                    <a:pt x="127" y="372"/>
                  </a:lnTo>
                  <a:lnTo>
                    <a:pt x="124" y="310"/>
                  </a:lnTo>
                  <a:lnTo>
                    <a:pt x="124" y="246"/>
                  </a:lnTo>
                  <a:lnTo>
                    <a:pt x="124" y="183"/>
                  </a:lnTo>
                  <a:lnTo>
                    <a:pt x="127" y="121"/>
                  </a:lnTo>
                  <a:lnTo>
                    <a:pt x="132"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291"/>
            <p:cNvSpPr>
              <a:spLocks noChangeAspect="1"/>
            </p:cNvSpPr>
            <p:nvPr userDrawn="1"/>
          </p:nvSpPr>
          <p:spPr bwMode="auto">
            <a:xfrm>
              <a:off x="539552" y="3284984"/>
              <a:ext cx="2535845" cy="1492102"/>
            </a:xfrm>
            <a:custGeom>
              <a:avLst/>
              <a:gdLst>
                <a:gd name="T0" fmla="*/ 2147483647 w 843"/>
                <a:gd name="T1" fmla="*/ 2147483647 h 497"/>
                <a:gd name="T2" fmla="*/ 2147483647 w 843"/>
                <a:gd name="T3" fmla="*/ 2147483647 h 497"/>
                <a:gd name="T4" fmla="*/ 2147483647 w 843"/>
                <a:gd name="T5" fmla="*/ 2147483647 h 497"/>
                <a:gd name="T6" fmla="*/ 2147483647 w 843"/>
                <a:gd name="T7" fmla="*/ 2147483647 h 497"/>
                <a:gd name="T8" fmla="*/ 2147483647 w 843"/>
                <a:gd name="T9" fmla="*/ 2147483647 h 497"/>
                <a:gd name="T10" fmla="*/ 2147483647 w 843"/>
                <a:gd name="T11" fmla="*/ 2147483647 h 497"/>
                <a:gd name="T12" fmla="*/ 2147483647 w 843"/>
                <a:gd name="T13" fmla="*/ 2147483647 h 497"/>
                <a:gd name="T14" fmla="*/ 2147483647 w 843"/>
                <a:gd name="T15" fmla="*/ 2147483647 h 497"/>
                <a:gd name="T16" fmla="*/ 2147483647 w 843"/>
                <a:gd name="T17" fmla="*/ 2147483647 h 497"/>
                <a:gd name="T18" fmla="*/ 2147483647 w 843"/>
                <a:gd name="T19" fmla="*/ 2147483647 h 497"/>
                <a:gd name="T20" fmla="*/ 2147483647 w 843"/>
                <a:gd name="T21" fmla="*/ 2147483647 h 497"/>
                <a:gd name="T22" fmla="*/ 2147483647 w 843"/>
                <a:gd name="T23" fmla="*/ 2147483647 h 497"/>
                <a:gd name="T24" fmla="*/ 2147483647 w 843"/>
                <a:gd name="T25" fmla="*/ 2147483647 h 497"/>
                <a:gd name="T26" fmla="*/ 2147483647 w 843"/>
                <a:gd name="T27" fmla="*/ 2147483647 h 497"/>
                <a:gd name="T28" fmla="*/ 2147483647 w 843"/>
                <a:gd name="T29" fmla="*/ 0 h 497"/>
                <a:gd name="T30" fmla="*/ 2147483647 w 843"/>
                <a:gd name="T31" fmla="*/ 2147483647 h 497"/>
                <a:gd name="T32" fmla="*/ 2147483647 w 843"/>
                <a:gd name="T33" fmla="*/ 2147483647 h 497"/>
                <a:gd name="T34" fmla="*/ 2147483647 w 843"/>
                <a:gd name="T35" fmla="*/ 2147483647 h 497"/>
                <a:gd name="T36" fmla="*/ 2147483647 w 843"/>
                <a:gd name="T37" fmla="*/ 2147483647 h 497"/>
                <a:gd name="T38" fmla="*/ 2147483647 w 843"/>
                <a:gd name="T39" fmla="*/ 2147483647 h 497"/>
                <a:gd name="T40" fmla="*/ 2147483647 w 843"/>
                <a:gd name="T41" fmla="*/ 2147483647 h 497"/>
                <a:gd name="T42" fmla="*/ 2147483647 w 843"/>
                <a:gd name="T43" fmla="*/ 2147483647 h 497"/>
                <a:gd name="T44" fmla="*/ 0 w 843"/>
                <a:gd name="T45" fmla="*/ 2147483647 h 497"/>
                <a:gd name="T46" fmla="*/ 2147483647 w 843"/>
                <a:gd name="T47" fmla="*/ 2147483647 h 497"/>
                <a:gd name="T48" fmla="*/ 2147483647 w 843"/>
                <a:gd name="T49" fmla="*/ 2147483647 h 497"/>
                <a:gd name="T50" fmla="*/ 2147483647 w 843"/>
                <a:gd name="T51" fmla="*/ 2147483647 h 497"/>
                <a:gd name="T52" fmla="*/ 0 w 843"/>
                <a:gd name="T53" fmla="*/ 2147483647 h 497"/>
                <a:gd name="T54" fmla="*/ 2147483647 w 843"/>
                <a:gd name="T55" fmla="*/ 2147483647 h 497"/>
                <a:gd name="T56" fmla="*/ 2147483647 w 843"/>
                <a:gd name="T57" fmla="*/ 2147483647 h 497"/>
                <a:gd name="T58" fmla="*/ 2147483647 w 843"/>
                <a:gd name="T59" fmla="*/ 2147483647 h 497"/>
                <a:gd name="T60" fmla="*/ 2147483647 w 843"/>
                <a:gd name="T61" fmla="*/ 2147483647 h 497"/>
                <a:gd name="T62" fmla="*/ 2147483647 w 843"/>
                <a:gd name="T63" fmla="*/ 2147483647 h 497"/>
                <a:gd name="T64" fmla="*/ 2147483647 w 843"/>
                <a:gd name="T65" fmla="*/ 2147483647 h 497"/>
                <a:gd name="T66" fmla="*/ 2147483647 w 843"/>
                <a:gd name="T67" fmla="*/ 2147483647 h 497"/>
                <a:gd name="T68" fmla="*/ 2147483647 w 843"/>
                <a:gd name="T69" fmla="*/ 2147483647 h 497"/>
                <a:gd name="T70" fmla="*/ 2147483647 w 843"/>
                <a:gd name="T71" fmla="*/ 2147483647 h 497"/>
                <a:gd name="T72" fmla="*/ 2147483647 w 843"/>
                <a:gd name="T73" fmla="*/ 2147483647 h 497"/>
                <a:gd name="T74" fmla="*/ 2147483647 w 843"/>
                <a:gd name="T75" fmla="*/ 2147483647 h 497"/>
                <a:gd name="T76" fmla="*/ 2147483647 w 843"/>
                <a:gd name="T77" fmla="*/ 2147483647 h 497"/>
                <a:gd name="T78" fmla="*/ 2147483647 w 843"/>
                <a:gd name="T79" fmla="*/ 2147483647 h 497"/>
                <a:gd name="T80" fmla="*/ 2147483647 w 843"/>
                <a:gd name="T81" fmla="*/ 2147483647 h 497"/>
                <a:gd name="T82" fmla="*/ 2147483647 w 843"/>
                <a:gd name="T83" fmla="*/ 2147483647 h 497"/>
                <a:gd name="T84" fmla="*/ 2147483647 w 843"/>
                <a:gd name="T85" fmla="*/ 2147483647 h 497"/>
                <a:gd name="T86" fmla="*/ 2147483647 w 843"/>
                <a:gd name="T87" fmla="*/ 2147483647 h 497"/>
                <a:gd name="T88" fmla="*/ 2147483647 w 843"/>
                <a:gd name="T89" fmla="*/ 2147483647 h 497"/>
                <a:gd name="T90" fmla="*/ 2147483647 w 843"/>
                <a:gd name="T91" fmla="*/ 2147483647 h 497"/>
                <a:gd name="T92" fmla="*/ 2147483647 w 843"/>
                <a:gd name="T93" fmla="*/ 2147483647 h 497"/>
                <a:gd name="T94" fmla="*/ 2147483647 w 843"/>
                <a:gd name="T95" fmla="*/ 2147483647 h 497"/>
                <a:gd name="T96" fmla="*/ 2147483647 w 843"/>
                <a:gd name="T97" fmla="*/ 2147483647 h 497"/>
                <a:gd name="T98" fmla="*/ 2147483647 w 843"/>
                <a:gd name="T99" fmla="*/ 2147483647 h 497"/>
                <a:gd name="T100" fmla="*/ 2147483647 w 843"/>
                <a:gd name="T101" fmla="*/ 2147483647 h 497"/>
                <a:gd name="T102" fmla="*/ 2147483647 w 843"/>
                <a:gd name="T103" fmla="*/ 2147483647 h 497"/>
                <a:gd name="T104" fmla="*/ 2147483647 w 843"/>
                <a:gd name="T105" fmla="*/ 2147483647 h 497"/>
                <a:gd name="T106" fmla="*/ 2147483647 w 843"/>
                <a:gd name="T107" fmla="*/ 2147483647 h 497"/>
                <a:gd name="T108" fmla="*/ 2147483647 w 843"/>
                <a:gd name="T109" fmla="*/ 2147483647 h 497"/>
                <a:gd name="T110" fmla="*/ 2147483647 w 843"/>
                <a:gd name="T111" fmla="*/ 2147483647 h 4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15"/>
                  </a:lnTo>
                  <a:lnTo>
                    <a:pt x="786" y="103"/>
                  </a:lnTo>
                  <a:lnTo>
                    <a:pt x="784" y="92"/>
                  </a:lnTo>
                  <a:lnTo>
                    <a:pt x="781" y="81"/>
                  </a:lnTo>
                  <a:lnTo>
                    <a:pt x="776" y="72"/>
                  </a:lnTo>
                  <a:lnTo>
                    <a:pt x="770" y="62"/>
                  </a:lnTo>
                  <a:lnTo>
                    <a:pt x="765" y="54"/>
                  </a:lnTo>
                  <a:lnTo>
                    <a:pt x="757" y="46"/>
                  </a:lnTo>
                  <a:lnTo>
                    <a:pt x="742" y="32"/>
                  </a:lnTo>
                  <a:lnTo>
                    <a:pt x="724" y="22"/>
                  </a:lnTo>
                  <a:lnTo>
                    <a:pt x="705" y="14"/>
                  </a:lnTo>
                  <a:lnTo>
                    <a:pt x="683" y="8"/>
                  </a:lnTo>
                  <a:lnTo>
                    <a:pt x="661" y="5"/>
                  </a:lnTo>
                  <a:lnTo>
                    <a:pt x="637" y="2"/>
                  </a:lnTo>
                  <a:lnTo>
                    <a:pt x="611" y="2"/>
                  </a:lnTo>
                  <a:lnTo>
                    <a:pt x="586" y="0"/>
                  </a:lnTo>
                  <a:lnTo>
                    <a:pt x="529" y="2"/>
                  </a:lnTo>
                  <a:lnTo>
                    <a:pt x="470" y="3"/>
                  </a:lnTo>
                  <a:lnTo>
                    <a:pt x="413" y="5"/>
                  </a:lnTo>
                  <a:lnTo>
                    <a:pt x="364" y="5"/>
                  </a:lnTo>
                  <a:lnTo>
                    <a:pt x="368" y="86"/>
                  </a:lnTo>
                  <a:lnTo>
                    <a:pt x="372" y="167"/>
                  </a:lnTo>
                  <a:lnTo>
                    <a:pt x="373" y="243"/>
                  </a:lnTo>
                  <a:lnTo>
                    <a:pt x="373" y="313"/>
                  </a:lnTo>
                  <a:lnTo>
                    <a:pt x="311" y="242"/>
                  </a:lnTo>
                  <a:lnTo>
                    <a:pt x="249" y="165"/>
                  </a:lnTo>
                  <a:lnTo>
                    <a:pt x="187" y="86"/>
                  </a:lnTo>
                  <a:lnTo>
                    <a:pt x="129" y="5"/>
                  </a:lnTo>
                  <a:lnTo>
                    <a:pt x="0" y="5"/>
                  </a:lnTo>
                  <a:lnTo>
                    <a:pt x="7" y="126"/>
                  </a:lnTo>
                  <a:lnTo>
                    <a:pt x="8" y="188"/>
                  </a:lnTo>
                  <a:lnTo>
                    <a:pt x="10" y="251"/>
                  </a:lnTo>
                  <a:lnTo>
                    <a:pt x="8" y="315"/>
                  </a:lnTo>
                  <a:lnTo>
                    <a:pt x="7" y="377"/>
                  </a:lnTo>
                  <a:lnTo>
                    <a:pt x="0" y="497"/>
                  </a:lnTo>
                  <a:lnTo>
                    <a:pt x="107" y="497"/>
                  </a:lnTo>
                  <a:lnTo>
                    <a:pt x="100" y="408"/>
                  </a:lnTo>
                  <a:lnTo>
                    <a:pt x="97" y="319"/>
                  </a:lnTo>
                  <a:lnTo>
                    <a:pt x="95" y="238"/>
                  </a:lnTo>
                  <a:lnTo>
                    <a:pt x="95" y="165"/>
                  </a:lnTo>
                  <a:lnTo>
                    <a:pt x="162" y="242"/>
                  </a:lnTo>
                  <a:lnTo>
                    <a:pt x="230" y="324"/>
                  </a:lnTo>
                  <a:lnTo>
                    <a:pt x="299" y="410"/>
                  </a:lnTo>
                  <a:lnTo>
                    <a:pt x="330" y="454"/>
                  </a:lnTo>
                  <a:lnTo>
                    <a:pt x="362" y="497"/>
                  </a:lnTo>
                  <a:lnTo>
                    <a:pt x="473" y="497"/>
                  </a:lnTo>
                  <a:lnTo>
                    <a:pt x="468" y="377"/>
                  </a:lnTo>
                  <a:lnTo>
                    <a:pt x="467" y="315"/>
                  </a:lnTo>
                  <a:lnTo>
                    <a:pt x="465" y="251"/>
                  </a:lnTo>
                  <a:lnTo>
                    <a:pt x="465" y="159"/>
                  </a:lnTo>
                  <a:lnTo>
                    <a:pt x="468" y="68"/>
                  </a:lnTo>
                  <a:lnTo>
                    <a:pt x="502"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57" y="308"/>
                  </a:lnTo>
                  <a:lnTo>
                    <a:pt x="603" y="370"/>
                  </a:lnTo>
                  <a:lnTo>
                    <a:pt x="648" y="435"/>
                  </a:lnTo>
                  <a:lnTo>
                    <a:pt x="689" y="497"/>
                  </a:lnTo>
                  <a:lnTo>
                    <a:pt x="843" y="497"/>
                  </a:lnTo>
                  <a:lnTo>
                    <a:pt x="748" y="375"/>
                  </a:lnTo>
                  <a:lnTo>
                    <a:pt x="707" y="318"/>
                  </a:lnTo>
                  <a:lnTo>
                    <a:pt x="670" y="265"/>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292"/>
            <p:cNvSpPr>
              <a:spLocks noChangeAspect="1"/>
            </p:cNvSpPr>
            <p:nvPr userDrawn="1"/>
          </p:nvSpPr>
          <p:spPr bwMode="auto">
            <a:xfrm>
              <a:off x="3964590" y="4505043"/>
              <a:ext cx="518693" cy="692466"/>
            </a:xfrm>
            <a:custGeom>
              <a:avLst/>
              <a:gdLst>
                <a:gd name="T0" fmla="*/ 2147483647 w 173"/>
                <a:gd name="T1" fmla="*/ 2147483647 h 228"/>
                <a:gd name="T2" fmla="*/ 2147483647 w 173"/>
                <a:gd name="T3" fmla="*/ 2147483647 h 228"/>
                <a:gd name="T4" fmla="*/ 2147483647 w 173"/>
                <a:gd name="T5" fmla="*/ 2147483647 h 228"/>
                <a:gd name="T6" fmla="*/ 2147483647 w 173"/>
                <a:gd name="T7" fmla="*/ 2147483647 h 228"/>
                <a:gd name="T8" fmla="*/ 2147483647 w 173"/>
                <a:gd name="T9" fmla="*/ 2147483647 h 228"/>
                <a:gd name="T10" fmla="*/ 2147483647 w 173"/>
                <a:gd name="T11" fmla="*/ 2147483647 h 228"/>
                <a:gd name="T12" fmla="*/ 2147483647 w 173"/>
                <a:gd name="T13" fmla="*/ 2147483647 h 228"/>
                <a:gd name="T14" fmla="*/ 2147483647 w 173"/>
                <a:gd name="T15" fmla="*/ 2147483647 h 228"/>
                <a:gd name="T16" fmla="*/ 2147483647 w 173"/>
                <a:gd name="T17" fmla="*/ 0 h 228"/>
                <a:gd name="T18" fmla="*/ 2147483647 w 173"/>
                <a:gd name="T19" fmla="*/ 0 h 228"/>
                <a:gd name="T20" fmla="*/ 2147483647 w 173"/>
                <a:gd name="T21" fmla="*/ 2147483647 h 228"/>
                <a:gd name="T22" fmla="*/ 2147483647 w 173"/>
                <a:gd name="T23" fmla="*/ 2147483647 h 228"/>
                <a:gd name="T24" fmla="*/ 2147483647 w 173"/>
                <a:gd name="T25" fmla="*/ 2147483647 h 228"/>
                <a:gd name="T26" fmla="*/ 2147483647 w 173"/>
                <a:gd name="T27" fmla="*/ 2147483647 h 228"/>
                <a:gd name="T28" fmla="*/ 2147483647 w 173"/>
                <a:gd name="T29" fmla="*/ 2147483647 h 228"/>
                <a:gd name="T30" fmla="*/ 2147483647 w 173"/>
                <a:gd name="T31" fmla="*/ 2147483647 h 228"/>
                <a:gd name="T32" fmla="*/ 2147483647 w 173"/>
                <a:gd name="T33" fmla="*/ 2147483647 h 228"/>
                <a:gd name="T34" fmla="*/ 2147483647 w 173"/>
                <a:gd name="T35" fmla="*/ 2147483647 h 228"/>
                <a:gd name="T36" fmla="*/ 2147483647 w 173"/>
                <a:gd name="T37" fmla="*/ 2147483647 h 228"/>
                <a:gd name="T38" fmla="*/ 2147483647 w 173"/>
                <a:gd name="T39" fmla="*/ 2147483647 h 228"/>
                <a:gd name="T40" fmla="*/ 2147483647 w 173"/>
                <a:gd name="T41" fmla="*/ 2147483647 h 228"/>
                <a:gd name="T42" fmla="*/ 2147483647 w 173"/>
                <a:gd name="T43" fmla="*/ 2147483647 h 228"/>
                <a:gd name="T44" fmla="*/ 0 w 173"/>
                <a:gd name="T45" fmla="*/ 2147483647 h 228"/>
                <a:gd name="T46" fmla="*/ 2147483647 w 173"/>
                <a:gd name="T47" fmla="*/ 2147483647 h 228"/>
                <a:gd name="T48" fmla="*/ 2147483647 w 173"/>
                <a:gd name="T49" fmla="*/ 2147483647 h 228"/>
                <a:gd name="T50" fmla="*/ 2147483647 w 173"/>
                <a:gd name="T51" fmla="*/ 2147483647 h 228"/>
                <a:gd name="T52" fmla="*/ 2147483647 w 173"/>
                <a:gd name="T53" fmla="*/ 2147483647 h 228"/>
                <a:gd name="T54" fmla="*/ 2147483647 w 173"/>
                <a:gd name="T55" fmla="*/ 2147483647 h 228"/>
                <a:gd name="T56" fmla="*/ 2147483647 w 173"/>
                <a:gd name="T57" fmla="*/ 2147483647 h 228"/>
                <a:gd name="T58" fmla="*/ 2147483647 w 173"/>
                <a:gd name="T59" fmla="*/ 2147483647 h 228"/>
                <a:gd name="T60" fmla="*/ 2147483647 w 173"/>
                <a:gd name="T61" fmla="*/ 2147483647 h 228"/>
                <a:gd name="T62" fmla="*/ 2147483647 w 173"/>
                <a:gd name="T63" fmla="*/ 2147483647 h 228"/>
                <a:gd name="T64" fmla="*/ 2147483647 w 173"/>
                <a:gd name="T65" fmla="*/ 2147483647 h 228"/>
                <a:gd name="T66" fmla="*/ 2147483647 w 173"/>
                <a:gd name="T67" fmla="*/ 2147483647 h 228"/>
                <a:gd name="T68" fmla="*/ 2147483647 w 173"/>
                <a:gd name="T69" fmla="*/ 2147483647 h 228"/>
                <a:gd name="T70" fmla="*/ 2147483647 w 173"/>
                <a:gd name="T71" fmla="*/ 2147483647 h 228"/>
                <a:gd name="T72" fmla="*/ 2147483647 w 173"/>
                <a:gd name="T73" fmla="*/ 2147483647 h 228"/>
                <a:gd name="T74" fmla="*/ 2147483647 w 173"/>
                <a:gd name="T75" fmla="*/ 2147483647 h 228"/>
                <a:gd name="T76" fmla="*/ 2147483647 w 173"/>
                <a:gd name="T77" fmla="*/ 2147483647 h 228"/>
                <a:gd name="T78" fmla="*/ 2147483647 w 173"/>
                <a:gd name="T79" fmla="*/ 2147483647 h 228"/>
                <a:gd name="T80" fmla="*/ 2147483647 w 173"/>
                <a:gd name="T81" fmla="*/ 2147483647 h 228"/>
                <a:gd name="T82" fmla="*/ 2147483647 w 173"/>
                <a:gd name="T83" fmla="*/ 2147483647 h 228"/>
                <a:gd name="T84" fmla="*/ 2147483647 w 173"/>
                <a:gd name="T85" fmla="*/ 2147483647 h 228"/>
                <a:gd name="T86" fmla="*/ 2147483647 w 173"/>
                <a:gd name="T87" fmla="*/ 2147483647 h 2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54" y="135"/>
                  </a:lnTo>
                  <a:lnTo>
                    <a:pt x="38" y="155"/>
                  </a:lnTo>
                  <a:lnTo>
                    <a:pt x="19" y="174"/>
                  </a:lnTo>
                  <a:lnTo>
                    <a:pt x="0" y="192"/>
                  </a:lnTo>
                  <a:lnTo>
                    <a:pt x="11" y="208"/>
                  </a:lnTo>
                  <a:lnTo>
                    <a:pt x="29" y="192"/>
                  </a:lnTo>
                  <a:lnTo>
                    <a:pt x="46" y="173"/>
                  </a:lnTo>
                  <a:lnTo>
                    <a:pt x="62" y="154"/>
                  </a:lnTo>
                  <a:lnTo>
                    <a:pt x="76" y="133"/>
                  </a:lnTo>
                  <a:lnTo>
                    <a:pt x="76" y="228"/>
                  </a:lnTo>
                  <a:lnTo>
                    <a:pt x="97" y="228"/>
                  </a:lnTo>
                  <a:lnTo>
                    <a:pt x="97" y="133"/>
                  </a:lnTo>
                  <a:lnTo>
                    <a:pt x="111" y="154"/>
                  </a:lnTo>
                  <a:lnTo>
                    <a:pt x="127" y="173"/>
                  </a:lnTo>
                  <a:lnTo>
                    <a:pt x="144" y="192"/>
                  </a:lnTo>
                  <a:lnTo>
                    <a:pt x="162" y="208"/>
                  </a:lnTo>
                  <a:lnTo>
                    <a:pt x="173" y="192"/>
                  </a:lnTo>
                  <a:lnTo>
                    <a:pt x="154" y="174"/>
                  </a:lnTo>
                  <a:lnTo>
                    <a:pt x="136" y="155"/>
                  </a:lnTo>
                  <a:lnTo>
                    <a:pt x="119" y="135"/>
                  </a:lnTo>
                  <a:lnTo>
                    <a:pt x="103"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293"/>
            <p:cNvSpPr>
              <a:spLocks noChangeAspect="1"/>
            </p:cNvSpPr>
            <p:nvPr userDrawn="1"/>
          </p:nvSpPr>
          <p:spPr bwMode="auto">
            <a:xfrm>
              <a:off x="4631481" y="4505043"/>
              <a:ext cx="535165" cy="692466"/>
            </a:xfrm>
            <a:custGeom>
              <a:avLst/>
              <a:gdLst>
                <a:gd name="T0" fmla="*/ 2147483647 w 175"/>
                <a:gd name="T1" fmla="*/ 2147483647 h 228"/>
                <a:gd name="T2" fmla="*/ 2147483647 w 175"/>
                <a:gd name="T3" fmla="*/ 2147483647 h 228"/>
                <a:gd name="T4" fmla="*/ 2147483647 w 175"/>
                <a:gd name="T5" fmla="*/ 2147483647 h 228"/>
                <a:gd name="T6" fmla="*/ 2147483647 w 175"/>
                <a:gd name="T7" fmla="*/ 2147483647 h 228"/>
                <a:gd name="T8" fmla="*/ 2147483647 w 175"/>
                <a:gd name="T9" fmla="*/ 2147483647 h 228"/>
                <a:gd name="T10" fmla="*/ 2147483647 w 175"/>
                <a:gd name="T11" fmla="*/ 2147483647 h 228"/>
                <a:gd name="T12" fmla="*/ 2147483647 w 175"/>
                <a:gd name="T13" fmla="*/ 2147483647 h 228"/>
                <a:gd name="T14" fmla="*/ 2147483647 w 175"/>
                <a:gd name="T15" fmla="*/ 2147483647 h 228"/>
                <a:gd name="T16" fmla="*/ 2147483647 w 175"/>
                <a:gd name="T17" fmla="*/ 2147483647 h 228"/>
                <a:gd name="T18" fmla="*/ 2147483647 w 175"/>
                <a:gd name="T19" fmla="*/ 2147483647 h 228"/>
                <a:gd name="T20" fmla="*/ 2147483647 w 175"/>
                <a:gd name="T21" fmla="*/ 2147483647 h 228"/>
                <a:gd name="T22" fmla="*/ 2147483647 w 175"/>
                <a:gd name="T23" fmla="*/ 2147483647 h 228"/>
                <a:gd name="T24" fmla="*/ 2147483647 w 175"/>
                <a:gd name="T25" fmla="*/ 0 h 228"/>
                <a:gd name="T26" fmla="*/ 2147483647 w 175"/>
                <a:gd name="T27" fmla="*/ 0 h 228"/>
                <a:gd name="T28" fmla="*/ 2147483647 w 175"/>
                <a:gd name="T29" fmla="*/ 2147483647 h 228"/>
                <a:gd name="T30" fmla="*/ 2147483647 w 175"/>
                <a:gd name="T31" fmla="*/ 2147483647 h 228"/>
                <a:gd name="T32" fmla="*/ 2147483647 w 175"/>
                <a:gd name="T33" fmla="*/ 2147483647 h 228"/>
                <a:gd name="T34" fmla="*/ 2147483647 w 175"/>
                <a:gd name="T35" fmla="*/ 2147483647 h 228"/>
                <a:gd name="T36" fmla="*/ 2147483647 w 175"/>
                <a:gd name="T37" fmla="*/ 2147483647 h 228"/>
                <a:gd name="T38" fmla="*/ 2147483647 w 175"/>
                <a:gd name="T39" fmla="*/ 2147483647 h 228"/>
                <a:gd name="T40" fmla="*/ 2147483647 w 175"/>
                <a:gd name="T41" fmla="*/ 2147483647 h 228"/>
                <a:gd name="T42" fmla="*/ 2147483647 w 175"/>
                <a:gd name="T43" fmla="*/ 2147483647 h 228"/>
                <a:gd name="T44" fmla="*/ 2147483647 w 175"/>
                <a:gd name="T45" fmla="*/ 2147483647 h 228"/>
                <a:gd name="T46" fmla="*/ 2147483647 w 175"/>
                <a:gd name="T47" fmla="*/ 2147483647 h 228"/>
                <a:gd name="T48" fmla="*/ 2147483647 w 175"/>
                <a:gd name="T49" fmla="*/ 2147483647 h 228"/>
                <a:gd name="T50" fmla="*/ 2147483647 w 175"/>
                <a:gd name="T51" fmla="*/ 2147483647 h 228"/>
                <a:gd name="T52" fmla="*/ 2147483647 w 175"/>
                <a:gd name="T53" fmla="*/ 2147483647 h 228"/>
                <a:gd name="T54" fmla="*/ 2147483647 w 175"/>
                <a:gd name="T55" fmla="*/ 2147483647 h 228"/>
                <a:gd name="T56" fmla="*/ 2147483647 w 175"/>
                <a:gd name="T57" fmla="*/ 2147483647 h 228"/>
                <a:gd name="T58" fmla="*/ 2147483647 w 175"/>
                <a:gd name="T59" fmla="*/ 2147483647 h 228"/>
                <a:gd name="T60" fmla="*/ 0 w 175"/>
                <a:gd name="T61" fmla="*/ 2147483647 h 228"/>
                <a:gd name="T62" fmla="*/ 2147483647 w 175"/>
                <a:gd name="T63" fmla="*/ 2147483647 h 228"/>
                <a:gd name="T64" fmla="*/ 2147483647 w 175"/>
                <a:gd name="T65" fmla="*/ 2147483647 h 228"/>
                <a:gd name="T66" fmla="*/ 2147483647 w 175"/>
                <a:gd name="T67" fmla="*/ 2147483647 h 228"/>
                <a:gd name="T68" fmla="*/ 2147483647 w 175"/>
                <a:gd name="T69" fmla="*/ 2147483647 h 228"/>
                <a:gd name="T70" fmla="*/ 2147483647 w 175"/>
                <a:gd name="T71" fmla="*/ 2147483647 h 228"/>
                <a:gd name="T72" fmla="*/ 2147483647 w 175"/>
                <a:gd name="T73" fmla="*/ 2147483647 h 228"/>
                <a:gd name="T74" fmla="*/ 2147483647 w 175"/>
                <a:gd name="T75" fmla="*/ 2147483647 h 228"/>
                <a:gd name="T76" fmla="*/ 2147483647 w 175"/>
                <a:gd name="T77" fmla="*/ 2147483647 h 228"/>
                <a:gd name="T78" fmla="*/ 2147483647 w 175"/>
                <a:gd name="T79" fmla="*/ 2147483647 h 228"/>
                <a:gd name="T80" fmla="*/ 2147483647 w 175"/>
                <a:gd name="T81" fmla="*/ 2147483647 h 228"/>
                <a:gd name="T82" fmla="*/ 2147483647 w 175"/>
                <a:gd name="T83" fmla="*/ 2147483647 h 228"/>
                <a:gd name="T84" fmla="*/ 2147483647 w 175"/>
                <a:gd name="T85" fmla="*/ 2147483647 h 228"/>
                <a:gd name="T86" fmla="*/ 2147483647 w 175"/>
                <a:gd name="T87" fmla="*/ 2147483647 h 228"/>
                <a:gd name="T88" fmla="*/ 2147483647 w 175"/>
                <a:gd name="T89" fmla="*/ 2147483647 h 228"/>
                <a:gd name="T90" fmla="*/ 2147483647 w 175"/>
                <a:gd name="T91" fmla="*/ 2147483647 h 228"/>
                <a:gd name="T92" fmla="*/ 2147483647 w 175"/>
                <a:gd name="T93" fmla="*/ 2147483647 h 228"/>
                <a:gd name="T94" fmla="*/ 2147483647 w 175"/>
                <a:gd name="T95" fmla="*/ 2147483647 h 228"/>
                <a:gd name="T96" fmla="*/ 2147483647 w 175"/>
                <a:gd name="T97" fmla="*/ 2147483647 h 228"/>
                <a:gd name="T98" fmla="*/ 2147483647 w 175"/>
                <a:gd name="T99" fmla="*/ 2147483647 h 228"/>
                <a:gd name="T100" fmla="*/ 2147483647 w 175"/>
                <a:gd name="T101" fmla="*/ 2147483647 h 228"/>
                <a:gd name="T102" fmla="*/ 2147483647 w 175"/>
                <a:gd name="T103" fmla="*/ 2147483647 h 2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51" y="144"/>
                  </a:lnTo>
                  <a:lnTo>
                    <a:pt x="35" y="162"/>
                  </a:lnTo>
                  <a:lnTo>
                    <a:pt x="18" y="179"/>
                  </a:lnTo>
                  <a:lnTo>
                    <a:pt x="0" y="195"/>
                  </a:lnTo>
                  <a:lnTo>
                    <a:pt x="12" y="211"/>
                  </a:lnTo>
                  <a:lnTo>
                    <a:pt x="29" y="195"/>
                  </a:lnTo>
                  <a:lnTo>
                    <a:pt x="46" y="176"/>
                  </a:lnTo>
                  <a:lnTo>
                    <a:pt x="64" y="157"/>
                  </a:lnTo>
                  <a:lnTo>
                    <a:pt x="78" y="138"/>
                  </a:lnTo>
                  <a:lnTo>
                    <a:pt x="78" y="228"/>
                  </a:lnTo>
                  <a:lnTo>
                    <a:pt x="97" y="228"/>
                  </a:lnTo>
                  <a:lnTo>
                    <a:pt x="97" y="138"/>
                  </a:lnTo>
                  <a:lnTo>
                    <a:pt x="112" y="157"/>
                  </a:lnTo>
                  <a:lnTo>
                    <a:pt x="129" y="176"/>
                  </a:lnTo>
                  <a:lnTo>
                    <a:pt x="147" y="195"/>
                  </a:lnTo>
                  <a:lnTo>
                    <a:pt x="164" y="211"/>
                  </a:lnTo>
                  <a:lnTo>
                    <a:pt x="175" y="195"/>
                  </a:lnTo>
                  <a:lnTo>
                    <a:pt x="158" y="179"/>
                  </a:lnTo>
                  <a:lnTo>
                    <a:pt x="140" y="162"/>
                  </a:lnTo>
                  <a:lnTo>
                    <a:pt x="124" y="144"/>
                  </a:lnTo>
                  <a:lnTo>
                    <a:pt x="108"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Rectangle 294"/>
            <p:cNvSpPr>
              <a:spLocks noChangeAspect="1" noChangeArrowheads="1"/>
            </p:cNvSpPr>
            <p:nvPr userDrawn="1"/>
          </p:nvSpPr>
          <p:spPr bwMode="auto">
            <a:xfrm>
              <a:off x="5635939" y="4579238"/>
              <a:ext cx="65866" cy="412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Calibri" pitchFamily="34" charset="0"/>
              </a:endParaRPr>
            </a:p>
          </p:txBody>
        </p:sp>
        <p:sp>
          <p:nvSpPr>
            <p:cNvPr id="19" name="Freeform 295"/>
            <p:cNvSpPr>
              <a:spLocks noChangeAspect="1"/>
            </p:cNvSpPr>
            <p:nvPr userDrawn="1"/>
          </p:nvSpPr>
          <p:spPr bwMode="auto">
            <a:xfrm>
              <a:off x="5290142" y="4529777"/>
              <a:ext cx="312864" cy="197847"/>
            </a:xfrm>
            <a:custGeom>
              <a:avLst/>
              <a:gdLst>
                <a:gd name="T0" fmla="*/ 2147483647 w 106"/>
                <a:gd name="T1" fmla="*/ 2147483647 h 67"/>
                <a:gd name="T2" fmla="*/ 2147483647 w 106"/>
                <a:gd name="T3" fmla="*/ 2147483647 h 67"/>
                <a:gd name="T4" fmla="*/ 2147483647 w 106"/>
                <a:gd name="T5" fmla="*/ 2147483647 h 67"/>
                <a:gd name="T6" fmla="*/ 2147483647 w 106"/>
                <a:gd name="T7" fmla="*/ 0 h 67"/>
                <a:gd name="T8" fmla="*/ 2147483647 w 106"/>
                <a:gd name="T9" fmla="*/ 0 h 67"/>
                <a:gd name="T10" fmla="*/ 2147483647 w 106"/>
                <a:gd name="T11" fmla="*/ 0 h 67"/>
                <a:gd name="T12" fmla="*/ 2147483647 w 106"/>
                <a:gd name="T13" fmla="*/ 0 h 67"/>
                <a:gd name="T14" fmla="*/ 2147483647 w 106"/>
                <a:gd name="T15" fmla="*/ 2147483647 h 67"/>
                <a:gd name="T16" fmla="*/ 2147483647 w 106"/>
                <a:gd name="T17" fmla="*/ 2147483647 h 67"/>
                <a:gd name="T18" fmla="*/ 2147483647 w 106"/>
                <a:gd name="T19" fmla="*/ 2147483647 h 67"/>
                <a:gd name="T20" fmla="*/ 2147483647 w 106"/>
                <a:gd name="T21" fmla="*/ 2147483647 h 67"/>
                <a:gd name="T22" fmla="*/ 0 w 106"/>
                <a:gd name="T23" fmla="*/ 2147483647 h 67"/>
                <a:gd name="T24" fmla="*/ 2147483647 w 106"/>
                <a:gd name="T25" fmla="*/ 2147483647 h 67"/>
                <a:gd name="T26" fmla="*/ 2147483647 w 106"/>
                <a:gd name="T27" fmla="*/ 2147483647 h 67"/>
                <a:gd name="T28" fmla="*/ 2147483647 w 106"/>
                <a:gd name="T29" fmla="*/ 2147483647 h 67"/>
                <a:gd name="T30" fmla="*/ 2147483647 w 106"/>
                <a:gd name="T31" fmla="*/ 2147483647 h 67"/>
                <a:gd name="T32" fmla="*/ 2147483647 w 106"/>
                <a:gd name="T33" fmla="*/ 2147483647 h 67"/>
                <a:gd name="T34" fmla="*/ 2147483647 w 106"/>
                <a:gd name="T35" fmla="*/ 2147483647 h 67"/>
                <a:gd name="T36" fmla="*/ 2147483647 w 106"/>
                <a:gd name="T37" fmla="*/ 2147483647 h 67"/>
                <a:gd name="T38" fmla="*/ 2147483647 w 106"/>
                <a:gd name="T39" fmla="*/ 2147483647 h 67"/>
                <a:gd name="T40" fmla="*/ 2147483647 w 106"/>
                <a:gd name="T41" fmla="*/ 2147483647 h 67"/>
                <a:gd name="T42" fmla="*/ 2147483647 w 106"/>
                <a:gd name="T43" fmla="*/ 2147483647 h 67"/>
                <a:gd name="T44" fmla="*/ 2147483647 w 106"/>
                <a:gd name="T45" fmla="*/ 2147483647 h 67"/>
                <a:gd name="T46" fmla="*/ 2147483647 w 106"/>
                <a:gd name="T47" fmla="*/ 2147483647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6" h="67">
                  <a:moveTo>
                    <a:pt x="70" y="8"/>
                  </a:moveTo>
                  <a:lnTo>
                    <a:pt x="70" y="8"/>
                  </a:lnTo>
                  <a:lnTo>
                    <a:pt x="65" y="2"/>
                  </a:lnTo>
                  <a:lnTo>
                    <a:pt x="62" y="0"/>
                  </a:lnTo>
                  <a:lnTo>
                    <a:pt x="57" y="0"/>
                  </a:lnTo>
                  <a:lnTo>
                    <a:pt x="54" y="0"/>
                  </a:lnTo>
                  <a:lnTo>
                    <a:pt x="49" y="3"/>
                  </a:lnTo>
                  <a:lnTo>
                    <a:pt x="44" y="8"/>
                  </a:lnTo>
                  <a:lnTo>
                    <a:pt x="24" y="30"/>
                  </a:lnTo>
                  <a:lnTo>
                    <a:pt x="0" y="51"/>
                  </a:lnTo>
                  <a:lnTo>
                    <a:pt x="9" y="67"/>
                  </a:lnTo>
                  <a:lnTo>
                    <a:pt x="35" y="43"/>
                  </a:lnTo>
                  <a:lnTo>
                    <a:pt x="57" y="17"/>
                  </a:lnTo>
                  <a:lnTo>
                    <a:pt x="74" y="35"/>
                  </a:lnTo>
                  <a:lnTo>
                    <a:pt x="97" y="56"/>
                  </a:lnTo>
                  <a:lnTo>
                    <a:pt x="106" y="41"/>
                  </a:lnTo>
                  <a:lnTo>
                    <a:pt x="89" y="25"/>
                  </a:lnTo>
                  <a:lnTo>
                    <a:pt x="7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96"/>
            <p:cNvSpPr>
              <a:spLocks noChangeAspect="1"/>
            </p:cNvSpPr>
            <p:nvPr userDrawn="1"/>
          </p:nvSpPr>
          <p:spPr bwMode="auto">
            <a:xfrm>
              <a:off x="5685339" y="4538018"/>
              <a:ext cx="131732" cy="634763"/>
            </a:xfrm>
            <a:custGeom>
              <a:avLst/>
              <a:gdLst>
                <a:gd name="T0" fmla="*/ 2147483647 w 42"/>
                <a:gd name="T1" fmla="*/ 0 h 213"/>
                <a:gd name="T2" fmla="*/ 2147483647 w 42"/>
                <a:gd name="T3" fmla="*/ 2147483647 h 213"/>
                <a:gd name="T4" fmla="*/ 2147483647 w 42"/>
                <a:gd name="T5" fmla="*/ 2147483647 h 213"/>
                <a:gd name="T6" fmla="*/ 2147483647 w 42"/>
                <a:gd name="T7" fmla="*/ 2147483647 h 213"/>
                <a:gd name="T8" fmla="*/ 2147483647 w 42"/>
                <a:gd name="T9" fmla="*/ 2147483647 h 213"/>
                <a:gd name="T10" fmla="*/ 2147483647 w 42"/>
                <a:gd name="T11" fmla="*/ 2147483647 h 213"/>
                <a:gd name="T12" fmla="*/ 0 w 42"/>
                <a:gd name="T13" fmla="*/ 2147483647 h 213"/>
                <a:gd name="T14" fmla="*/ 0 w 42"/>
                <a:gd name="T15" fmla="*/ 2147483647 h 213"/>
                <a:gd name="T16" fmla="*/ 2147483647 w 42"/>
                <a:gd name="T17" fmla="*/ 2147483647 h 213"/>
                <a:gd name="T18" fmla="*/ 2147483647 w 42"/>
                <a:gd name="T19" fmla="*/ 2147483647 h 213"/>
                <a:gd name="T20" fmla="*/ 2147483647 w 42"/>
                <a:gd name="T21" fmla="*/ 2147483647 h 213"/>
                <a:gd name="T22" fmla="*/ 2147483647 w 42"/>
                <a:gd name="T23" fmla="*/ 2147483647 h 213"/>
                <a:gd name="T24" fmla="*/ 2147483647 w 42"/>
                <a:gd name="T25" fmla="*/ 2147483647 h 213"/>
                <a:gd name="T26" fmla="*/ 2147483647 w 42"/>
                <a:gd name="T27" fmla="*/ 2147483647 h 213"/>
                <a:gd name="T28" fmla="*/ 2147483647 w 42"/>
                <a:gd name="T29" fmla="*/ 0 h 213"/>
                <a:gd name="T30" fmla="*/ 2147483647 w 42"/>
                <a:gd name="T31" fmla="*/ 0 h 2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213">
                  <a:moveTo>
                    <a:pt x="23" y="0"/>
                  </a:moveTo>
                  <a:lnTo>
                    <a:pt x="23" y="189"/>
                  </a:lnTo>
                  <a:lnTo>
                    <a:pt x="21" y="194"/>
                  </a:lnTo>
                  <a:lnTo>
                    <a:pt x="19" y="196"/>
                  </a:lnTo>
                  <a:lnTo>
                    <a:pt x="16" y="196"/>
                  </a:lnTo>
                  <a:lnTo>
                    <a:pt x="0" y="196"/>
                  </a:lnTo>
                  <a:lnTo>
                    <a:pt x="0" y="213"/>
                  </a:lnTo>
                  <a:lnTo>
                    <a:pt x="23" y="213"/>
                  </a:lnTo>
                  <a:lnTo>
                    <a:pt x="30" y="213"/>
                  </a:lnTo>
                  <a:lnTo>
                    <a:pt x="37" y="208"/>
                  </a:lnTo>
                  <a:lnTo>
                    <a:pt x="40" y="202"/>
                  </a:lnTo>
                  <a:lnTo>
                    <a:pt x="42" y="194"/>
                  </a:lnTo>
                  <a:lnTo>
                    <a:pt x="42"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97"/>
            <p:cNvSpPr>
              <a:spLocks noChangeAspect="1" noEditPoints="1"/>
            </p:cNvSpPr>
            <p:nvPr userDrawn="1"/>
          </p:nvSpPr>
          <p:spPr bwMode="auto">
            <a:xfrm>
              <a:off x="5290142" y="4645188"/>
              <a:ext cx="312864" cy="519347"/>
            </a:xfrm>
            <a:custGeom>
              <a:avLst/>
              <a:gdLst>
                <a:gd name="T0" fmla="*/ 2147483647 w 102"/>
                <a:gd name="T1" fmla="*/ 2147483647 h 173"/>
                <a:gd name="T2" fmla="*/ 2147483647 w 102"/>
                <a:gd name="T3" fmla="*/ 2147483647 h 173"/>
                <a:gd name="T4" fmla="*/ 2147483647 w 102"/>
                <a:gd name="T5" fmla="*/ 2147483647 h 173"/>
                <a:gd name="T6" fmla="*/ 2147483647 w 102"/>
                <a:gd name="T7" fmla="*/ 2147483647 h 173"/>
                <a:gd name="T8" fmla="*/ 2147483647 w 102"/>
                <a:gd name="T9" fmla="*/ 2147483647 h 173"/>
                <a:gd name="T10" fmla="*/ 2147483647 w 102"/>
                <a:gd name="T11" fmla="*/ 2147483647 h 173"/>
                <a:gd name="T12" fmla="*/ 2147483647 w 102"/>
                <a:gd name="T13" fmla="*/ 2147483647 h 173"/>
                <a:gd name="T14" fmla="*/ 2147483647 w 102"/>
                <a:gd name="T15" fmla="*/ 2147483647 h 173"/>
                <a:gd name="T16" fmla="*/ 2147483647 w 102"/>
                <a:gd name="T17" fmla="*/ 2147483647 h 173"/>
                <a:gd name="T18" fmla="*/ 2147483647 w 102"/>
                <a:gd name="T19" fmla="*/ 2147483647 h 173"/>
                <a:gd name="T20" fmla="*/ 2147483647 w 102"/>
                <a:gd name="T21" fmla="*/ 0 h 173"/>
                <a:gd name="T22" fmla="*/ 2147483647 w 102"/>
                <a:gd name="T23" fmla="*/ 2147483647 h 173"/>
                <a:gd name="T24" fmla="*/ 2147483647 w 102"/>
                <a:gd name="T25" fmla="*/ 2147483647 h 173"/>
                <a:gd name="T26" fmla="*/ 2147483647 w 102"/>
                <a:gd name="T27" fmla="*/ 2147483647 h 173"/>
                <a:gd name="T28" fmla="*/ 2147483647 w 102"/>
                <a:gd name="T29" fmla="*/ 2147483647 h 173"/>
                <a:gd name="T30" fmla="*/ 2147483647 w 102"/>
                <a:gd name="T31" fmla="*/ 2147483647 h 173"/>
                <a:gd name="T32" fmla="*/ 2147483647 w 102"/>
                <a:gd name="T33" fmla="*/ 2147483647 h 173"/>
                <a:gd name="T34" fmla="*/ 2147483647 w 102"/>
                <a:gd name="T35" fmla="*/ 2147483647 h 173"/>
                <a:gd name="T36" fmla="*/ 2147483647 w 102"/>
                <a:gd name="T37" fmla="*/ 2147483647 h 173"/>
                <a:gd name="T38" fmla="*/ 2147483647 w 102"/>
                <a:gd name="T39" fmla="*/ 2147483647 h 173"/>
                <a:gd name="T40" fmla="*/ 2147483647 w 102"/>
                <a:gd name="T41" fmla="*/ 2147483647 h 173"/>
                <a:gd name="T42" fmla="*/ 2147483647 w 102"/>
                <a:gd name="T43" fmla="*/ 2147483647 h 173"/>
                <a:gd name="T44" fmla="*/ 2147483647 w 102"/>
                <a:gd name="T45" fmla="*/ 2147483647 h 173"/>
                <a:gd name="T46" fmla="*/ 2147483647 w 102"/>
                <a:gd name="T47" fmla="*/ 2147483647 h 173"/>
                <a:gd name="T48" fmla="*/ 2147483647 w 102"/>
                <a:gd name="T49" fmla="*/ 2147483647 h 173"/>
                <a:gd name="T50" fmla="*/ 2147483647 w 102"/>
                <a:gd name="T51" fmla="*/ 2147483647 h 173"/>
                <a:gd name="T52" fmla="*/ 2147483647 w 102"/>
                <a:gd name="T53" fmla="*/ 2147483647 h 173"/>
                <a:gd name="T54" fmla="*/ 2147483647 w 102"/>
                <a:gd name="T55" fmla="*/ 2147483647 h 173"/>
                <a:gd name="T56" fmla="*/ 2147483647 w 102"/>
                <a:gd name="T57" fmla="*/ 2147483647 h 173"/>
                <a:gd name="T58" fmla="*/ 2147483647 w 102"/>
                <a:gd name="T59" fmla="*/ 2147483647 h 173"/>
                <a:gd name="T60" fmla="*/ 2147483647 w 102"/>
                <a:gd name="T61" fmla="*/ 2147483647 h 173"/>
                <a:gd name="T62" fmla="*/ 2147483647 w 102"/>
                <a:gd name="T63" fmla="*/ 2147483647 h 173"/>
                <a:gd name="T64" fmla="*/ 2147483647 w 102"/>
                <a:gd name="T65" fmla="*/ 2147483647 h 173"/>
                <a:gd name="T66" fmla="*/ 2147483647 w 102"/>
                <a:gd name="T67" fmla="*/ 2147483647 h 173"/>
                <a:gd name="T68" fmla="*/ 2147483647 w 102"/>
                <a:gd name="T69" fmla="*/ 2147483647 h 173"/>
                <a:gd name="T70" fmla="*/ 2147483647 w 102"/>
                <a:gd name="T71" fmla="*/ 2147483647 h 173"/>
                <a:gd name="T72" fmla="*/ 2147483647 w 102"/>
                <a:gd name="T73" fmla="*/ 2147483647 h 173"/>
                <a:gd name="T74" fmla="*/ 2147483647 w 102"/>
                <a:gd name="T75" fmla="*/ 2147483647 h 173"/>
                <a:gd name="T76" fmla="*/ 2147483647 w 102"/>
                <a:gd name="T77" fmla="*/ 2147483647 h 173"/>
                <a:gd name="T78" fmla="*/ 2147483647 w 102"/>
                <a:gd name="T79" fmla="*/ 2147483647 h 173"/>
                <a:gd name="T80" fmla="*/ 2147483647 w 102"/>
                <a:gd name="T81" fmla="*/ 2147483647 h 173"/>
                <a:gd name="T82" fmla="*/ 2147483647 w 102"/>
                <a:gd name="T83" fmla="*/ 2147483647 h 173"/>
                <a:gd name="T84" fmla="*/ 2147483647 w 102"/>
                <a:gd name="T85" fmla="*/ 2147483647 h 173"/>
                <a:gd name="T86" fmla="*/ 2147483647 w 102"/>
                <a:gd name="T87" fmla="*/ 2147483647 h 173"/>
                <a:gd name="T88" fmla="*/ 2147483647 w 102"/>
                <a:gd name="T89" fmla="*/ 2147483647 h 173"/>
                <a:gd name="T90" fmla="*/ 2147483647 w 102"/>
                <a:gd name="T91" fmla="*/ 2147483647 h 173"/>
                <a:gd name="T92" fmla="*/ 2147483647 w 102"/>
                <a:gd name="T93" fmla="*/ 2147483647 h 173"/>
                <a:gd name="T94" fmla="*/ 2147483647 w 102"/>
                <a:gd name="T95" fmla="*/ 2147483647 h 1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2" h="173">
                  <a:moveTo>
                    <a:pt x="88" y="114"/>
                  </a:moveTo>
                  <a:lnTo>
                    <a:pt x="40" y="114"/>
                  </a:lnTo>
                  <a:lnTo>
                    <a:pt x="35" y="116"/>
                  </a:lnTo>
                  <a:lnTo>
                    <a:pt x="30" y="117"/>
                  </a:lnTo>
                  <a:lnTo>
                    <a:pt x="32" y="100"/>
                  </a:lnTo>
                  <a:lnTo>
                    <a:pt x="84" y="100"/>
                  </a:lnTo>
                  <a:lnTo>
                    <a:pt x="89" y="100"/>
                  </a:lnTo>
                  <a:lnTo>
                    <a:pt x="94" y="97"/>
                  </a:lnTo>
                  <a:lnTo>
                    <a:pt x="96" y="92"/>
                  </a:lnTo>
                  <a:lnTo>
                    <a:pt x="97" y="87"/>
                  </a:lnTo>
                  <a:lnTo>
                    <a:pt x="97" y="38"/>
                  </a:lnTo>
                  <a:lnTo>
                    <a:pt x="96" y="31"/>
                  </a:lnTo>
                  <a:lnTo>
                    <a:pt x="94" y="27"/>
                  </a:lnTo>
                  <a:lnTo>
                    <a:pt x="89" y="25"/>
                  </a:lnTo>
                  <a:lnTo>
                    <a:pt x="84" y="24"/>
                  </a:lnTo>
                  <a:lnTo>
                    <a:pt x="65" y="24"/>
                  </a:lnTo>
                  <a:lnTo>
                    <a:pt x="65" y="0"/>
                  </a:lnTo>
                  <a:lnTo>
                    <a:pt x="48" y="0"/>
                  </a:lnTo>
                  <a:lnTo>
                    <a:pt x="48" y="24"/>
                  </a:lnTo>
                  <a:lnTo>
                    <a:pt x="27" y="24"/>
                  </a:lnTo>
                  <a:lnTo>
                    <a:pt x="23" y="25"/>
                  </a:lnTo>
                  <a:lnTo>
                    <a:pt x="18" y="27"/>
                  </a:lnTo>
                  <a:lnTo>
                    <a:pt x="16" y="31"/>
                  </a:lnTo>
                  <a:lnTo>
                    <a:pt x="15" y="38"/>
                  </a:lnTo>
                  <a:lnTo>
                    <a:pt x="15" y="79"/>
                  </a:lnTo>
                  <a:lnTo>
                    <a:pt x="15" y="105"/>
                  </a:lnTo>
                  <a:lnTo>
                    <a:pt x="11" y="125"/>
                  </a:lnTo>
                  <a:lnTo>
                    <a:pt x="7" y="143"/>
                  </a:lnTo>
                  <a:lnTo>
                    <a:pt x="0" y="160"/>
                  </a:lnTo>
                  <a:lnTo>
                    <a:pt x="15" y="170"/>
                  </a:lnTo>
                  <a:lnTo>
                    <a:pt x="21" y="154"/>
                  </a:lnTo>
                  <a:lnTo>
                    <a:pt x="27" y="138"/>
                  </a:lnTo>
                  <a:lnTo>
                    <a:pt x="27" y="160"/>
                  </a:lnTo>
                  <a:lnTo>
                    <a:pt x="27" y="166"/>
                  </a:lnTo>
                  <a:lnTo>
                    <a:pt x="30" y="170"/>
                  </a:lnTo>
                  <a:lnTo>
                    <a:pt x="34" y="173"/>
                  </a:lnTo>
                  <a:lnTo>
                    <a:pt x="40" y="173"/>
                  </a:lnTo>
                  <a:lnTo>
                    <a:pt x="88" y="173"/>
                  </a:lnTo>
                  <a:lnTo>
                    <a:pt x="94" y="173"/>
                  </a:lnTo>
                  <a:lnTo>
                    <a:pt x="97" y="170"/>
                  </a:lnTo>
                  <a:lnTo>
                    <a:pt x="100" y="166"/>
                  </a:lnTo>
                  <a:lnTo>
                    <a:pt x="102" y="160"/>
                  </a:lnTo>
                  <a:lnTo>
                    <a:pt x="102" y="128"/>
                  </a:lnTo>
                  <a:lnTo>
                    <a:pt x="100" y="122"/>
                  </a:lnTo>
                  <a:lnTo>
                    <a:pt x="97" y="117"/>
                  </a:lnTo>
                  <a:lnTo>
                    <a:pt x="94" y="116"/>
                  </a:lnTo>
                  <a:lnTo>
                    <a:pt x="88" y="114"/>
                  </a:lnTo>
                  <a:close/>
                  <a:moveTo>
                    <a:pt x="75" y="85"/>
                  </a:moveTo>
                  <a:lnTo>
                    <a:pt x="32" y="85"/>
                  </a:lnTo>
                  <a:lnTo>
                    <a:pt x="32" y="68"/>
                  </a:lnTo>
                  <a:lnTo>
                    <a:pt x="78" y="68"/>
                  </a:lnTo>
                  <a:lnTo>
                    <a:pt x="78" y="81"/>
                  </a:lnTo>
                  <a:lnTo>
                    <a:pt x="78" y="84"/>
                  </a:lnTo>
                  <a:lnTo>
                    <a:pt x="75" y="85"/>
                  </a:lnTo>
                  <a:close/>
                  <a:moveTo>
                    <a:pt x="37" y="38"/>
                  </a:moveTo>
                  <a:lnTo>
                    <a:pt x="75" y="38"/>
                  </a:lnTo>
                  <a:lnTo>
                    <a:pt x="78" y="39"/>
                  </a:lnTo>
                  <a:lnTo>
                    <a:pt x="78" y="43"/>
                  </a:lnTo>
                  <a:lnTo>
                    <a:pt x="78" y="54"/>
                  </a:lnTo>
                  <a:lnTo>
                    <a:pt x="32" y="54"/>
                  </a:lnTo>
                  <a:lnTo>
                    <a:pt x="32" y="43"/>
                  </a:lnTo>
                  <a:lnTo>
                    <a:pt x="34" y="39"/>
                  </a:lnTo>
                  <a:lnTo>
                    <a:pt x="37" y="38"/>
                  </a:lnTo>
                  <a:close/>
                  <a:moveTo>
                    <a:pt x="83" y="154"/>
                  </a:moveTo>
                  <a:lnTo>
                    <a:pt x="83" y="154"/>
                  </a:lnTo>
                  <a:lnTo>
                    <a:pt x="83" y="157"/>
                  </a:lnTo>
                  <a:lnTo>
                    <a:pt x="80" y="157"/>
                  </a:lnTo>
                  <a:lnTo>
                    <a:pt x="48" y="157"/>
                  </a:lnTo>
                  <a:lnTo>
                    <a:pt x="45" y="157"/>
                  </a:lnTo>
                  <a:lnTo>
                    <a:pt x="45" y="154"/>
                  </a:lnTo>
                  <a:lnTo>
                    <a:pt x="45" y="133"/>
                  </a:lnTo>
                  <a:lnTo>
                    <a:pt x="45" y="130"/>
                  </a:lnTo>
                  <a:lnTo>
                    <a:pt x="48" y="128"/>
                  </a:lnTo>
                  <a:lnTo>
                    <a:pt x="80" y="128"/>
                  </a:lnTo>
                  <a:lnTo>
                    <a:pt x="83" y="130"/>
                  </a:lnTo>
                  <a:lnTo>
                    <a:pt x="83" y="133"/>
                  </a:lnTo>
                  <a:lnTo>
                    <a:pt x="83"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98"/>
            <p:cNvSpPr>
              <a:spLocks noChangeAspect="1" noEditPoints="1"/>
            </p:cNvSpPr>
            <p:nvPr userDrawn="1"/>
          </p:nvSpPr>
          <p:spPr bwMode="auto">
            <a:xfrm>
              <a:off x="5957039" y="4538018"/>
              <a:ext cx="526929" cy="643004"/>
            </a:xfrm>
            <a:custGeom>
              <a:avLst/>
              <a:gdLst>
                <a:gd name="T0" fmla="*/ 2147483647 w 176"/>
                <a:gd name="T1" fmla="*/ 2147483647 h 215"/>
                <a:gd name="T2" fmla="*/ 2147483647 w 176"/>
                <a:gd name="T3" fmla="*/ 2147483647 h 215"/>
                <a:gd name="T4" fmla="*/ 2147483647 w 176"/>
                <a:gd name="T5" fmla="*/ 2147483647 h 215"/>
                <a:gd name="T6" fmla="*/ 2147483647 w 176"/>
                <a:gd name="T7" fmla="*/ 2147483647 h 215"/>
                <a:gd name="T8" fmla="*/ 2147483647 w 176"/>
                <a:gd name="T9" fmla="*/ 2147483647 h 215"/>
                <a:gd name="T10" fmla="*/ 2147483647 w 176"/>
                <a:gd name="T11" fmla="*/ 2147483647 h 215"/>
                <a:gd name="T12" fmla="*/ 2147483647 w 176"/>
                <a:gd name="T13" fmla="*/ 2147483647 h 215"/>
                <a:gd name="T14" fmla="*/ 2147483647 w 176"/>
                <a:gd name="T15" fmla="*/ 2147483647 h 215"/>
                <a:gd name="T16" fmla="*/ 2147483647 w 176"/>
                <a:gd name="T17" fmla="*/ 2147483647 h 215"/>
                <a:gd name="T18" fmla="*/ 2147483647 w 176"/>
                <a:gd name="T19" fmla="*/ 2147483647 h 215"/>
                <a:gd name="T20" fmla="*/ 2147483647 w 176"/>
                <a:gd name="T21" fmla="*/ 2147483647 h 215"/>
                <a:gd name="T22" fmla="*/ 2147483647 w 176"/>
                <a:gd name="T23" fmla="*/ 2147483647 h 215"/>
                <a:gd name="T24" fmla="*/ 2147483647 w 176"/>
                <a:gd name="T25" fmla="*/ 2147483647 h 215"/>
                <a:gd name="T26" fmla="*/ 2147483647 w 176"/>
                <a:gd name="T27" fmla="*/ 2147483647 h 215"/>
                <a:gd name="T28" fmla="*/ 2147483647 w 176"/>
                <a:gd name="T29" fmla="*/ 2147483647 h 215"/>
                <a:gd name="T30" fmla="*/ 2147483647 w 176"/>
                <a:gd name="T31" fmla="*/ 2147483647 h 215"/>
                <a:gd name="T32" fmla="*/ 2147483647 w 176"/>
                <a:gd name="T33" fmla="*/ 2147483647 h 215"/>
                <a:gd name="T34" fmla="*/ 2147483647 w 176"/>
                <a:gd name="T35" fmla="*/ 2147483647 h 215"/>
                <a:gd name="T36" fmla="*/ 2147483647 w 176"/>
                <a:gd name="T37" fmla="*/ 0 h 215"/>
                <a:gd name="T38" fmla="*/ 2147483647 w 176"/>
                <a:gd name="T39" fmla="*/ 2147483647 h 215"/>
                <a:gd name="T40" fmla="*/ 2147483647 w 176"/>
                <a:gd name="T41" fmla="*/ 2147483647 h 215"/>
                <a:gd name="T42" fmla="*/ 2147483647 w 176"/>
                <a:gd name="T43" fmla="*/ 2147483647 h 215"/>
                <a:gd name="T44" fmla="*/ 2147483647 w 176"/>
                <a:gd name="T45" fmla="*/ 2147483647 h 215"/>
                <a:gd name="T46" fmla="*/ 2147483647 w 176"/>
                <a:gd name="T47" fmla="*/ 2147483647 h 215"/>
                <a:gd name="T48" fmla="*/ 2147483647 w 176"/>
                <a:gd name="T49" fmla="*/ 2147483647 h 215"/>
                <a:gd name="T50" fmla="*/ 2147483647 w 176"/>
                <a:gd name="T51" fmla="*/ 2147483647 h 215"/>
                <a:gd name="T52" fmla="*/ 2147483647 w 176"/>
                <a:gd name="T53" fmla="*/ 2147483647 h 215"/>
                <a:gd name="T54" fmla="*/ 2147483647 w 176"/>
                <a:gd name="T55" fmla="*/ 2147483647 h 215"/>
                <a:gd name="T56" fmla="*/ 2147483647 w 176"/>
                <a:gd name="T57" fmla="*/ 2147483647 h 215"/>
                <a:gd name="T58" fmla="*/ 2147483647 w 176"/>
                <a:gd name="T59" fmla="*/ 2147483647 h 215"/>
                <a:gd name="T60" fmla="*/ 2147483647 w 176"/>
                <a:gd name="T61" fmla="*/ 2147483647 h 215"/>
                <a:gd name="T62" fmla="*/ 2147483647 w 176"/>
                <a:gd name="T63" fmla="*/ 2147483647 h 215"/>
                <a:gd name="T64" fmla="*/ 2147483647 w 176"/>
                <a:gd name="T65" fmla="*/ 2147483647 h 215"/>
                <a:gd name="T66" fmla="*/ 2147483647 w 176"/>
                <a:gd name="T67" fmla="*/ 2147483647 h 215"/>
                <a:gd name="T68" fmla="*/ 2147483647 w 176"/>
                <a:gd name="T69" fmla="*/ 2147483647 h 215"/>
                <a:gd name="T70" fmla="*/ 2147483647 w 176"/>
                <a:gd name="T71" fmla="*/ 2147483647 h 215"/>
                <a:gd name="T72" fmla="*/ 2147483647 w 176"/>
                <a:gd name="T73" fmla="*/ 2147483647 h 215"/>
                <a:gd name="T74" fmla="*/ 2147483647 w 176"/>
                <a:gd name="T75" fmla="*/ 2147483647 h 215"/>
                <a:gd name="T76" fmla="*/ 2147483647 w 176"/>
                <a:gd name="T77" fmla="*/ 2147483647 h 215"/>
                <a:gd name="T78" fmla="*/ 2147483647 w 176"/>
                <a:gd name="T79" fmla="*/ 2147483647 h 215"/>
                <a:gd name="T80" fmla="*/ 2147483647 w 176"/>
                <a:gd name="T81" fmla="*/ 2147483647 h 215"/>
                <a:gd name="T82" fmla="*/ 2147483647 w 176"/>
                <a:gd name="T83" fmla="*/ 2147483647 h 215"/>
                <a:gd name="T84" fmla="*/ 2147483647 w 176"/>
                <a:gd name="T85" fmla="*/ 2147483647 h 215"/>
                <a:gd name="T86" fmla="*/ 2147483647 w 176"/>
                <a:gd name="T87" fmla="*/ 2147483647 h 215"/>
                <a:gd name="T88" fmla="*/ 2147483647 w 176"/>
                <a:gd name="T89" fmla="*/ 2147483647 h 215"/>
                <a:gd name="T90" fmla="*/ 2147483647 w 176"/>
                <a:gd name="T91" fmla="*/ 2147483647 h 215"/>
                <a:gd name="T92" fmla="*/ 2147483647 w 176"/>
                <a:gd name="T93" fmla="*/ 2147483647 h 215"/>
                <a:gd name="T94" fmla="*/ 2147483647 w 176"/>
                <a:gd name="T95" fmla="*/ 2147483647 h 215"/>
                <a:gd name="T96" fmla="*/ 2147483647 w 176"/>
                <a:gd name="T97" fmla="*/ 2147483647 h 215"/>
                <a:gd name="T98" fmla="*/ 2147483647 w 176"/>
                <a:gd name="T99" fmla="*/ 2147483647 h 215"/>
                <a:gd name="T100" fmla="*/ 2147483647 w 176"/>
                <a:gd name="T101" fmla="*/ 2147483647 h 215"/>
                <a:gd name="T102" fmla="*/ 2147483647 w 176"/>
                <a:gd name="T103" fmla="*/ 2147483647 h 215"/>
                <a:gd name="T104" fmla="*/ 2147483647 w 176"/>
                <a:gd name="T105" fmla="*/ 2147483647 h 215"/>
                <a:gd name="T106" fmla="*/ 2147483647 w 176"/>
                <a:gd name="T107" fmla="*/ 2147483647 h 215"/>
                <a:gd name="T108" fmla="*/ 2147483647 w 176"/>
                <a:gd name="T109" fmla="*/ 2147483647 h 215"/>
                <a:gd name="T110" fmla="*/ 2147483647 w 176"/>
                <a:gd name="T111" fmla="*/ 2147483647 h 215"/>
                <a:gd name="T112" fmla="*/ 2147483647 w 176"/>
                <a:gd name="T113" fmla="*/ 2147483647 h 215"/>
                <a:gd name="T114" fmla="*/ 2147483647 w 176"/>
                <a:gd name="T115" fmla="*/ 2147483647 h 215"/>
                <a:gd name="T116" fmla="*/ 2147483647 w 176"/>
                <a:gd name="T117" fmla="*/ 2147483647 h 215"/>
                <a:gd name="T118" fmla="*/ 2147483647 w 176"/>
                <a:gd name="T119" fmla="*/ 2147483647 h 215"/>
                <a:gd name="T120" fmla="*/ 2147483647 w 176"/>
                <a:gd name="T121" fmla="*/ 2147483647 h 215"/>
                <a:gd name="T122" fmla="*/ 2147483647 w 176"/>
                <a:gd name="T123" fmla="*/ 2147483647 h 215"/>
                <a:gd name="T124" fmla="*/ 2147483647 w 176"/>
                <a:gd name="T125" fmla="*/ 2147483647 h 2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 h="215">
                  <a:moveTo>
                    <a:pt x="155" y="184"/>
                  </a:moveTo>
                  <a:lnTo>
                    <a:pt x="155" y="184"/>
                  </a:lnTo>
                  <a:lnTo>
                    <a:pt x="154" y="189"/>
                  </a:lnTo>
                  <a:lnTo>
                    <a:pt x="152" y="192"/>
                  </a:lnTo>
                  <a:lnTo>
                    <a:pt x="151" y="196"/>
                  </a:lnTo>
                  <a:lnTo>
                    <a:pt x="146" y="196"/>
                  </a:lnTo>
                  <a:lnTo>
                    <a:pt x="136"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66" y="95"/>
                  </a:lnTo>
                  <a:lnTo>
                    <a:pt x="176" y="78"/>
                  </a:lnTo>
                  <a:lnTo>
                    <a:pt x="159" y="68"/>
                  </a:lnTo>
                  <a:lnTo>
                    <a:pt x="144" y="56"/>
                  </a:lnTo>
                  <a:lnTo>
                    <a:pt x="165" y="34"/>
                  </a:lnTo>
                  <a:lnTo>
                    <a:pt x="152" y="22"/>
                  </a:lnTo>
                  <a:lnTo>
                    <a:pt x="132" y="45"/>
                  </a:lnTo>
                  <a:lnTo>
                    <a:pt x="119" y="34"/>
                  </a:lnTo>
                  <a:lnTo>
                    <a:pt x="139" y="11"/>
                  </a:lnTo>
                  <a:lnTo>
                    <a:pt x="127" y="0"/>
                  </a:lnTo>
                  <a:lnTo>
                    <a:pt x="108" y="22"/>
                  </a:lnTo>
                  <a:lnTo>
                    <a:pt x="98" y="11"/>
                  </a:lnTo>
                  <a:lnTo>
                    <a:pt x="95" y="7"/>
                  </a:lnTo>
                  <a:lnTo>
                    <a:pt x="90" y="3"/>
                  </a:lnTo>
                  <a:lnTo>
                    <a:pt x="85" y="3"/>
                  </a:lnTo>
                  <a:lnTo>
                    <a:pt x="79" y="2"/>
                  </a:lnTo>
                  <a:lnTo>
                    <a:pt x="32" y="2"/>
                  </a:lnTo>
                  <a:lnTo>
                    <a:pt x="32" y="18"/>
                  </a:lnTo>
                  <a:lnTo>
                    <a:pt x="70" y="18"/>
                  </a:lnTo>
                  <a:lnTo>
                    <a:pt x="57" y="32"/>
                  </a:lnTo>
                  <a:lnTo>
                    <a:pt x="43" y="46"/>
                  </a:lnTo>
                  <a:lnTo>
                    <a:pt x="24" y="22"/>
                  </a:lnTo>
                  <a:lnTo>
                    <a:pt x="11" y="34"/>
                  </a:lnTo>
                  <a:lnTo>
                    <a:pt x="30" y="57"/>
                  </a:lnTo>
                  <a:lnTo>
                    <a:pt x="14" y="68"/>
                  </a:lnTo>
                  <a:lnTo>
                    <a:pt x="0" y="78"/>
                  </a:lnTo>
                  <a:lnTo>
                    <a:pt x="8" y="95"/>
                  </a:lnTo>
                  <a:lnTo>
                    <a:pt x="35" y="75"/>
                  </a:lnTo>
                  <a:lnTo>
                    <a:pt x="35" y="86"/>
                  </a:lnTo>
                  <a:lnTo>
                    <a:pt x="54" y="86"/>
                  </a:lnTo>
                  <a:lnTo>
                    <a:pt x="54" y="95"/>
                  </a:lnTo>
                  <a:lnTo>
                    <a:pt x="52" y="126"/>
                  </a:lnTo>
                  <a:lnTo>
                    <a:pt x="8" y="126"/>
                  </a:lnTo>
                  <a:lnTo>
                    <a:pt x="8" y="142"/>
                  </a:lnTo>
                  <a:lnTo>
                    <a:pt x="49" y="142"/>
                  </a:lnTo>
                  <a:lnTo>
                    <a:pt x="43" y="159"/>
                  </a:lnTo>
                  <a:lnTo>
                    <a:pt x="39" y="167"/>
                  </a:lnTo>
                  <a:lnTo>
                    <a:pt x="35" y="175"/>
                  </a:lnTo>
                  <a:lnTo>
                    <a:pt x="22" y="188"/>
                  </a:lnTo>
                  <a:lnTo>
                    <a:pt x="6" y="199"/>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200"/>
                  </a:lnTo>
                  <a:lnTo>
                    <a:pt x="105" y="207"/>
                  </a:lnTo>
                  <a:lnTo>
                    <a:pt x="108" y="210"/>
                  </a:lnTo>
                  <a:lnTo>
                    <a:pt x="111" y="211"/>
                  </a:lnTo>
                  <a:lnTo>
                    <a:pt x="122" y="213"/>
                  </a:lnTo>
                  <a:lnTo>
                    <a:pt x="136"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66" y="48"/>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99"/>
            <p:cNvSpPr>
              <a:spLocks noChangeAspect="1" noEditPoints="1"/>
            </p:cNvSpPr>
            <p:nvPr userDrawn="1"/>
          </p:nvSpPr>
          <p:spPr bwMode="auto">
            <a:xfrm>
              <a:off x="2886029" y="6137284"/>
              <a:ext cx="205834" cy="197847"/>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1" y="44"/>
                  </a:lnTo>
                  <a:lnTo>
                    <a:pt x="24" y="47"/>
                  </a:lnTo>
                  <a:lnTo>
                    <a:pt x="29" y="50"/>
                  </a:lnTo>
                  <a:lnTo>
                    <a:pt x="35" y="52"/>
                  </a:lnTo>
                  <a:lnTo>
                    <a:pt x="40" y="50"/>
                  </a:lnTo>
                  <a:lnTo>
                    <a:pt x="43" y="49"/>
                  </a:lnTo>
                  <a:lnTo>
                    <a:pt x="49" y="44"/>
                  </a:lnTo>
                  <a:lnTo>
                    <a:pt x="62" y="55"/>
                  </a:lnTo>
                  <a:lnTo>
                    <a:pt x="56" y="60"/>
                  </a:lnTo>
                  <a:lnTo>
                    <a:pt x="49" y="63"/>
                  </a:lnTo>
                  <a:lnTo>
                    <a:pt x="43" y="66"/>
                  </a:lnTo>
                  <a:lnTo>
                    <a:pt x="35" y="66"/>
                  </a:lnTo>
                  <a:lnTo>
                    <a:pt x="27" y="66"/>
                  </a:lnTo>
                  <a:lnTo>
                    <a:pt x="21" y="65"/>
                  </a:lnTo>
                  <a:lnTo>
                    <a:pt x="14" y="61"/>
                  </a:lnTo>
                  <a:lnTo>
                    <a:pt x="10" y="57"/>
                  </a:lnTo>
                  <a:lnTo>
                    <a:pt x="5" y="52"/>
                  </a:lnTo>
                  <a:lnTo>
                    <a:pt x="2" y="47"/>
                  </a:lnTo>
                  <a:lnTo>
                    <a:pt x="0" y="41"/>
                  </a:lnTo>
                  <a:lnTo>
                    <a:pt x="0" y="33"/>
                  </a:lnTo>
                  <a:lnTo>
                    <a:pt x="0" y="27"/>
                  </a:lnTo>
                  <a:lnTo>
                    <a:pt x="2" y="20"/>
                  </a:lnTo>
                  <a:lnTo>
                    <a:pt x="5" y="14"/>
                  </a:lnTo>
                  <a:lnTo>
                    <a:pt x="8" y="9"/>
                  </a:lnTo>
                  <a:lnTo>
                    <a:pt x="13" y="4"/>
                  </a:lnTo>
                  <a:lnTo>
                    <a:pt x="19" y="1"/>
                  </a:lnTo>
                  <a:lnTo>
                    <a:pt x="26" y="0"/>
                  </a:lnTo>
                  <a:lnTo>
                    <a:pt x="32" y="0"/>
                  </a:lnTo>
                  <a:lnTo>
                    <a:pt x="40" y="0"/>
                  </a:lnTo>
                  <a:lnTo>
                    <a:pt x="48" y="1"/>
                  </a:lnTo>
                  <a:lnTo>
                    <a:pt x="53" y="6"/>
                  </a:lnTo>
                  <a:lnTo>
                    <a:pt x="57" y="11"/>
                  </a:lnTo>
                  <a:lnTo>
                    <a:pt x="62" y="15"/>
                  </a:lnTo>
                  <a:lnTo>
                    <a:pt x="64" y="23"/>
                  </a:lnTo>
                  <a:lnTo>
                    <a:pt x="65" y="30"/>
                  </a:lnTo>
                  <a:lnTo>
                    <a:pt x="65" y="39"/>
                  </a:lnTo>
                  <a:close/>
                  <a:moveTo>
                    <a:pt x="46" y="25"/>
                  </a:moveTo>
                  <a:lnTo>
                    <a:pt x="46" y="25"/>
                  </a:lnTo>
                  <a:lnTo>
                    <a:pt x="45" y="20"/>
                  </a:lnTo>
                  <a:lnTo>
                    <a:pt x="41" y="17"/>
                  </a:lnTo>
                  <a:lnTo>
                    <a:pt x="38" y="14"/>
                  </a:lnTo>
                  <a:lnTo>
                    <a:pt x="34" y="14"/>
                  </a:lnTo>
                  <a:lnTo>
                    <a:pt x="27" y="14"/>
                  </a:lnTo>
                  <a:lnTo>
                    <a:pt x="24" y="17"/>
                  </a:lnTo>
                  <a:lnTo>
                    <a:pt x="21"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300"/>
            <p:cNvSpPr>
              <a:spLocks noChangeAspect="1"/>
            </p:cNvSpPr>
            <p:nvPr userDrawn="1"/>
          </p:nvSpPr>
          <p:spPr bwMode="auto">
            <a:xfrm>
              <a:off x="2696667" y="6137284"/>
              <a:ext cx="131732" cy="181360"/>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0" y="1"/>
                  </a:lnTo>
                  <a:lnTo>
                    <a:pt x="20" y="11"/>
                  </a:lnTo>
                  <a:lnTo>
                    <a:pt x="24" y="6"/>
                  </a:lnTo>
                  <a:lnTo>
                    <a:pt x="28" y="3"/>
                  </a:lnTo>
                  <a:lnTo>
                    <a:pt x="33" y="0"/>
                  </a:lnTo>
                  <a:lnTo>
                    <a:pt x="39" y="0"/>
                  </a:lnTo>
                  <a:lnTo>
                    <a:pt x="46" y="0"/>
                  </a:lnTo>
                  <a:lnTo>
                    <a:pt x="46" y="19"/>
                  </a:lnTo>
                  <a:lnTo>
                    <a:pt x="36" y="17"/>
                  </a:lnTo>
                  <a:lnTo>
                    <a:pt x="30" y="17"/>
                  </a:lnTo>
                  <a:lnTo>
                    <a:pt x="25" y="20"/>
                  </a:lnTo>
                  <a:lnTo>
                    <a:pt x="22" y="27"/>
                  </a:lnTo>
                  <a:lnTo>
                    <a:pt x="20" y="36"/>
                  </a:lnTo>
                  <a:lnTo>
                    <a:pt x="20"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301"/>
            <p:cNvSpPr>
              <a:spLocks noChangeAspect="1"/>
            </p:cNvSpPr>
            <p:nvPr userDrawn="1"/>
          </p:nvSpPr>
          <p:spPr bwMode="auto">
            <a:xfrm>
              <a:off x="7010897" y="6269182"/>
              <a:ext cx="65866" cy="65949"/>
            </a:xfrm>
            <a:custGeom>
              <a:avLst/>
              <a:gdLst>
                <a:gd name="T0" fmla="*/ 2147483647 w 24"/>
                <a:gd name="T1" fmla="*/ 0 h 24"/>
                <a:gd name="T2" fmla="*/ 2147483647 w 24"/>
                <a:gd name="T3" fmla="*/ 0 h 24"/>
                <a:gd name="T4" fmla="*/ 2147483647 w 24"/>
                <a:gd name="T5" fmla="*/ 2147483647 h 24"/>
                <a:gd name="T6" fmla="*/ 2147483647 w 24"/>
                <a:gd name="T7" fmla="*/ 2147483647 h 24"/>
                <a:gd name="T8" fmla="*/ 2147483647 w 24"/>
                <a:gd name="T9" fmla="*/ 2147483647 h 24"/>
                <a:gd name="T10" fmla="*/ 2147483647 w 24"/>
                <a:gd name="T11" fmla="*/ 2147483647 h 24"/>
                <a:gd name="T12" fmla="*/ 2147483647 w 24"/>
                <a:gd name="T13" fmla="*/ 2147483647 h 24"/>
                <a:gd name="T14" fmla="*/ 2147483647 w 24"/>
                <a:gd name="T15" fmla="*/ 2147483647 h 24"/>
                <a:gd name="T16" fmla="*/ 2147483647 w 24"/>
                <a:gd name="T17" fmla="*/ 2147483647 h 24"/>
                <a:gd name="T18" fmla="*/ 2147483647 w 24"/>
                <a:gd name="T19" fmla="*/ 2147483647 h 24"/>
                <a:gd name="T20" fmla="*/ 2147483647 w 24"/>
                <a:gd name="T21" fmla="*/ 2147483647 h 24"/>
                <a:gd name="T22" fmla="*/ 2147483647 w 24"/>
                <a:gd name="T23" fmla="*/ 2147483647 h 24"/>
                <a:gd name="T24" fmla="*/ 2147483647 w 24"/>
                <a:gd name="T25" fmla="*/ 2147483647 h 24"/>
                <a:gd name="T26" fmla="*/ 2147483647 w 24"/>
                <a:gd name="T27" fmla="*/ 2147483647 h 24"/>
                <a:gd name="T28" fmla="*/ 2147483647 w 24"/>
                <a:gd name="T29" fmla="*/ 2147483647 h 24"/>
                <a:gd name="T30" fmla="*/ 0 w 24"/>
                <a:gd name="T31" fmla="*/ 2147483647 h 24"/>
                <a:gd name="T32" fmla="*/ 0 w 24"/>
                <a:gd name="T33" fmla="*/ 2147483647 h 24"/>
                <a:gd name="T34" fmla="*/ 2147483647 w 24"/>
                <a:gd name="T35" fmla="*/ 2147483647 h 24"/>
                <a:gd name="T36" fmla="*/ 2147483647 w 24"/>
                <a:gd name="T37" fmla="*/ 2147483647 h 24"/>
                <a:gd name="T38" fmla="*/ 2147483647 w 24"/>
                <a:gd name="T39" fmla="*/ 2147483647 h 24"/>
                <a:gd name="T40" fmla="*/ 2147483647 w 24"/>
                <a:gd name="T41" fmla="*/ 0 h 24"/>
                <a:gd name="T42" fmla="*/ 2147483647 w 24"/>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4">
                  <a:moveTo>
                    <a:pt x="13" y="0"/>
                  </a:moveTo>
                  <a:lnTo>
                    <a:pt x="13" y="0"/>
                  </a:lnTo>
                  <a:lnTo>
                    <a:pt x="16" y="2"/>
                  </a:lnTo>
                  <a:lnTo>
                    <a:pt x="21" y="3"/>
                  </a:lnTo>
                  <a:lnTo>
                    <a:pt x="22" y="8"/>
                  </a:lnTo>
                  <a:lnTo>
                    <a:pt x="24" y="11"/>
                  </a:lnTo>
                  <a:lnTo>
                    <a:pt x="22" y="16"/>
                  </a:lnTo>
                  <a:lnTo>
                    <a:pt x="21" y="19"/>
                  </a:lnTo>
                  <a:lnTo>
                    <a:pt x="16" y="22"/>
                  </a:lnTo>
                  <a:lnTo>
                    <a:pt x="13" y="24"/>
                  </a:lnTo>
                  <a:lnTo>
                    <a:pt x="8" y="22"/>
                  </a:lnTo>
                  <a:lnTo>
                    <a:pt x="3" y="21"/>
                  </a:lnTo>
                  <a:lnTo>
                    <a:pt x="2" y="16"/>
                  </a:lnTo>
                  <a:lnTo>
                    <a:pt x="0" y="13"/>
                  </a:lnTo>
                  <a:lnTo>
                    <a:pt x="2" y="8"/>
                  </a:lnTo>
                  <a:lnTo>
                    <a:pt x="3" y="3"/>
                  </a:lnTo>
                  <a:lnTo>
                    <a:pt x="8" y="2"/>
                  </a:lnTo>
                  <a:lnTo>
                    <a:pt x="13"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02"/>
            <p:cNvSpPr>
              <a:spLocks noChangeAspect="1"/>
            </p:cNvSpPr>
            <p:nvPr userDrawn="1"/>
          </p:nvSpPr>
          <p:spPr bwMode="auto">
            <a:xfrm>
              <a:off x="6525132" y="6137284"/>
              <a:ext cx="139968" cy="181360"/>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1" y="1"/>
                  </a:lnTo>
                  <a:lnTo>
                    <a:pt x="21" y="11"/>
                  </a:lnTo>
                  <a:lnTo>
                    <a:pt x="24" y="6"/>
                  </a:lnTo>
                  <a:lnTo>
                    <a:pt x="29" y="3"/>
                  </a:lnTo>
                  <a:lnTo>
                    <a:pt x="34" y="0"/>
                  </a:lnTo>
                  <a:lnTo>
                    <a:pt x="40" y="0"/>
                  </a:lnTo>
                  <a:lnTo>
                    <a:pt x="46" y="0"/>
                  </a:lnTo>
                  <a:lnTo>
                    <a:pt x="46" y="19"/>
                  </a:lnTo>
                  <a:lnTo>
                    <a:pt x="38" y="17"/>
                  </a:lnTo>
                  <a:lnTo>
                    <a:pt x="32" y="17"/>
                  </a:lnTo>
                  <a:lnTo>
                    <a:pt x="26" y="20"/>
                  </a:lnTo>
                  <a:lnTo>
                    <a:pt x="22" y="27"/>
                  </a:lnTo>
                  <a:lnTo>
                    <a:pt x="21" y="36"/>
                  </a:lnTo>
                  <a:lnTo>
                    <a:pt x="21"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03"/>
            <p:cNvSpPr>
              <a:spLocks noChangeAspect="1" noEditPoints="1"/>
            </p:cNvSpPr>
            <p:nvPr userDrawn="1"/>
          </p:nvSpPr>
          <p:spPr bwMode="auto">
            <a:xfrm>
              <a:off x="6722730" y="6137284"/>
              <a:ext cx="197598" cy="197847"/>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2147483647 w 66"/>
                <a:gd name="T27" fmla="*/ 2147483647 h 66"/>
                <a:gd name="T28" fmla="*/ 2147483647 w 66"/>
                <a:gd name="T29" fmla="*/ 2147483647 h 66"/>
                <a:gd name="T30" fmla="*/ 2147483647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0 w 66"/>
                <a:gd name="T49" fmla="*/ 2147483647 h 66"/>
                <a:gd name="T50" fmla="*/ 0 w 66"/>
                <a:gd name="T51" fmla="*/ 2147483647 h 66"/>
                <a:gd name="T52" fmla="*/ 0 w 66"/>
                <a:gd name="T53" fmla="*/ 2147483647 h 66"/>
                <a:gd name="T54" fmla="*/ 0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2147483647 w 66"/>
                <a:gd name="T65" fmla="*/ 2147483647 h 66"/>
                <a:gd name="T66" fmla="*/ 2147483647 w 66"/>
                <a:gd name="T67" fmla="*/ 0 h 66"/>
                <a:gd name="T68" fmla="*/ 2147483647 w 66"/>
                <a:gd name="T69" fmla="*/ 0 h 66"/>
                <a:gd name="T70" fmla="*/ 2147483647 w 66"/>
                <a:gd name="T71" fmla="*/ 0 h 66"/>
                <a:gd name="T72" fmla="*/ 2147483647 w 66"/>
                <a:gd name="T73" fmla="*/ 0 h 66"/>
                <a:gd name="T74" fmla="*/ 2147483647 w 66"/>
                <a:gd name="T75" fmla="*/ 2147483647 h 66"/>
                <a:gd name="T76" fmla="*/ 2147483647 w 66"/>
                <a:gd name="T77" fmla="*/ 2147483647 h 66"/>
                <a:gd name="T78" fmla="*/ 2147483647 w 66"/>
                <a:gd name="T79" fmla="*/ 2147483647 h 66"/>
                <a:gd name="T80" fmla="*/ 2147483647 w 66"/>
                <a:gd name="T81" fmla="*/ 2147483647 h 66"/>
                <a:gd name="T82" fmla="*/ 2147483647 w 66"/>
                <a:gd name="T83" fmla="*/ 2147483647 h 66"/>
                <a:gd name="T84" fmla="*/ 2147483647 w 66"/>
                <a:gd name="T85" fmla="*/ 2147483647 h 66"/>
                <a:gd name="T86" fmla="*/ 2147483647 w 66"/>
                <a:gd name="T87" fmla="*/ 2147483647 h 66"/>
                <a:gd name="T88" fmla="*/ 2147483647 w 66"/>
                <a:gd name="T89" fmla="*/ 2147483647 h 66"/>
                <a:gd name="T90" fmla="*/ 2147483647 w 66"/>
                <a:gd name="T91" fmla="*/ 2147483647 h 66"/>
                <a:gd name="T92" fmla="*/ 2147483647 w 66"/>
                <a:gd name="T93" fmla="*/ 2147483647 h 66"/>
                <a:gd name="T94" fmla="*/ 2147483647 w 66"/>
                <a:gd name="T95" fmla="*/ 2147483647 h 66"/>
                <a:gd name="T96" fmla="*/ 2147483647 w 66"/>
                <a:gd name="T97" fmla="*/ 2147483647 h 66"/>
                <a:gd name="T98" fmla="*/ 2147483647 w 66"/>
                <a:gd name="T99" fmla="*/ 2147483647 h 66"/>
                <a:gd name="T100" fmla="*/ 2147483647 w 66"/>
                <a:gd name="T101" fmla="*/ 2147483647 h 66"/>
                <a:gd name="T102" fmla="*/ 2147483647 w 66"/>
                <a:gd name="T103" fmla="*/ 2147483647 h 66"/>
                <a:gd name="T104" fmla="*/ 2147483647 w 66"/>
                <a:gd name="T105" fmla="*/ 2147483647 h 66"/>
                <a:gd name="T106" fmla="*/ 2147483647 w 66"/>
                <a:gd name="T107" fmla="*/ 2147483647 h 66"/>
                <a:gd name="T108" fmla="*/ 2147483647 w 66"/>
                <a:gd name="T109" fmla="*/ 2147483647 h 66"/>
                <a:gd name="T110" fmla="*/ 2147483647 w 66"/>
                <a:gd name="T111" fmla="*/ 2147483647 h 66"/>
                <a:gd name="T112" fmla="*/ 2147483647 w 66"/>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 h="66">
                  <a:moveTo>
                    <a:pt x="66" y="39"/>
                  </a:moveTo>
                  <a:lnTo>
                    <a:pt x="20" y="39"/>
                  </a:lnTo>
                  <a:lnTo>
                    <a:pt x="22" y="44"/>
                  </a:lnTo>
                  <a:lnTo>
                    <a:pt x="25" y="47"/>
                  </a:lnTo>
                  <a:lnTo>
                    <a:pt x="30" y="50"/>
                  </a:lnTo>
                  <a:lnTo>
                    <a:pt x="35" y="52"/>
                  </a:lnTo>
                  <a:lnTo>
                    <a:pt x="39" y="50"/>
                  </a:lnTo>
                  <a:lnTo>
                    <a:pt x="44" y="49"/>
                  </a:lnTo>
                  <a:lnTo>
                    <a:pt x="49" y="44"/>
                  </a:lnTo>
                  <a:lnTo>
                    <a:pt x="62" y="55"/>
                  </a:lnTo>
                  <a:lnTo>
                    <a:pt x="57" y="60"/>
                  </a:lnTo>
                  <a:lnTo>
                    <a:pt x="51" y="63"/>
                  </a:lnTo>
                  <a:lnTo>
                    <a:pt x="43" y="66"/>
                  </a:lnTo>
                  <a:lnTo>
                    <a:pt x="35" y="66"/>
                  </a:lnTo>
                  <a:lnTo>
                    <a:pt x="28" y="66"/>
                  </a:lnTo>
                  <a:lnTo>
                    <a:pt x="20" y="65"/>
                  </a:lnTo>
                  <a:lnTo>
                    <a:pt x="16" y="61"/>
                  </a:lnTo>
                  <a:lnTo>
                    <a:pt x="9" y="57"/>
                  </a:lnTo>
                  <a:lnTo>
                    <a:pt x="6" y="52"/>
                  </a:lnTo>
                  <a:lnTo>
                    <a:pt x="3" y="47"/>
                  </a:lnTo>
                  <a:lnTo>
                    <a:pt x="0" y="41"/>
                  </a:lnTo>
                  <a:lnTo>
                    <a:pt x="0" y="33"/>
                  </a:lnTo>
                  <a:lnTo>
                    <a:pt x="0" y="27"/>
                  </a:lnTo>
                  <a:lnTo>
                    <a:pt x="1" y="20"/>
                  </a:lnTo>
                  <a:lnTo>
                    <a:pt x="5" y="14"/>
                  </a:lnTo>
                  <a:lnTo>
                    <a:pt x="9" y="9"/>
                  </a:lnTo>
                  <a:lnTo>
                    <a:pt x="14" y="4"/>
                  </a:lnTo>
                  <a:lnTo>
                    <a:pt x="19" y="1"/>
                  </a:lnTo>
                  <a:lnTo>
                    <a:pt x="25" y="0"/>
                  </a:lnTo>
                  <a:lnTo>
                    <a:pt x="33" y="0"/>
                  </a:lnTo>
                  <a:lnTo>
                    <a:pt x="41" y="0"/>
                  </a:lnTo>
                  <a:lnTo>
                    <a:pt x="47" y="1"/>
                  </a:lnTo>
                  <a:lnTo>
                    <a:pt x="54" y="6"/>
                  </a:lnTo>
                  <a:lnTo>
                    <a:pt x="59" y="11"/>
                  </a:lnTo>
                  <a:lnTo>
                    <a:pt x="62" y="15"/>
                  </a:lnTo>
                  <a:lnTo>
                    <a:pt x="65" y="23"/>
                  </a:lnTo>
                  <a:lnTo>
                    <a:pt x="66" y="30"/>
                  </a:lnTo>
                  <a:lnTo>
                    <a:pt x="66" y="39"/>
                  </a:lnTo>
                  <a:close/>
                  <a:moveTo>
                    <a:pt x="46" y="25"/>
                  </a:moveTo>
                  <a:lnTo>
                    <a:pt x="46" y="25"/>
                  </a:lnTo>
                  <a:lnTo>
                    <a:pt x="44" y="20"/>
                  </a:lnTo>
                  <a:lnTo>
                    <a:pt x="43" y="17"/>
                  </a:lnTo>
                  <a:lnTo>
                    <a:pt x="38" y="14"/>
                  </a:lnTo>
                  <a:lnTo>
                    <a:pt x="33" y="14"/>
                  </a:lnTo>
                  <a:lnTo>
                    <a:pt x="28" y="14"/>
                  </a:lnTo>
                  <a:lnTo>
                    <a:pt x="24" y="17"/>
                  </a:lnTo>
                  <a:lnTo>
                    <a:pt x="20" y="20"/>
                  </a:lnTo>
                  <a:lnTo>
                    <a:pt x="20"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04"/>
            <p:cNvSpPr>
              <a:spLocks noChangeAspect="1" noEditPoints="1"/>
            </p:cNvSpPr>
            <p:nvPr userDrawn="1"/>
          </p:nvSpPr>
          <p:spPr bwMode="auto">
            <a:xfrm>
              <a:off x="5166646" y="6137284"/>
              <a:ext cx="197598" cy="197847"/>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0" y="44"/>
                  </a:lnTo>
                  <a:lnTo>
                    <a:pt x="25" y="47"/>
                  </a:lnTo>
                  <a:lnTo>
                    <a:pt x="30" y="50"/>
                  </a:lnTo>
                  <a:lnTo>
                    <a:pt x="35" y="52"/>
                  </a:lnTo>
                  <a:lnTo>
                    <a:pt x="40" y="50"/>
                  </a:lnTo>
                  <a:lnTo>
                    <a:pt x="43" y="49"/>
                  </a:lnTo>
                  <a:lnTo>
                    <a:pt x="49" y="44"/>
                  </a:lnTo>
                  <a:lnTo>
                    <a:pt x="62" y="55"/>
                  </a:lnTo>
                  <a:lnTo>
                    <a:pt x="57" y="60"/>
                  </a:lnTo>
                  <a:lnTo>
                    <a:pt x="49" y="63"/>
                  </a:lnTo>
                  <a:lnTo>
                    <a:pt x="43" y="66"/>
                  </a:lnTo>
                  <a:lnTo>
                    <a:pt x="35" y="66"/>
                  </a:lnTo>
                  <a:lnTo>
                    <a:pt x="27" y="66"/>
                  </a:lnTo>
                  <a:lnTo>
                    <a:pt x="20" y="65"/>
                  </a:lnTo>
                  <a:lnTo>
                    <a:pt x="14" y="61"/>
                  </a:lnTo>
                  <a:lnTo>
                    <a:pt x="9" y="57"/>
                  </a:lnTo>
                  <a:lnTo>
                    <a:pt x="5" y="52"/>
                  </a:lnTo>
                  <a:lnTo>
                    <a:pt x="1" y="47"/>
                  </a:lnTo>
                  <a:lnTo>
                    <a:pt x="0" y="41"/>
                  </a:lnTo>
                  <a:lnTo>
                    <a:pt x="0" y="33"/>
                  </a:lnTo>
                  <a:lnTo>
                    <a:pt x="0" y="27"/>
                  </a:lnTo>
                  <a:lnTo>
                    <a:pt x="1" y="20"/>
                  </a:lnTo>
                  <a:lnTo>
                    <a:pt x="5" y="14"/>
                  </a:lnTo>
                  <a:lnTo>
                    <a:pt x="8" y="9"/>
                  </a:lnTo>
                  <a:lnTo>
                    <a:pt x="13" y="4"/>
                  </a:lnTo>
                  <a:lnTo>
                    <a:pt x="19" y="1"/>
                  </a:lnTo>
                  <a:lnTo>
                    <a:pt x="25" y="0"/>
                  </a:lnTo>
                  <a:lnTo>
                    <a:pt x="33" y="0"/>
                  </a:lnTo>
                  <a:lnTo>
                    <a:pt x="40" y="0"/>
                  </a:lnTo>
                  <a:lnTo>
                    <a:pt x="47" y="1"/>
                  </a:lnTo>
                  <a:lnTo>
                    <a:pt x="52" y="6"/>
                  </a:lnTo>
                  <a:lnTo>
                    <a:pt x="57" y="11"/>
                  </a:lnTo>
                  <a:lnTo>
                    <a:pt x="62" y="15"/>
                  </a:lnTo>
                  <a:lnTo>
                    <a:pt x="63" y="23"/>
                  </a:lnTo>
                  <a:lnTo>
                    <a:pt x="65" y="30"/>
                  </a:lnTo>
                  <a:lnTo>
                    <a:pt x="65" y="39"/>
                  </a:lnTo>
                  <a:close/>
                  <a:moveTo>
                    <a:pt x="46" y="25"/>
                  </a:moveTo>
                  <a:lnTo>
                    <a:pt x="46" y="25"/>
                  </a:lnTo>
                  <a:lnTo>
                    <a:pt x="44" y="20"/>
                  </a:lnTo>
                  <a:lnTo>
                    <a:pt x="41" y="17"/>
                  </a:lnTo>
                  <a:lnTo>
                    <a:pt x="38" y="14"/>
                  </a:lnTo>
                  <a:lnTo>
                    <a:pt x="33" y="14"/>
                  </a:lnTo>
                  <a:lnTo>
                    <a:pt x="27" y="14"/>
                  </a:lnTo>
                  <a:lnTo>
                    <a:pt x="24" y="17"/>
                  </a:lnTo>
                  <a:lnTo>
                    <a:pt x="20"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05"/>
            <p:cNvSpPr>
              <a:spLocks noChangeAspect="1" noEditPoints="1"/>
            </p:cNvSpPr>
            <p:nvPr userDrawn="1"/>
          </p:nvSpPr>
          <p:spPr bwMode="auto">
            <a:xfrm>
              <a:off x="3157730" y="6137284"/>
              <a:ext cx="222296" cy="197847"/>
            </a:xfrm>
            <a:custGeom>
              <a:avLst/>
              <a:gdLst>
                <a:gd name="T0" fmla="*/ 2147483647 w 70"/>
                <a:gd name="T1" fmla="*/ 2147483647 h 66"/>
                <a:gd name="T2" fmla="*/ 2147483647 w 70"/>
                <a:gd name="T3" fmla="*/ 2147483647 h 66"/>
                <a:gd name="T4" fmla="*/ 2147483647 w 70"/>
                <a:gd name="T5" fmla="*/ 2147483647 h 66"/>
                <a:gd name="T6" fmla="*/ 2147483647 w 70"/>
                <a:gd name="T7" fmla="*/ 2147483647 h 66"/>
                <a:gd name="T8" fmla="*/ 2147483647 w 70"/>
                <a:gd name="T9" fmla="*/ 2147483647 h 66"/>
                <a:gd name="T10" fmla="*/ 2147483647 w 70"/>
                <a:gd name="T11" fmla="*/ 2147483647 h 66"/>
                <a:gd name="T12" fmla="*/ 2147483647 w 70"/>
                <a:gd name="T13" fmla="*/ 2147483647 h 66"/>
                <a:gd name="T14" fmla="*/ 2147483647 w 70"/>
                <a:gd name="T15" fmla="*/ 2147483647 h 66"/>
                <a:gd name="T16" fmla="*/ 2147483647 w 70"/>
                <a:gd name="T17" fmla="*/ 2147483647 h 66"/>
                <a:gd name="T18" fmla="*/ 2147483647 w 70"/>
                <a:gd name="T19" fmla="*/ 2147483647 h 66"/>
                <a:gd name="T20" fmla="*/ 2147483647 w 70"/>
                <a:gd name="T21" fmla="*/ 2147483647 h 66"/>
                <a:gd name="T22" fmla="*/ 2147483647 w 70"/>
                <a:gd name="T23" fmla="*/ 2147483647 h 66"/>
                <a:gd name="T24" fmla="*/ 2147483647 w 70"/>
                <a:gd name="T25" fmla="*/ 2147483647 h 66"/>
                <a:gd name="T26" fmla="*/ 2147483647 w 70"/>
                <a:gd name="T27" fmla="*/ 2147483647 h 66"/>
                <a:gd name="T28" fmla="*/ 2147483647 w 70"/>
                <a:gd name="T29" fmla="*/ 2147483647 h 66"/>
                <a:gd name="T30" fmla="*/ 2147483647 w 70"/>
                <a:gd name="T31" fmla="*/ 2147483647 h 66"/>
                <a:gd name="T32" fmla="*/ 0 w 70"/>
                <a:gd name="T33" fmla="*/ 2147483647 h 66"/>
                <a:gd name="T34" fmla="*/ 0 w 70"/>
                <a:gd name="T35" fmla="*/ 2147483647 h 66"/>
                <a:gd name="T36" fmla="*/ 0 w 70"/>
                <a:gd name="T37" fmla="*/ 2147483647 h 66"/>
                <a:gd name="T38" fmla="*/ 0 w 70"/>
                <a:gd name="T39" fmla="*/ 2147483647 h 66"/>
                <a:gd name="T40" fmla="*/ 2147483647 w 70"/>
                <a:gd name="T41" fmla="*/ 2147483647 h 66"/>
                <a:gd name="T42" fmla="*/ 2147483647 w 70"/>
                <a:gd name="T43" fmla="*/ 2147483647 h 66"/>
                <a:gd name="T44" fmla="*/ 2147483647 w 70"/>
                <a:gd name="T45" fmla="*/ 2147483647 h 66"/>
                <a:gd name="T46" fmla="*/ 2147483647 w 70"/>
                <a:gd name="T47" fmla="*/ 2147483647 h 66"/>
                <a:gd name="T48" fmla="*/ 2147483647 w 70"/>
                <a:gd name="T49" fmla="*/ 2147483647 h 66"/>
                <a:gd name="T50" fmla="*/ 2147483647 w 70"/>
                <a:gd name="T51" fmla="*/ 0 h 66"/>
                <a:gd name="T52" fmla="*/ 2147483647 w 70"/>
                <a:gd name="T53" fmla="*/ 0 h 66"/>
                <a:gd name="T54" fmla="*/ 2147483647 w 70"/>
                <a:gd name="T55" fmla="*/ 0 h 66"/>
                <a:gd name="T56" fmla="*/ 2147483647 w 70"/>
                <a:gd name="T57" fmla="*/ 0 h 66"/>
                <a:gd name="T58" fmla="*/ 2147483647 w 70"/>
                <a:gd name="T59" fmla="*/ 2147483647 h 66"/>
                <a:gd name="T60" fmla="*/ 2147483647 w 70"/>
                <a:gd name="T61" fmla="*/ 2147483647 h 66"/>
                <a:gd name="T62" fmla="*/ 2147483647 w 70"/>
                <a:gd name="T63" fmla="*/ 2147483647 h 66"/>
                <a:gd name="T64" fmla="*/ 2147483647 w 70"/>
                <a:gd name="T65" fmla="*/ 2147483647 h 66"/>
                <a:gd name="T66" fmla="*/ 2147483647 w 70"/>
                <a:gd name="T67" fmla="*/ 2147483647 h 66"/>
                <a:gd name="T68" fmla="*/ 2147483647 w 70"/>
                <a:gd name="T69" fmla="*/ 2147483647 h 66"/>
                <a:gd name="T70" fmla="*/ 2147483647 w 70"/>
                <a:gd name="T71" fmla="*/ 2147483647 h 66"/>
                <a:gd name="T72" fmla="*/ 2147483647 w 70"/>
                <a:gd name="T73" fmla="*/ 2147483647 h 66"/>
                <a:gd name="T74" fmla="*/ 2147483647 w 70"/>
                <a:gd name="T75" fmla="*/ 2147483647 h 66"/>
                <a:gd name="T76" fmla="*/ 2147483647 w 70"/>
                <a:gd name="T77" fmla="*/ 2147483647 h 66"/>
                <a:gd name="T78" fmla="*/ 2147483647 w 70"/>
                <a:gd name="T79" fmla="*/ 2147483647 h 66"/>
                <a:gd name="T80" fmla="*/ 2147483647 w 70"/>
                <a:gd name="T81" fmla="*/ 2147483647 h 66"/>
                <a:gd name="T82" fmla="*/ 2147483647 w 70"/>
                <a:gd name="T83" fmla="*/ 2147483647 h 66"/>
                <a:gd name="T84" fmla="*/ 2147483647 w 70"/>
                <a:gd name="T85" fmla="*/ 2147483647 h 66"/>
                <a:gd name="T86" fmla="*/ 2147483647 w 70"/>
                <a:gd name="T87" fmla="*/ 2147483647 h 66"/>
                <a:gd name="T88" fmla="*/ 2147483647 w 70"/>
                <a:gd name="T89" fmla="*/ 2147483647 h 66"/>
                <a:gd name="T90" fmla="*/ 2147483647 w 70"/>
                <a:gd name="T91" fmla="*/ 2147483647 h 66"/>
                <a:gd name="T92" fmla="*/ 2147483647 w 70"/>
                <a:gd name="T93" fmla="*/ 2147483647 h 66"/>
                <a:gd name="T94" fmla="*/ 2147483647 w 70"/>
                <a:gd name="T95" fmla="*/ 2147483647 h 66"/>
                <a:gd name="T96" fmla="*/ 2147483647 w 70"/>
                <a:gd name="T97" fmla="*/ 2147483647 h 66"/>
                <a:gd name="T98" fmla="*/ 2147483647 w 70"/>
                <a:gd name="T99" fmla="*/ 2147483647 h 66"/>
                <a:gd name="T100" fmla="*/ 2147483647 w 70"/>
                <a:gd name="T101" fmla="*/ 2147483647 h 66"/>
                <a:gd name="T102" fmla="*/ 2147483647 w 70"/>
                <a:gd name="T103" fmla="*/ 2147483647 h 66"/>
                <a:gd name="T104" fmla="*/ 2147483647 w 70"/>
                <a:gd name="T105" fmla="*/ 2147483647 h 66"/>
                <a:gd name="T106" fmla="*/ 2147483647 w 70"/>
                <a:gd name="T107" fmla="*/ 2147483647 h 66"/>
                <a:gd name="T108" fmla="*/ 2147483647 w 70"/>
                <a:gd name="T109" fmla="*/ 2147483647 h 66"/>
                <a:gd name="T110" fmla="*/ 2147483647 w 70"/>
                <a:gd name="T111" fmla="*/ 2147483647 h 66"/>
                <a:gd name="T112" fmla="*/ 2147483647 w 70"/>
                <a:gd name="T113" fmla="*/ 2147483647 h 66"/>
                <a:gd name="T114" fmla="*/ 2147483647 w 70"/>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0" h="66">
                  <a:moveTo>
                    <a:pt x="70" y="65"/>
                  </a:moveTo>
                  <a:lnTo>
                    <a:pt x="52" y="65"/>
                  </a:lnTo>
                  <a:lnTo>
                    <a:pt x="52" y="57"/>
                  </a:lnTo>
                  <a:lnTo>
                    <a:pt x="47" y="60"/>
                  </a:lnTo>
                  <a:lnTo>
                    <a:pt x="43" y="63"/>
                  </a:lnTo>
                  <a:lnTo>
                    <a:pt x="36" y="66"/>
                  </a:lnTo>
                  <a:lnTo>
                    <a:pt x="30" y="66"/>
                  </a:lnTo>
                  <a:lnTo>
                    <a:pt x="24" y="66"/>
                  </a:lnTo>
                  <a:lnTo>
                    <a:pt x="19" y="65"/>
                  </a:lnTo>
                  <a:lnTo>
                    <a:pt x="12" y="61"/>
                  </a:lnTo>
                  <a:lnTo>
                    <a:pt x="8" y="57"/>
                  </a:lnTo>
                  <a:lnTo>
                    <a:pt x="4" y="52"/>
                  </a:lnTo>
                  <a:lnTo>
                    <a:pt x="1" y="47"/>
                  </a:lnTo>
                  <a:lnTo>
                    <a:pt x="0" y="41"/>
                  </a:lnTo>
                  <a:lnTo>
                    <a:pt x="0" y="33"/>
                  </a:lnTo>
                  <a:lnTo>
                    <a:pt x="0" y="27"/>
                  </a:lnTo>
                  <a:lnTo>
                    <a:pt x="1" y="20"/>
                  </a:lnTo>
                  <a:lnTo>
                    <a:pt x="4" y="14"/>
                  </a:lnTo>
                  <a:lnTo>
                    <a:pt x="9" y="9"/>
                  </a:lnTo>
                  <a:lnTo>
                    <a:pt x="12" y="4"/>
                  </a:lnTo>
                  <a:lnTo>
                    <a:pt x="19" y="1"/>
                  </a:lnTo>
                  <a:lnTo>
                    <a:pt x="25" y="0"/>
                  </a:lnTo>
                  <a:lnTo>
                    <a:pt x="31" y="0"/>
                  </a:lnTo>
                  <a:lnTo>
                    <a:pt x="36" y="0"/>
                  </a:lnTo>
                  <a:lnTo>
                    <a:pt x="43" y="1"/>
                  </a:lnTo>
                  <a:lnTo>
                    <a:pt x="46" y="4"/>
                  </a:lnTo>
                  <a:lnTo>
                    <a:pt x="50" y="7"/>
                  </a:lnTo>
                  <a:lnTo>
                    <a:pt x="50" y="1"/>
                  </a:lnTo>
                  <a:lnTo>
                    <a:pt x="70" y="1"/>
                  </a:lnTo>
                  <a:lnTo>
                    <a:pt x="70" y="65"/>
                  </a:lnTo>
                  <a:close/>
                  <a:moveTo>
                    <a:pt x="36" y="15"/>
                  </a:moveTo>
                  <a:lnTo>
                    <a:pt x="36" y="15"/>
                  </a:lnTo>
                  <a:lnTo>
                    <a:pt x="30" y="17"/>
                  </a:lnTo>
                  <a:lnTo>
                    <a:pt x="24" y="20"/>
                  </a:lnTo>
                  <a:lnTo>
                    <a:pt x="20" y="25"/>
                  </a:lnTo>
                  <a:lnTo>
                    <a:pt x="20" y="33"/>
                  </a:lnTo>
                  <a:lnTo>
                    <a:pt x="20" y="39"/>
                  </a:lnTo>
                  <a:lnTo>
                    <a:pt x="24" y="46"/>
                  </a:lnTo>
                  <a:lnTo>
                    <a:pt x="30" y="49"/>
                  </a:lnTo>
                  <a:lnTo>
                    <a:pt x="36" y="50"/>
                  </a:lnTo>
                  <a:lnTo>
                    <a:pt x="43" y="49"/>
                  </a:lnTo>
                  <a:lnTo>
                    <a:pt x="47" y="46"/>
                  </a:lnTo>
                  <a:lnTo>
                    <a:pt x="50" y="39"/>
                  </a:lnTo>
                  <a:lnTo>
                    <a:pt x="52" y="33"/>
                  </a:lnTo>
                  <a:lnTo>
                    <a:pt x="50" y="25"/>
                  </a:lnTo>
                  <a:lnTo>
                    <a:pt x="47" y="20"/>
                  </a:lnTo>
                  <a:lnTo>
                    <a:pt x="43" y="17"/>
                  </a:lnTo>
                  <a:lnTo>
                    <a:pt x="36" y="1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6"/>
            <p:cNvSpPr>
              <a:spLocks noChangeAspect="1" noEditPoints="1"/>
            </p:cNvSpPr>
            <p:nvPr userDrawn="1"/>
          </p:nvSpPr>
          <p:spPr bwMode="auto">
            <a:xfrm>
              <a:off x="4277454" y="6137284"/>
              <a:ext cx="214065" cy="280284"/>
            </a:xfrm>
            <a:custGeom>
              <a:avLst/>
              <a:gdLst>
                <a:gd name="T0" fmla="*/ 0 w 69"/>
                <a:gd name="T1" fmla="*/ 2147483647 h 95"/>
                <a:gd name="T2" fmla="*/ 2147483647 w 69"/>
                <a:gd name="T3" fmla="*/ 2147483647 h 95"/>
                <a:gd name="T4" fmla="*/ 2147483647 w 69"/>
                <a:gd name="T5" fmla="*/ 2147483647 h 95"/>
                <a:gd name="T6" fmla="*/ 2147483647 w 69"/>
                <a:gd name="T7" fmla="*/ 2147483647 h 95"/>
                <a:gd name="T8" fmla="*/ 2147483647 w 69"/>
                <a:gd name="T9" fmla="*/ 2147483647 h 95"/>
                <a:gd name="T10" fmla="*/ 2147483647 w 69"/>
                <a:gd name="T11" fmla="*/ 2147483647 h 95"/>
                <a:gd name="T12" fmla="*/ 2147483647 w 69"/>
                <a:gd name="T13" fmla="*/ 2147483647 h 95"/>
                <a:gd name="T14" fmla="*/ 2147483647 w 69"/>
                <a:gd name="T15" fmla="*/ 0 h 95"/>
                <a:gd name="T16" fmla="*/ 2147483647 w 69"/>
                <a:gd name="T17" fmla="*/ 0 h 95"/>
                <a:gd name="T18" fmla="*/ 2147483647 w 69"/>
                <a:gd name="T19" fmla="*/ 0 h 95"/>
                <a:gd name="T20" fmla="*/ 2147483647 w 69"/>
                <a:gd name="T21" fmla="*/ 0 h 95"/>
                <a:gd name="T22" fmla="*/ 2147483647 w 69"/>
                <a:gd name="T23" fmla="*/ 2147483647 h 95"/>
                <a:gd name="T24" fmla="*/ 2147483647 w 69"/>
                <a:gd name="T25" fmla="*/ 2147483647 h 95"/>
                <a:gd name="T26" fmla="*/ 2147483647 w 69"/>
                <a:gd name="T27" fmla="*/ 2147483647 h 95"/>
                <a:gd name="T28" fmla="*/ 2147483647 w 69"/>
                <a:gd name="T29" fmla="*/ 2147483647 h 95"/>
                <a:gd name="T30" fmla="*/ 2147483647 w 69"/>
                <a:gd name="T31" fmla="*/ 2147483647 h 95"/>
                <a:gd name="T32" fmla="*/ 2147483647 w 69"/>
                <a:gd name="T33" fmla="*/ 2147483647 h 95"/>
                <a:gd name="T34" fmla="*/ 2147483647 w 69"/>
                <a:gd name="T35" fmla="*/ 2147483647 h 95"/>
                <a:gd name="T36" fmla="*/ 2147483647 w 69"/>
                <a:gd name="T37" fmla="*/ 2147483647 h 95"/>
                <a:gd name="T38" fmla="*/ 2147483647 w 69"/>
                <a:gd name="T39" fmla="*/ 2147483647 h 95"/>
                <a:gd name="T40" fmla="*/ 2147483647 w 69"/>
                <a:gd name="T41" fmla="*/ 2147483647 h 95"/>
                <a:gd name="T42" fmla="*/ 2147483647 w 69"/>
                <a:gd name="T43" fmla="*/ 2147483647 h 95"/>
                <a:gd name="T44" fmla="*/ 2147483647 w 69"/>
                <a:gd name="T45" fmla="*/ 2147483647 h 95"/>
                <a:gd name="T46" fmla="*/ 2147483647 w 69"/>
                <a:gd name="T47" fmla="*/ 2147483647 h 95"/>
                <a:gd name="T48" fmla="*/ 2147483647 w 69"/>
                <a:gd name="T49" fmla="*/ 2147483647 h 95"/>
                <a:gd name="T50" fmla="*/ 2147483647 w 69"/>
                <a:gd name="T51" fmla="*/ 2147483647 h 95"/>
                <a:gd name="T52" fmla="*/ 2147483647 w 69"/>
                <a:gd name="T53" fmla="*/ 2147483647 h 95"/>
                <a:gd name="T54" fmla="*/ 2147483647 w 69"/>
                <a:gd name="T55" fmla="*/ 2147483647 h 95"/>
                <a:gd name="T56" fmla="*/ 2147483647 w 69"/>
                <a:gd name="T57" fmla="*/ 2147483647 h 95"/>
                <a:gd name="T58" fmla="*/ 2147483647 w 69"/>
                <a:gd name="T59" fmla="*/ 2147483647 h 95"/>
                <a:gd name="T60" fmla="*/ 2147483647 w 69"/>
                <a:gd name="T61" fmla="*/ 2147483647 h 95"/>
                <a:gd name="T62" fmla="*/ 2147483647 w 69"/>
                <a:gd name="T63" fmla="*/ 2147483647 h 95"/>
                <a:gd name="T64" fmla="*/ 2147483647 w 69"/>
                <a:gd name="T65" fmla="*/ 2147483647 h 95"/>
                <a:gd name="T66" fmla="*/ 0 w 69"/>
                <a:gd name="T67" fmla="*/ 2147483647 h 95"/>
                <a:gd name="T68" fmla="*/ 0 w 69"/>
                <a:gd name="T69" fmla="*/ 2147483647 h 95"/>
                <a:gd name="T70" fmla="*/ 2147483647 w 69"/>
                <a:gd name="T71" fmla="*/ 2147483647 h 95"/>
                <a:gd name="T72" fmla="*/ 2147483647 w 69"/>
                <a:gd name="T73" fmla="*/ 2147483647 h 95"/>
                <a:gd name="T74" fmla="*/ 2147483647 w 69"/>
                <a:gd name="T75" fmla="*/ 2147483647 h 95"/>
                <a:gd name="T76" fmla="*/ 2147483647 w 69"/>
                <a:gd name="T77" fmla="*/ 2147483647 h 95"/>
                <a:gd name="T78" fmla="*/ 2147483647 w 69"/>
                <a:gd name="T79" fmla="*/ 2147483647 h 95"/>
                <a:gd name="T80" fmla="*/ 2147483647 w 69"/>
                <a:gd name="T81" fmla="*/ 2147483647 h 95"/>
                <a:gd name="T82" fmla="*/ 2147483647 w 69"/>
                <a:gd name="T83" fmla="*/ 2147483647 h 95"/>
                <a:gd name="T84" fmla="*/ 2147483647 w 69"/>
                <a:gd name="T85" fmla="*/ 2147483647 h 95"/>
                <a:gd name="T86" fmla="*/ 2147483647 w 69"/>
                <a:gd name="T87" fmla="*/ 2147483647 h 95"/>
                <a:gd name="T88" fmla="*/ 2147483647 w 69"/>
                <a:gd name="T89" fmla="*/ 2147483647 h 95"/>
                <a:gd name="T90" fmla="*/ 2147483647 w 69"/>
                <a:gd name="T91" fmla="*/ 2147483647 h 95"/>
                <a:gd name="T92" fmla="*/ 2147483647 w 69"/>
                <a:gd name="T93" fmla="*/ 2147483647 h 95"/>
                <a:gd name="T94" fmla="*/ 2147483647 w 69"/>
                <a:gd name="T95" fmla="*/ 2147483647 h 95"/>
                <a:gd name="T96" fmla="*/ 2147483647 w 69"/>
                <a:gd name="T97" fmla="*/ 2147483647 h 95"/>
                <a:gd name="T98" fmla="*/ 2147483647 w 69"/>
                <a:gd name="T99" fmla="*/ 2147483647 h 95"/>
                <a:gd name="T100" fmla="*/ 2147483647 w 69"/>
                <a:gd name="T101" fmla="*/ 2147483647 h 95"/>
                <a:gd name="T102" fmla="*/ 2147483647 w 69"/>
                <a:gd name="T103" fmla="*/ 2147483647 h 95"/>
                <a:gd name="T104" fmla="*/ 2147483647 w 69"/>
                <a:gd name="T105" fmla="*/ 2147483647 h 95"/>
                <a:gd name="T106" fmla="*/ 2147483647 w 69"/>
                <a:gd name="T107" fmla="*/ 2147483647 h 95"/>
                <a:gd name="T108" fmla="*/ 2147483647 w 69"/>
                <a:gd name="T109" fmla="*/ 2147483647 h 95"/>
                <a:gd name="T110" fmla="*/ 2147483647 w 69"/>
                <a:gd name="T111" fmla="*/ 2147483647 h 95"/>
                <a:gd name="T112" fmla="*/ 2147483647 w 69"/>
                <a:gd name="T113" fmla="*/ 2147483647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 h="95">
                  <a:moveTo>
                    <a:pt x="0" y="1"/>
                  </a:moveTo>
                  <a:lnTo>
                    <a:pt x="19" y="1"/>
                  </a:lnTo>
                  <a:lnTo>
                    <a:pt x="19" y="9"/>
                  </a:lnTo>
                  <a:lnTo>
                    <a:pt x="22" y="4"/>
                  </a:lnTo>
                  <a:lnTo>
                    <a:pt x="27" y="1"/>
                  </a:lnTo>
                  <a:lnTo>
                    <a:pt x="33" y="0"/>
                  </a:lnTo>
                  <a:lnTo>
                    <a:pt x="39" y="0"/>
                  </a:lnTo>
                  <a:lnTo>
                    <a:pt x="46" y="0"/>
                  </a:lnTo>
                  <a:lnTo>
                    <a:pt x="52" y="1"/>
                  </a:lnTo>
                  <a:lnTo>
                    <a:pt x="57" y="4"/>
                  </a:lnTo>
                  <a:lnTo>
                    <a:pt x="61" y="7"/>
                  </a:lnTo>
                  <a:lnTo>
                    <a:pt x="65" y="12"/>
                  </a:lnTo>
                  <a:lnTo>
                    <a:pt x="68" y="19"/>
                  </a:lnTo>
                  <a:lnTo>
                    <a:pt x="69" y="25"/>
                  </a:lnTo>
                  <a:lnTo>
                    <a:pt x="69" y="33"/>
                  </a:lnTo>
                  <a:lnTo>
                    <a:pt x="69" y="39"/>
                  </a:lnTo>
                  <a:lnTo>
                    <a:pt x="68" y="46"/>
                  </a:lnTo>
                  <a:lnTo>
                    <a:pt x="65" y="52"/>
                  </a:lnTo>
                  <a:lnTo>
                    <a:pt x="61" y="57"/>
                  </a:lnTo>
                  <a:lnTo>
                    <a:pt x="57" y="61"/>
                  </a:lnTo>
                  <a:lnTo>
                    <a:pt x="50" y="65"/>
                  </a:lnTo>
                  <a:lnTo>
                    <a:pt x="46" y="66"/>
                  </a:lnTo>
                  <a:lnTo>
                    <a:pt x="38" y="66"/>
                  </a:lnTo>
                  <a:lnTo>
                    <a:pt x="28" y="65"/>
                  </a:lnTo>
                  <a:lnTo>
                    <a:pt x="23" y="63"/>
                  </a:lnTo>
                  <a:lnTo>
                    <a:pt x="20" y="60"/>
                  </a:lnTo>
                  <a:lnTo>
                    <a:pt x="20" y="95"/>
                  </a:lnTo>
                  <a:lnTo>
                    <a:pt x="0" y="95"/>
                  </a:lnTo>
                  <a:lnTo>
                    <a:pt x="0" y="1"/>
                  </a:lnTo>
                  <a:close/>
                  <a:moveTo>
                    <a:pt x="34" y="50"/>
                  </a:moveTo>
                  <a:lnTo>
                    <a:pt x="34" y="50"/>
                  </a:lnTo>
                  <a:lnTo>
                    <a:pt x="41" y="49"/>
                  </a:lnTo>
                  <a:lnTo>
                    <a:pt x="46" y="46"/>
                  </a:lnTo>
                  <a:lnTo>
                    <a:pt x="49" y="39"/>
                  </a:lnTo>
                  <a:lnTo>
                    <a:pt x="50" y="33"/>
                  </a:lnTo>
                  <a:lnTo>
                    <a:pt x="49" y="25"/>
                  </a:lnTo>
                  <a:lnTo>
                    <a:pt x="46" y="20"/>
                  </a:lnTo>
                  <a:lnTo>
                    <a:pt x="41" y="17"/>
                  </a:lnTo>
                  <a:lnTo>
                    <a:pt x="34" y="15"/>
                  </a:lnTo>
                  <a:lnTo>
                    <a:pt x="28" y="17"/>
                  </a:lnTo>
                  <a:lnTo>
                    <a:pt x="23" y="20"/>
                  </a:lnTo>
                  <a:lnTo>
                    <a:pt x="20" y="25"/>
                  </a:lnTo>
                  <a:lnTo>
                    <a:pt x="19" y="33"/>
                  </a:lnTo>
                  <a:lnTo>
                    <a:pt x="20" y="39"/>
                  </a:lnTo>
                  <a:lnTo>
                    <a:pt x="23" y="46"/>
                  </a:lnTo>
                  <a:lnTo>
                    <a:pt x="28" y="49"/>
                  </a:lnTo>
                  <a:lnTo>
                    <a:pt x="34" y="5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07"/>
            <p:cNvSpPr>
              <a:spLocks noChangeAspect="1"/>
            </p:cNvSpPr>
            <p:nvPr userDrawn="1"/>
          </p:nvSpPr>
          <p:spPr bwMode="auto">
            <a:xfrm>
              <a:off x="3470594" y="6137284"/>
              <a:ext cx="312864" cy="181360"/>
            </a:xfrm>
            <a:custGeom>
              <a:avLst/>
              <a:gdLst>
                <a:gd name="T0" fmla="*/ 0 w 101"/>
                <a:gd name="T1" fmla="*/ 2147483647 h 65"/>
                <a:gd name="T2" fmla="*/ 2147483647 w 101"/>
                <a:gd name="T3" fmla="*/ 2147483647 h 65"/>
                <a:gd name="T4" fmla="*/ 2147483647 w 101"/>
                <a:gd name="T5" fmla="*/ 2147483647 h 65"/>
                <a:gd name="T6" fmla="*/ 2147483647 w 101"/>
                <a:gd name="T7" fmla="*/ 2147483647 h 65"/>
                <a:gd name="T8" fmla="*/ 2147483647 w 101"/>
                <a:gd name="T9" fmla="*/ 2147483647 h 65"/>
                <a:gd name="T10" fmla="*/ 2147483647 w 101"/>
                <a:gd name="T11" fmla="*/ 2147483647 h 65"/>
                <a:gd name="T12" fmla="*/ 2147483647 w 101"/>
                <a:gd name="T13" fmla="*/ 2147483647 h 65"/>
                <a:gd name="T14" fmla="*/ 2147483647 w 101"/>
                <a:gd name="T15" fmla="*/ 0 h 65"/>
                <a:gd name="T16" fmla="*/ 2147483647 w 101"/>
                <a:gd name="T17" fmla="*/ 0 h 65"/>
                <a:gd name="T18" fmla="*/ 2147483647 w 101"/>
                <a:gd name="T19" fmla="*/ 0 h 65"/>
                <a:gd name="T20" fmla="*/ 2147483647 w 101"/>
                <a:gd name="T21" fmla="*/ 0 h 65"/>
                <a:gd name="T22" fmla="*/ 2147483647 w 101"/>
                <a:gd name="T23" fmla="*/ 2147483647 h 65"/>
                <a:gd name="T24" fmla="*/ 2147483647 w 101"/>
                <a:gd name="T25" fmla="*/ 2147483647 h 65"/>
                <a:gd name="T26" fmla="*/ 2147483647 w 101"/>
                <a:gd name="T27" fmla="*/ 2147483647 h 65"/>
                <a:gd name="T28" fmla="*/ 2147483647 w 101"/>
                <a:gd name="T29" fmla="*/ 2147483647 h 65"/>
                <a:gd name="T30" fmla="*/ 2147483647 w 101"/>
                <a:gd name="T31" fmla="*/ 2147483647 h 65"/>
                <a:gd name="T32" fmla="*/ 2147483647 w 101"/>
                <a:gd name="T33" fmla="*/ 2147483647 h 65"/>
                <a:gd name="T34" fmla="*/ 2147483647 w 101"/>
                <a:gd name="T35" fmla="*/ 2147483647 h 65"/>
                <a:gd name="T36" fmla="*/ 2147483647 w 101"/>
                <a:gd name="T37" fmla="*/ 2147483647 h 65"/>
                <a:gd name="T38" fmla="*/ 2147483647 w 101"/>
                <a:gd name="T39" fmla="*/ 0 h 65"/>
                <a:gd name="T40" fmla="*/ 2147483647 w 101"/>
                <a:gd name="T41" fmla="*/ 0 h 65"/>
                <a:gd name="T42" fmla="*/ 2147483647 w 101"/>
                <a:gd name="T43" fmla="*/ 0 h 65"/>
                <a:gd name="T44" fmla="*/ 2147483647 w 101"/>
                <a:gd name="T45" fmla="*/ 0 h 65"/>
                <a:gd name="T46" fmla="*/ 2147483647 w 101"/>
                <a:gd name="T47" fmla="*/ 2147483647 h 65"/>
                <a:gd name="T48" fmla="*/ 2147483647 w 101"/>
                <a:gd name="T49" fmla="*/ 2147483647 h 65"/>
                <a:gd name="T50" fmla="*/ 2147483647 w 101"/>
                <a:gd name="T51" fmla="*/ 2147483647 h 65"/>
                <a:gd name="T52" fmla="*/ 2147483647 w 101"/>
                <a:gd name="T53" fmla="*/ 2147483647 h 65"/>
                <a:gd name="T54" fmla="*/ 2147483647 w 101"/>
                <a:gd name="T55" fmla="*/ 2147483647 h 65"/>
                <a:gd name="T56" fmla="*/ 2147483647 w 101"/>
                <a:gd name="T57" fmla="*/ 2147483647 h 65"/>
                <a:gd name="T58" fmla="*/ 2147483647 w 101"/>
                <a:gd name="T59" fmla="*/ 2147483647 h 65"/>
                <a:gd name="T60" fmla="*/ 2147483647 w 101"/>
                <a:gd name="T61" fmla="*/ 2147483647 h 65"/>
                <a:gd name="T62" fmla="*/ 2147483647 w 101"/>
                <a:gd name="T63" fmla="*/ 2147483647 h 65"/>
                <a:gd name="T64" fmla="*/ 2147483647 w 101"/>
                <a:gd name="T65" fmla="*/ 2147483647 h 65"/>
                <a:gd name="T66" fmla="*/ 2147483647 w 101"/>
                <a:gd name="T67" fmla="*/ 2147483647 h 65"/>
                <a:gd name="T68" fmla="*/ 2147483647 w 101"/>
                <a:gd name="T69" fmla="*/ 2147483647 h 65"/>
                <a:gd name="T70" fmla="*/ 2147483647 w 101"/>
                <a:gd name="T71" fmla="*/ 2147483647 h 65"/>
                <a:gd name="T72" fmla="*/ 2147483647 w 101"/>
                <a:gd name="T73" fmla="*/ 2147483647 h 65"/>
                <a:gd name="T74" fmla="*/ 2147483647 w 101"/>
                <a:gd name="T75" fmla="*/ 2147483647 h 65"/>
                <a:gd name="T76" fmla="*/ 2147483647 w 101"/>
                <a:gd name="T77" fmla="*/ 2147483647 h 65"/>
                <a:gd name="T78" fmla="*/ 2147483647 w 101"/>
                <a:gd name="T79" fmla="*/ 2147483647 h 65"/>
                <a:gd name="T80" fmla="*/ 2147483647 w 101"/>
                <a:gd name="T81" fmla="*/ 2147483647 h 65"/>
                <a:gd name="T82" fmla="*/ 2147483647 w 101"/>
                <a:gd name="T83" fmla="*/ 2147483647 h 65"/>
                <a:gd name="T84" fmla="*/ 2147483647 w 101"/>
                <a:gd name="T85" fmla="*/ 2147483647 h 65"/>
                <a:gd name="T86" fmla="*/ 2147483647 w 101"/>
                <a:gd name="T87" fmla="*/ 2147483647 h 65"/>
                <a:gd name="T88" fmla="*/ 2147483647 w 101"/>
                <a:gd name="T89" fmla="*/ 2147483647 h 65"/>
                <a:gd name="T90" fmla="*/ 2147483647 w 101"/>
                <a:gd name="T91" fmla="*/ 2147483647 h 65"/>
                <a:gd name="T92" fmla="*/ 2147483647 w 101"/>
                <a:gd name="T93" fmla="*/ 2147483647 h 65"/>
                <a:gd name="T94" fmla="*/ 2147483647 w 101"/>
                <a:gd name="T95" fmla="*/ 2147483647 h 65"/>
                <a:gd name="T96" fmla="*/ 2147483647 w 101"/>
                <a:gd name="T97" fmla="*/ 2147483647 h 65"/>
                <a:gd name="T98" fmla="*/ 2147483647 w 101"/>
                <a:gd name="T99" fmla="*/ 2147483647 h 65"/>
                <a:gd name="T100" fmla="*/ 2147483647 w 101"/>
                <a:gd name="T101" fmla="*/ 2147483647 h 65"/>
                <a:gd name="T102" fmla="*/ 2147483647 w 101"/>
                <a:gd name="T103" fmla="*/ 2147483647 h 65"/>
                <a:gd name="T104" fmla="*/ 2147483647 w 101"/>
                <a:gd name="T105" fmla="*/ 2147483647 h 65"/>
                <a:gd name="T106" fmla="*/ 2147483647 w 101"/>
                <a:gd name="T107" fmla="*/ 2147483647 h 65"/>
                <a:gd name="T108" fmla="*/ 2147483647 w 101"/>
                <a:gd name="T109" fmla="*/ 2147483647 h 65"/>
                <a:gd name="T110" fmla="*/ 2147483647 w 101"/>
                <a:gd name="T111" fmla="*/ 2147483647 h 65"/>
                <a:gd name="T112" fmla="*/ 0 w 101"/>
                <a:gd name="T113" fmla="*/ 2147483647 h 65"/>
                <a:gd name="T114" fmla="*/ 0 w 101"/>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 h="65">
                  <a:moveTo>
                    <a:pt x="0" y="1"/>
                  </a:moveTo>
                  <a:lnTo>
                    <a:pt x="19" y="1"/>
                  </a:lnTo>
                  <a:lnTo>
                    <a:pt x="19" y="9"/>
                  </a:lnTo>
                  <a:lnTo>
                    <a:pt x="22" y="6"/>
                  </a:lnTo>
                  <a:lnTo>
                    <a:pt x="27" y="3"/>
                  </a:lnTo>
                  <a:lnTo>
                    <a:pt x="32" y="0"/>
                  </a:lnTo>
                  <a:lnTo>
                    <a:pt x="38" y="0"/>
                  </a:lnTo>
                  <a:lnTo>
                    <a:pt x="44" y="0"/>
                  </a:lnTo>
                  <a:lnTo>
                    <a:pt x="51" y="3"/>
                  </a:lnTo>
                  <a:lnTo>
                    <a:pt x="55" y="6"/>
                  </a:lnTo>
                  <a:lnTo>
                    <a:pt x="57" y="11"/>
                  </a:lnTo>
                  <a:lnTo>
                    <a:pt x="62" y="6"/>
                  </a:lnTo>
                  <a:lnTo>
                    <a:pt x="67" y="1"/>
                  </a:lnTo>
                  <a:lnTo>
                    <a:pt x="71" y="0"/>
                  </a:lnTo>
                  <a:lnTo>
                    <a:pt x="79" y="0"/>
                  </a:lnTo>
                  <a:lnTo>
                    <a:pt x="84" y="0"/>
                  </a:lnTo>
                  <a:lnTo>
                    <a:pt x="89" y="1"/>
                  </a:lnTo>
                  <a:lnTo>
                    <a:pt x="94" y="4"/>
                  </a:lnTo>
                  <a:lnTo>
                    <a:pt x="97" y="7"/>
                  </a:lnTo>
                  <a:lnTo>
                    <a:pt x="100" y="15"/>
                  </a:lnTo>
                  <a:lnTo>
                    <a:pt x="101" y="27"/>
                  </a:lnTo>
                  <a:lnTo>
                    <a:pt x="101" y="65"/>
                  </a:lnTo>
                  <a:lnTo>
                    <a:pt x="81" y="65"/>
                  </a:lnTo>
                  <a:lnTo>
                    <a:pt x="81" y="28"/>
                  </a:lnTo>
                  <a:lnTo>
                    <a:pt x="81" y="23"/>
                  </a:lnTo>
                  <a:lnTo>
                    <a:pt x="79" y="20"/>
                  </a:lnTo>
                  <a:lnTo>
                    <a:pt x="76" y="17"/>
                  </a:lnTo>
                  <a:lnTo>
                    <a:pt x="71" y="17"/>
                  </a:lnTo>
                  <a:lnTo>
                    <a:pt x="67" y="17"/>
                  </a:lnTo>
                  <a:lnTo>
                    <a:pt x="63" y="20"/>
                  </a:lnTo>
                  <a:lnTo>
                    <a:pt x="62" y="25"/>
                  </a:lnTo>
                  <a:lnTo>
                    <a:pt x="60" y="31"/>
                  </a:lnTo>
                  <a:lnTo>
                    <a:pt x="60" y="65"/>
                  </a:lnTo>
                  <a:lnTo>
                    <a:pt x="40" y="65"/>
                  </a:lnTo>
                  <a:lnTo>
                    <a:pt x="40" y="31"/>
                  </a:lnTo>
                  <a:lnTo>
                    <a:pt x="40" y="27"/>
                  </a:lnTo>
                  <a:lnTo>
                    <a:pt x="40" y="22"/>
                  </a:lnTo>
                  <a:lnTo>
                    <a:pt x="36" y="19"/>
                  </a:lnTo>
                  <a:lnTo>
                    <a:pt x="33" y="17"/>
                  </a:lnTo>
                  <a:lnTo>
                    <a:pt x="32" y="17"/>
                  </a:lnTo>
                  <a:lnTo>
                    <a:pt x="27" y="17"/>
                  </a:lnTo>
                  <a:lnTo>
                    <a:pt x="22" y="20"/>
                  </a:lnTo>
                  <a:lnTo>
                    <a:pt x="21" y="25"/>
                  </a:lnTo>
                  <a:lnTo>
                    <a:pt x="19" y="31"/>
                  </a:lnTo>
                  <a:lnTo>
                    <a:pt x="19"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08"/>
            <p:cNvSpPr>
              <a:spLocks noChangeAspect="1"/>
            </p:cNvSpPr>
            <p:nvPr userDrawn="1"/>
          </p:nvSpPr>
          <p:spPr bwMode="auto">
            <a:xfrm>
              <a:off x="3989287"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0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40"/>
                  </a:lnTo>
                  <a:lnTo>
                    <a:pt x="21" y="45"/>
                  </a:lnTo>
                  <a:lnTo>
                    <a:pt x="24" y="48"/>
                  </a:lnTo>
                  <a:lnTo>
                    <a:pt x="30" y="49"/>
                  </a:lnTo>
                  <a:lnTo>
                    <a:pt x="35" y="48"/>
                  </a:lnTo>
                  <a:lnTo>
                    <a:pt x="40" y="45"/>
                  </a:lnTo>
                  <a:lnTo>
                    <a:pt x="41" y="40"/>
                  </a:lnTo>
                  <a:lnTo>
                    <a:pt x="41" y="33"/>
                  </a:lnTo>
                  <a:lnTo>
                    <a:pt x="41"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09"/>
            <p:cNvSpPr>
              <a:spLocks noChangeAspect="1"/>
            </p:cNvSpPr>
            <p:nvPr userDrawn="1"/>
          </p:nvSpPr>
          <p:spPr bwMode="auto">
            <a:xfrm>
              <a:off x="6253437"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8" y="65"/>
                  </a:lnTo>
                  <a:lnTo>
                    <a:pt x="13" y="64"/>
                  </a:lnTo>
                  <a:lnTo>
                    <a:pt x="10" y="62"/>
                  </a:lnTo>
                  <a:lnTo>
                    <a:pt x="7" y="57"/>
                  </a:lnTo>
                  <a:lnTo>
                    <a:pt x="3" y="54"/>
                  </a:lnTo>
                  <a:lnTo>
                    <a:pt x="2" y="49"/>
                  </a:lnTo>
                  <a:lnTo>
                    <a:pt x="0" y="37"/>
                  </a:lnTo>
                  <a:lnTo>
                    <a:pt x="0" y="0"/>
                  </a:lnTo>
                  <a:lnTo>
                    <a:pt x="19" y="0"/>
                  </a:lnTo>
                  <a:lnTo>
                    <a:pt x="19" y="35"/>
                  </a:lnTo>
                  <a:lnTo>
                    <a:pt x="21" y="40"/>
                  </a:lnTo>
                  <a:lnTo>
                    <a:pt x="22" y="45"/>
                  </a:lnTo>
                  <a:lnTo>
                    <a:pt x="26" y="48"/>
                  </a:lnTo>
                  <a:lnTo>
                    <a:pt x="30" y="49"/>
                  </a:lnTo>
                  <a:lnTo>
                    <a:pt x="37"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10"/>
            <p:cNvSpPr>
              <a:spLocks noChangeAspect="1"/>
            </p:cNvSpPr>
            <p:nvPr userDrawn="1"/>
          </p:nvSpPr>
          <p:spPr bwMode="auto">
            <a:xfrm>
              <a:off x="5759441" y="6137284"/>
              <a:ext cx="181132" cy="197847"/>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6" y="62"/>
                  </a:lnTo>
                  <a:lnTo>
                    <a:pt x="30"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40"/>
                  </a:lnTo>
                  <a:lnTo>
                    <a:pt x="22" y="45"/>
                  </a:lnTo>
                  <a:lnTo>
                    <a:pt x="25" y="48"/>
                  </a:lnTo>
                  <a:lnTo>
                    <a:pt x="30" y="49"/>
                  </a:lnTo>
                  <a:lnTo>
                    <a:pt x="36"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11"/>
            <p:cNvSpPr>
              <a:spLocks noChangeAspect="1"/>
            </p:cNvSpPr>
            <p:nvPr userDrawn="1"/>
          </p:nvSpPr>
          <p:spPr bwMode="auto">
            <a:xfrm>
              <a:off x="4886715" y="6030119"/>
              <a:ext cx="181132" cy="296771"/>
            </a:xfrm>
            <a:custGeom>
              <a:avLst/>
              <a:gdLst>
                <a:gd name="T0" fmla="*/ 2147483647 w 62"/>
                <a:gd name="T1" fmla="*/ 0 h 100"/>
                <a:gd name="T2" fmla="*/ 2147483647 w 62"/>
                <a:gd name="T3" fmla="*/ 2147483647 h 100"/>
                <a:gd name="T4" fmla="*/ 2147483647 w 62"/>
                <a:gd name="T5" fmla="*/ 2147483647 h 100"/>
                <a:gd name="T6" fmla="*/ 2147483647 w 62"/>
                <a:gd name="T7" fmla="*/ 2147483647 h 100"/>
                <a:gd name="T8" fmla="*/ 2147483647 w 62"/>
                <a:gd name="T9" fmla="*/ 2147483647 h 100"/>
                <a:gd name="T10" fmla="*/ 2147483647 w 62"/>
                <a:gd name="T11" fmla="*/ 2147483647 h 100"/>
                <a:gd name="T12" fmla="*/ 2147483647 w 62"/>
                <a:gd name="T13" fmla="*/ 2147483647 h 100"/>
                <a:gd name="T14" fmla="*/ 2147483647 w 62"/>
                <a:gd name="T15" fmla="*/ 2147483647 h 100"/>
                <a:gd name="T16" fmla="*/ 2147483647 w 62"/>
                <a:gd name="T17" fmla="*/ 2147483647 h 100"/>
                <a:gd name="T18" fmla="*/ 2147483647 w 62"/>
                <a:gd name="T19" fmla="*/ 2147483647 h 100"/>
                <a:gd name="T20" fmla="*/ 2147483647 w 62"/>
                <a:gd name="T21" fmla="*/ 2147483647 h 100"/>
                <a:gd name="T22" fmla="*/ 2147483647 w 62"/>
                <a:gd name="T23" fmla="*/ 2147483647 h 100"/>
                <a:gd name="T24" fmla="*/ 2147483647 w 62"/>
                <a:gd name="T25" fmla="*/ 2147483647 h 100"/>
                <a:gd name="T26" fmla="*/ 2147483647 w 62"/>
                <a:gd name="T27" fmla="*/ 2147483647 h 100"/>
                <a:gd name="T28" fmla="*/ 2147483647 w 62"/>
                <a:gd name="T29" fmla="*/ 2147483647 h 100"/>
                <a:gd name="T30" fmla="*/ 2147483647 w 62"/>
                <a:gd name="T31" fmla="*/ 2147483647 h 100"/>
                <a:gd name="T32" fmla="*/ 2147483647 w 62"/>
                <a:gd name="T33" fmla="*/ 2147483647 h 100"/>
                <a:gd name="T34" fmla="*/ 2147483647 w 62"/>
                <a:gd name="T35" fmla="*/ 2147483647 h 100"/>
                <a:gd name="T36" fmla="*/ 2147483647 w 62"/>
                <a:gd name="T37" fmla="*/ 2147483647 h 100"/>
                <a:gd name="T38" fmla="*/ 2147483647 w 62"/>
                <a:gd name="T39" fmla="*/ 2147483647 h 100"/>
                <a:gd name="T40" fmla="*/ 2147483647 w 62"/>
                <a:gd name="T41" fmla="*/ 2147483647 h 100"/>
                <a:gd name="T42" fmla="*/ 2147483647 w 62"/>
                <a:gd name="T43" fmla="*/ 2147483647 h 100"/>
                <a:gd name="T44" fmla="*/ 2147483647 w 62"/>
                <a:gd name="T45" fmla="*/ 2147483647 h 100"/>
                <a:gd name="T46" fmla="*/ 2147483647 w 62"/>
                <a:gd name="T47" fmla="*/ 2147483647 h 100"/>
                <a:gd name="T48" fmla="*/ 2147483647 w 62"/>
                <a:gd name="T49" fmla="*/ 2147483647 h 100"/>
                <a:gd name="T50" fmla="*/ 2147483647 w 62"/>
                <a:gd name="T51" fmla="*/ 2147483647 h 100"/>
                <a:gd name="T52" fmla="*/ 2147483647 w 62"/>
                <a:gd name="T53" fmla="*/ 2147483647 h 100"/>
                <a:gd name="T54" fmla="*/ 2147483647 w 62"/>
                <a:gd name="T55" fmla="*/ 2147483647 h 100"/>
                <a:gd name="T56" fmla="*/ 2147483647 w 62"/>
                <a:gd name="T57" fmla="*/ 2147483647 h 100"/>
                <a:gd name="T58" fmla="*/ 2147483647 w 62"/>
                <a:gd name="T59" fmla="*/ 2147483647 h 100"/>
                <a:gd name="T60" fmla="*/ 2147483647 w 62"/>
                <a:gd name="T61" fmla="*/ 2147483647 h 100"/>
                <a:gd name="T62" fmla="*/ 0 w 62"/>
                <a:gd name="T63" fmla="*/ 2147483647 h 100"/>
                <a:gd name="T64" fmla="*/ 0 w 62"/>
                <a:gd name="T65" fmla="*/ 0 h 100"/>
                <a:gd name="T66" fmla="*/ 2147483647 w 62"/>
                <a:gd name="T67" fmla="*/ 0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 h="100">
                  <a:moveTo>
                    <a:pt x="21" y="0"/>
                  </a:moveTo>
                  <a:lnTo>
                    <a:pt x="21" y="44"/>
                  </a:lnTo>
                  <a:lnTo>
                    <a:pt x="24" y="41"/>
                  </a:lnTo>
                  <a:lnTo>
                    <a:pt x="29" y="36"/>
                  </a:lnTo>
                  <a:lnTo>
                    <a:pt x="33"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3"/>
                  </a:lnTo>
                  <a:lnTo>
                    <a:pt x="41" y="57"/>
                  </a:lnTo>
                  <a:lnTo>
                    <a:pt x="38" y="54"/>
                  </a:lnTo>
                  <a:lnTo>
                    <a:pt x="35"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12"/>
            <p:cNvSpPr>
              <a:spLocks noChangeAspect="1"/>
            </p:cNvSpPr>
            <p:nvPr userDrawn="1"/>
          </p:nvSpPr>
          <p:spPr bwMode="auto">
            <a:xfrm>
              <a:off x="4680881" y="6079581"/>
              <a:ext cx="148199" cy="247309"/>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13"/>
            <p:cNvSpPr>
              <a:spLocks noChangeAspect="1"/>
            </p:cNvSpPr>
            <p:nvPr userDrawn="1"/>
          </p:nvSpPr>
          <p:spPr bwMode="auto">
            <a:xfrm>
              <a:off x="6039372" y="6079581"/>
              <a:ext cx="139963" cy="247309"/>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8" name="Freeform 314"/>
            <p:cNvSpPr>
              <a:spLocks noChangeAspect="1"/>
            </p:cNvSpPr>
            <p:nvPr userDrawn="1"/>
          </p:nvSpPr>
          <p:spPr bwMode="auto">
            <a:xfrm>
              <a:off x="5553607" y="6030119"/>
              <a:ext cx="148199" cy="296771"/>
            </a:xfrm>
            <a:custGeom>
              <a:avLst/>
              <a:gdLst>
                <a:gd name="T0" fmla="*/ 2147483647 w 50"/>
                <a:gd name="T1" fmla="*/ 2147483647 h 102"/>
                <a:gd name="T2" fmla="*/ 0 w 50"/>
                <a:gd name="T3" fmla="*/ 2147483647 h 102"/>
                <a:gd name="T4" fmla="*/ 0 w 50"/>
                <a:gd name="T5" fmla="*/ 2147483647 h 102"/>
                <a:gd name="T6" fmla="*/ 2147483647 w 50"/>
                <a:gd name="T7" fmla="*/ 2147483647 h 102"/>
                <a:gd name="T8" fmla="*/ 2147483647 w 50"/>
                <a:gd name="T9" fmla="*/ 2147483647 h 102"/>
                <a:gd name="T10" fmla="*/ 2147483647 w 50"/>
                <a:gd name="T11" fmla="*/ 2147483647 h 102"/>
                <a:gd name="T12" fmla="*/ 2147483647 w 50"/>
                <a:gd name="T13" fmla="*/ 2147483647 h 102"/>
                <a:gd name="T14" fmla="*/ 2147483647 w 50"/>
                <a:gd name="T15" fmla="*/ 2147483647 h 102"/>
                <a:gd name="T16" fmla="*/ 2147483647 w 50"/>
                <a:gd name="T17" fmla="*/ 2147483647 h 102"/>
                <a:gd name="T18" fmla="*/ 2147483647 w 50"/>
                <a:gd name="T19" fmla="*/ 2147483647 h 102"/>
                <a:gd name="T20" fmla="*/ 2147483647 w 50"/>
                <a:gd name="T21" fmla="*/ 2147483647 h 102"/>
                <a:gd name="T22" fmla="*/ 2147483647 w 50"/>
                <a:gd name="T23" fmla="*/ 2147483647 h 102"/>
                <a:gd name="T24" fmla="*/ 2147483647 w 50"/>
                <a:gd name="T25" fmla="*/ 0 h 102"/>
                <a:gd name="T26" fmla="*/ 2147483647 w 50"/>
                <a:gd name="T27" fmla="*/ 0 h 102"/>
                <a:gd name="T28" fmla="*/ 2147483647 w 50"/>
                <a:gd name="T29" fmla="*/ 2147483647 h 102"/>
                <a:gd name="T30" fmla="*/ 2147483647 w 50"/>
                <a:gd name="T31" fmla="*/ 2147483647 h 102"/>
                <a:gd name="T32" fmla="*/ 2147483647 w 50"/>
                <a:gd name="T33" fmla="*/ 2147483647 h 102"/>
                <a:gd name="T34" fmla="*/ 2147483647 w 50"/>
                <a:gd name="T35" fmla="*/ 2147483647 h 102"/>
                <a:gd name="T36" fmla="*/ 2147483647 w 50"/>
                <a:gd name="T37" fmla="*/ 2147483647 h 102"/>
                <a:gd name="T38" fmla="*/ 2147483647 w 50"/>
                <a:gd name="T39" fmla="*/ 2147483647 h 102"/>
                <a:gd name="T40" fmla="*/ 2147483647 w 50"/>
                <a:gd name="T41" fmla="*/ 2147483647 h 102"/>
                <a:gd name="T42" fmla="*/ 2147483647 w 50"/>
                <a:gd name="T43" fmla="*/ 2147483647 h 102"/>
                <a:gd name="T44" fmla="*/ 2147483647 w 50"/>
                <a:gd name="T45" fmla="*/ 2147483647 h 102"/>
                <a:gd name="T46" fmla="*/ 2147483647 w 50"/>
                <a:gd name="T47" fmla="*/ 2147483647 h 102"/>
                <a:gd name="T48" fmla="*/ 2147483647 w 50"/>
                <a:gd name="T49" fmla="*/ 2147483647 h 102"/>
                <a:gd name="T50" fmla="*/ 2147483647 w 50"/>
                <a:gd name="T51" fmla="*/ 2147483647 h 102"/>
                <a:gd name="T52" fmla="*/ 2147483647 w 50"/>
                <a:gd name="T53" fmla="*/ 2147483647 h 102"/>
                <a:gd name="T54" fmla="*/ 2147483647 w 50"/>
                <a:gd name="T55" fmla="*/ 2147483647 h 102"/>
                <a:gd name="T56" fmla="*/ 2147483647 w 50"/>
                <a:gd name="T57" fmla="*/ 2147483647 h 102"/>
                <a:gd name="T58" fmla="*/ 2147483647 w 50"/>
                <a:gd name="T59" fmla="*/ 2147483647 h 1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0" h="102">
                  <a:moveTo>
                    <a:pt x="13" y="54"/>
                  </a:moveTo>
                  <a:lnTo>
                    <a:pt x="0" y="54"/>
                  </a:lnTo>
                  <a:lnTo>
                    <a:pt x="0" y="38"/>
                  </a:lnTo>
                  <a:lnTo>
                    <a:pt x="13" y="38"/>
                  </a:lnTo>
                  <a:lnTo>
                    <a:pt x="13" y="25"/>
                  </a:lnTo>
                  <a:lnTo>
                    <a:pt x="13" y="21"/>
                  </a:lnTo>
                  <a:lnTo>
                    <a:pt x="15" y="14"/>
                  </a:lnTo>
                  <a:lnTo>
                    <a:pt x="18" y="10"/>
                  </a:lnTo>
                  <a:lnTo>
                    <a:pt x="21" y="6"/>
                  </a:lnTo>
                  <a:lnTo>
                    <a:pt x="24" y="3"/>
                  </a:lnTo>
                  <a:lnTo>
                    <a:pt x="29" y="2"/>
                  </a:lnTo>
                  <a:lnTo>
                    <a:pt x="40" y="0"/>
                  </a:lnTo>
                  <a:lnTo>
                    <a:pt x="50" y="2"/>
                  </a:lnTo>
                  <a:lnTo>
                    <a:pt x="50" y="17"/>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9" name="Freeform 315"/>
            <p:cNvSpPr>
              <a:spLocks noChangeAspect="1" noEditPoints="1"/>
            </p:cNvSpPr>
            <p:nvPr userDrawn="1"/>
          </p:nvSpPr>
          <p:spPr bwMode="auto">
            <a:xfrm>
              <a:off x="2359101" y="6046607"/>
              <a:ext cx="246998" cy="280284"/>
            </a:xfrm>
            <a:custGeom>
              <a:avLst/>
              <a:gdLst>
                <a:gd name="T0" fmla="*/ 2147483647 w 82"/>
                <a:gd name="T1" fmla="*/ 2147483647 h 94"/>
                <a:gd name="T2" fmla="*/ 2147483647 w 82"/>
                <a:gd name="T3" fmla="*/ 2147483647 h 94"/>
                <a:gd name="T4" fmla="*/ 2147483647 w 82"/>
                <a:gd name="T5" fmla="*/ 2147483647 h 94"/>
                <a:gd name="T6" fmla="*/ 2147483647 w 82"/>
                <a:gd name="T7" fmla="*/ 2147483647 h 94"/>
                <a:gd name="T8" fmla="*/ 2147483647 w 82"/>
                <a:gd name="T9" fmla="*/ 2147483647 h 94"/>
                <a:gd name="T10" fmla="*/ 2147483647 w 82"/>
                <a:gd name="T11" fmla="*/ 2147483647 h 94"/>
                <a:gd name="T12" fmla="*/ 2147483647 w 82"/>
                <a:gd name="T13" fmla="*/ 2147483647 h 94"/>
                <a:gd name="T14" fmla="*/ 2147483647 w 82"/>
                <a:gd name="T15" fmla="*/ 2147483647 h 94"/>
                <a:gd name="T16" fmla="*/ 2147483647 w 82"/>
                <a:gd name="T17" fmla="*/ 2147483647 h 94"/>
                <a:gd name="T18" fmla="*/ 2147483647 w 82"/>
                <a:gd name="T19" fmla="*/ 2147483647 h 94"/>
                <a:gd name="T20" fmla="*/ 0 w 82"/>
                <a:gd name="T21" fmla="*/ 2147483647 h 94"/>
                <a:gd name="T22" fmla="*/ 0 w 82"/>
                <a:gd name="T23" fmla="*/ 0 h 94"/>
                <a:gd name="T24" fmla="*/ 2147483647 w 82"/>
                <a:gd name="T25" fmla="*/ 0 h 94"/>
                <a:gd name="T26" fmla="*/ 2147483647 w 82"/>
                <a:gd name="T27" fmla="*/ 0 h 94"/>
                <a:gd name="T28" fmla="*/ 2147483647 w 82"/>
                <a:gd name="T29" fmla="*/ 2147483647 h 94"/>
                <a:gd name="T30" fmla="*/ 2147483647 w 82"/>
                <a:gd name="T31" fmla="*/ 2147483647 h 94"/>
                <a:gd name="T32" fmla="*/ 2147483647 w 82"/>
                <a:gd name="T33" fmla="*/ 2147483647 h 94"/>
                <a:gd name="T34" fmla="*/ 2147483647 w 82"/>
                <a:gd name="T35" fmla="*/ 2147483647 h 94"/>
                <a:gd name="T36" fmla="*/ 2147483647 w 82"/>
                <a:gd name="T37" fmla="*/ 2147483647 h 94"/>
                <a:gd name="T38" fmla="*/ 2147483647 w 82"/>
                <a:gd name="T39" fmla="*/ 2147483647 h 94"/>
                <a:gd name="T40" fmla="*/ 2147483647 w 82"/>
                <a:gd name="T41" fmla="*/ 2147483647 h 94"/>
                <a:gd name="T42" fmla="*/ 2147483647 w 82"/>
                <a:gd name="T43" fmla="*/ 2147483647 h 94"/>
                <a:gd name="T44" fmla="*/ 2147483647 w 82"/>
                <a:gd name="T45" fmla="*/ 2147483647 h 94"/>
                <a:gd name="T46" fmla="*/ 2147483647 w 82"/>
                <a:gd name="T47" fmla="*/ 2147483647 h 94"/>
                <a:gd name="T48" fmla="*/ 2147483647 w 82"/>
                <a:gd name="T49" fmla="*/ 2147483647 h 94"/>
                <a:gd name="T50" fmla="*/ 2147483647 w 82"/>
                <a:gd name="T51" fmla="*/ 2147483647 h 94"/>
                <a:gd name="T52" fmla="*/ 2147483647 w 82"/>
                <a:gd name="T53" fmla="*/ 2147483647 h 94"/>
                <a:gd name="T54" fmla="*/ 2147483647 w 82"/>
                <a:gd name="T55" fmla="*/ 2147483647 h 94"/>
                <a:gd name="T56" fmla="*/ 2147483647 w 82"/>
                <a:gd name="T57" fmla="*/ 2147483647 h 94"/>
                <a:gd name="T58" fmla="*/ 2147483647 w 82"/>
                <a:gd name="T59" fmla="*/ 2147483647 h 94"/>
                <a:gd name="T60" fmla="*/ 2147483647 w 82"/>
                <a:gd name="T61" fmla="*/ 2147483647 h 94"/>
                <a:gd name="T62" fmla="*/ 2147483647 w 82"/>
                <a:gd name="T63" fmla="*/ 2147483647 h 94"/>
                <a:gd name="T64" fmla="*/ 2147483647 w 82"/>
                <a:gd name="T65" fmla="*/ 2147483647 h 94"/>
                <a:gd name="T66" fmla="*/ 2147483647 w 82"/>
                <a:gd name="T67" fmla="*/ 2147483647 h 94"/>
                <a:gd name="T68" fmla="*/ 2147483647 w 82"/>
                <a:gd name="T69" fmla="*/ 2147483647 h 94"/>
                <a:gd name="T70" fmla="*/ 2147483647 w 82"/>
                <a:gd name="T71" fmla="*/ 2147483647 h 94"/>
                <a:gd name="T72" fmla="*/ 2147483647 w 82"/>
                <a:gd name="T73" fmla="*/ 2147483647 h 94"/>
                <a:gd name="T74" fmla="*/ 2147483647 w 82"/>
                <a:gd name="T75" fmla="*/ 2147483647 h 94"/>
                <a:gd name="T76" fmla="*/ 2147483647 w 82"/>
                <a:gd name="T77" fmla="*/ 2147483647 h 94"/>
                <a:gd name="T78" fmla="*/ 2147483647 w 82"/>
                <a:gd name="T79" fmla="*/ 2147483647 h 94"/>
                <a:gd name="T80" fmla="*/ 2147483647 w 82"/>
                <a:gd name="T81" fmla="*/ 2147483647 h 94"/>
                <a:gd name="T82" fmla="*/ 2147483647 w 82"/>
                <a:gd name="T83" fmla="*/ 2147483647 h 94"/>
                <a:gd name="T84" fmla="*/ 2147483647 w 82"/>
                <a:gd name="T85" fmla="*/ 2147483647 h 94"/>
                <a:gd name="T86" fmla="*/ 2147483647 w 82"/>
                <a:gd name="T87" fmla="*/ 2147483647 h 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41" y="2"/>
                  </a:lnTo>
                  <a:lnTo>
                    <a:pt x="52" y="3"/>
                  </a:lnTo>
                  <a:lnTo>
                    <a:pt x="61" y="8"/>
                  </a:lnTo>
                  <a:lnTo>
                    <a:pt x="69" y="13"/>
                  </a:lnTo>
                  <a:lnTo>
                    <a:pt x="74" y="21"/>
                  </a:lnTo>
                  <a:lnTo>
                    <a:pt x="79" y="29"/>
                  </a:lnTo>
                  <a:lnTo>
                    <a:pt x="82" y="36"/>
                  </a:lnTo>
                  <a:lnTo>
                    <a:pt x="82" y="48"/>
                  </a:lnTo>
                  <a:close/>
                  <a:moveTo>
                    <a:pt x="30" y="19"/>
                  </a:moveTo>
                  <a:lnTo>
                    <a:pt x="20" y="19"/>
                  </a:lnTo>
                  <a:lnTo>
                    <a:pt x="20" y="75"/>
                  </a:lnTo>
                  <a:lnTo>
                    <a:pt x="30" y="75"/>
                  </a:lnTo>
                  <a:lnTo>
                    <a:pt x="42" y="73"/>
                  </a:lnTo>
                  <a:lnTo>
                    <a:pt x="47" y="71"/>
                  </a:lnTo>
                  <a:lnTo>
                    <a:pt x="52" y="68"/>
                  </a:lnTo>
                  <a:lnTo>
                    <a:pt x="55" y="63"/>
                  </a:lnTo>
                  <a:lnTo>
                    <a:pt x="58" y="59"/>
                  </a:lnTo>
                  <a:lnTo>
                    <a:pt x="60" y="54"/>
                  </a:lnTo>
                  <a:lnTo>
                    <a:pt x="61" y="48"/>
                  </a:lnTo>
                  <a:lnTo>
                    <a:pt x="60" y="41"/>
                  </a:lnTo>
                  <a:lnTo>
                    <a:pt x="58" y="35"/>
                  </a:lnTo>
                  <a:lnTo>
                    <a:pt x="55" y="30"/>
                  </a:lnTo>
                  <a:lnTo>
                    <a:pt x="52" y="25"/>
                  </a:lnTo>
                  <a:lnTo>
                    <a:pt x="47" y="24"/>
                  </a:lnTo>
                  <a:lnTo>
                    <a:pt x="42" y="21"/>
                  </a:lnTo>
                  <a:lnTo>
                    <a:pt x="30" y="19"/>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40" name="図 6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88250" y="146050"/>
            <a:ext cx="13430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Rectangle 10"/>
          <p:cNvSpPr>
            <a:spLocks noGrp="1" noChangeArrowheads="1"/>
          </p:cNvSpPr>
          <p:nvPr>
            <p:ph type="subTitle" sz="quarter" idx="1"/>
          </p:nvPr>
        </p:nvSpPr>
        <p:spPr bwMode="gray">
          <a:xfrm>
            <a:off x="1136650" y="476672"/>
            <a:ext cx="4325938" cy="762000"/>
          </a:xfrm>
          <a:prstGeom prst="rect">
            <a:avLst/>
          </a:prstGeom>
        </p:spPr>
        <p:txBody>
          <a:bodyPr lIns="0" tIns="43193" rIns="0" bIns="79200" anchor="ctr">
            <a:normAutofit/>
          </a:bodyPr>
          <a:lstStyle>
            <a:lvl1pPr marL="0" indent="0">
              <a:spcBef>
                <a:spcPct val="25000"/>
              </a:spcBef>
              <a:buFont typeface="Wingdings" pitchFamily="2" charset="2"/>
              <a:buNone/>
              <a:defRPr sz="1600"/>
            </a:lvl1pPr>
          </a:lstStyle>
          <a:p>
            <a:pPr lvl="0"/>
            <a:r>
              <a:rPr lang="ja-JP" altLang="en-US" smtClean="0"/>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smtClean="0"/>
              <a:t>マスタ タイトルの書式設定</a:t>
            </a:r>
            <a:endParaRPr lang="ja-JP" altLang="en-US" dirty="0"/>
          </a:p>
        </p:txBody>
      </p:sp>
      <p:sp>
        <p:nvSpPr>
          <p:cNvPr id="65" name="テキスト プレースホルダ 64"/>
          <p:cNvSpPr>
            <a:spLocks noGrp="1"/>
          </p:cNvSpPr>
          <p:nvPr>
            <p:ph type="body" sz="quarter" idx="10"/>
          </p:nvPr>
        </p:nvSpPr>
        <p:spPr>
          <a:xfrm>
            <a:off x="6033120" y="4581128"/>
            <a:ext cx="2232248" cy="288652"/>
          </a:xfrm>
        </p:spPr>
        <p:txBody>
          <a:bodyPr lIns="0" rIns="0" anchor="ctr"/>
          <a:lstStyle>
            <a:lvl1pPr marL="0" indent="0">
              <a:buNone/>
              <a:defRPr sz="1400"/>
            </a:lvl1pPr>
          </a:lstStyle>
          <a:p>
            <a:pPr lvl="0"/>
            <a:r>
              <a:rPr lang="ja-JP" altLang="en-US" smtClean="0"/>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lstStyle>
            <a:lvl1pPr marL="0" indent="0">
              <a:spcBef>
                <a:spcPts val="0"/>
              </a:spcBef>
              <a:buNone/>
              <a:defRPr sz="1200"/>
            </a:lvl1pPr>
          </a:lstStyle>
          <a:p>
            <a:pPr lvl="0"/>
            <a:r>
              <a:rPr lang="ja-JP" altLang="en-US" smtClean="0"/>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lstStyle>
            <a:lvl1pPr marL="0" indent="0">
              <a:buNone/>
              <a:defRPr sz="1800"/>
            </a:lvl1pPr>
          </a:lstStyle>
          <a:p>
            <a:pPr lvl="0"/>
            <a:r>
              <a:rPr lang="ja-JP" altLang="en-US" smtClean="0"/>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lstStyle>
            <a:lvl1pPr marL="0" indent="0">
              <a:spcBef>
                <a:spcPts val="0"/>
              </a:spcBef>
              <a:buNone/>
              <a:defRPr sz="1000"/>
            </a:lvl1pPr>
          </a:lstStyle>
          <a:p>
            <a:pPr lvl="0"/>
            <a:r>
              <a:rPr lang="ja-JP" altLang="en-US" smtClean="0"/>
              <a:t>マスタ テキストの書式設定</a:t>
            </a:r>
          </a:p>
        </p:txBody>
      </p:sp>
    </p:spTree>
    <p:extLst>
      <p:ext uri="{BB962C8B-B14F-4D97-AF65-F5344CB8AC3E}">
        <p14:creationId xmlns:p14="http://schemas.microsoft.com/office/powerpoint/2010/main" val="41370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C19A3C35-ACBF-4E43-A329-8878C429C41D}"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583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Slide Number Placeholder 5"/>
          <p:cNvSpPr>
            <a:spLocks noGrp="1"/>
          </p:cNvSpPr>
          <p:nvPr>
            <p:ph type="sldNum" sz="quarter" idx="10"/>
          </p:nvPr>
        </p:nvSpPr>
        <p:spPr/>
        <p:txBody>
          <a:bodyPr/>
          <a:lstStyle>
            <a:lvl1pPr>
              <a:defRPr/>
            </a:lvl1pPr>
          </a:lstStyle>
          <a:p>
            <a:pPr>
              <a:defRPr/>
            </a:pPr>
            <a:fld id="{C789E6AD-2A80-45B1-897C-FD26D2A54EDA}"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05240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84729" y="1773238"/>
            <a:ext cx="4285721"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773238"/>
            <a:ext cx="4285721"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6E2099B3-93C7-4B80-B994-7DA8307AFC6B}"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80785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Slide Number Placeholder 5"/>
          <p:cNvSpPr>
            <a:spLocks noGrp="1"/>
          </p:cNvSpPr>
          <p:nvPr>
            <p:ph type="sldNum" sz="quarter" idx="10"/>
          </p:nvPr>
        </p:nvSpPr>
        <p:spPr/>
        <p:txBody>
          <a:bodyPr/>
          <a:lstStyle>
            <a:lvl1pPr>
              <a:defRPr/>
            </a:lvl1pPr>
          </a:lstStyle>
          <a:p>
            <a:pPr>
              <a:defRPr/>
            </a:pPr>
            <a:fld id="{73224CAB-69C0-4CEF-9719-7BD7EC4A67DA}" type="slidenum">
              <a:rPr lang="en-GB" altLang="ja-JP"/>
              <a:pPr>
                <a:defRPr/>
              </a:pPr>
              <a:t>‹#›</a:t>
            </a:fld>
            <a:endParaRPr lang="en-GB" altLang="ja-JP" dirty="0"/>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96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Slide Number Placeholder 5"/>
          <p:cNvSpPr>
            <a:spLocks noGrp="1"/>
          </p:cNvSpPr>
          <p:nvPr>
            <p:ph type="sldNum" sz="quarter" idx="10"/>
          </p:nvPr>
        </p:nvSpPr>
        <p:spPr/>
        <p:txBody>
          <a:bodyPr/>
          <a:lstStyle>
            <a:lvl1pPr>
              <a:defRPr/>
            </a:lvl1pPr>
          </a:lstStyle>
          <a:p>
            <a:pPr>
              <a:defRPr/>
            </a:pPr>
            <a:fld id="{171737EB-6831-4686-B112-BB33E733FD3A}" type="slidenum">
              <a:rPr lang="en-GB" altLang="ja-JP"/>
              <a:pPr>
                <a:defRPr/>
              </a:pPr>
              <a:t>‹#›</a:t>
            </a:fld>
            <a:endParaRPr lang="en-GB" altLang="ja-JP"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6787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1D64255-59FE-41B6-8861-06F016CB59BD}" type="slidenum">
              <a:rPr lang="en-GB" altLang="ja-JP"/>
              <a:pPr>
                <a:defRPr/>
              </a:pPr>
              <a:t>‹#›</a:t>
            </a:fld>
            <a:endParaRPr lang="en-GB" altLang="ja-JP"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2797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Slide Number Placeholder 5"/>
          <p:cNvSpPr>
            <a:spLocks noGrp="1"/>
          </p:cNvSpPr>
          <p:nvPr>
            <p:ph type="sldNum" sz="quarter" idx="10"/>
          </p:nvPr>
        </p:nvSpPr>
        <p:spPr/>
        <p:txBody>
          <a:bodyPr/>
          <a:lstStyle>
            <a:lvl1pPr>
              <a:defRPr/>
            </a:lvl1pPr>
          </a:lstStyle>
          <a:p>
            <a:pPr>
              <a:defRPr/>
            </a:pPr>
            <a:fld id="{9C636DAB-63BC-45DC-AA21-8488888E73DA}"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152534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Slide Number Placeholder 5"/>
          <p:cNvSpPr>
            <a:spLocks noGrp="1"/>
          </p:cNvSpPr>
          <p:nvPr>
            <p:ph type="sldNum" sz="quarter" idx="10"/>
          </p:nvPr>
        </p:nvSpPr>
        <p:spPr/>
        <p:txBody>
          <a:bodyPr/>
          <a:lstStyle>
            <a:lvl1pPr>
              <a:defRPr/>
            </a:lvl1pPr>
          </a:lstStyle>
          <a:p>
            <a:pPr>
              <a:defRPr/>
            </a:pPr>
            <a:fld id="{6C13E2EF-8886-42D4-B5E6-3394B161E709}"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8338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525CA1C2-DE69-49C0-A232-248DF27BF031}"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57957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37136" y="692150"/>
            <a:ext cx="2184135" cy="57610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84730" y="692150"/>
            <a:ext cx="6387306" cy="57610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Slide Number Placeholder 5"/>
          <p:cNvSpPr>
            <a:spLocks noGrp="1"/>
          </p:cNvSpPr>
          <p:nvPr>
            <p:ph type="sldNum" sz="quarter" idx="10"/>
          </p:nvPr>
        </p:nvSpPr>
        <p:spPr/>
        <p:txBody>
          <a:bodyPr/>
          <a:lstStyle>
            <a:lvl1pPr>
              <a:defRPr/>
            </a:lvl1pPr>
          </a:lstStyle>
          <a:p>
            <a:pPr>
              <a:defRPr/>
            </a:pPr>
            <a:fld id="{8781249F-CD38-4C10-9257-D139BBAB7A3B}"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9170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標準">
    <p:spTree>
      <p:nvGrpSpPr>
        <p:cNvPr id="1" name=""/>
        <p:cNvGrpSpPr/>
        <p:nvPr/>
      </p:nvGrpSpPr>
      <p:grpSpPr>
        <a:xfrm>
          <a:off x="0" y="0"/>
          <a:ext cx="0" cy="0"/>
          <a:chOff x="0" y="0"/>
          <a:chExt cx="0" cy="0"/>
        </a:xfrm>
      </p:grpSpPr>
      <p:sp>
        <p:nvSpPr>
          <p:cNvPr id="4" name="Line 26"/>
          <p:cNvSpPr>
            <a:spLocks noChangeShapeType="1"/>
          </p:cNvSpPr>
          <p:nvPr/>
        </p:nvSpPr>
        <p:spPr bwMode="auto">
          <a:xfrm>
            <a:off x="200025" y="1268413"/>
            <a:ext cx="9505950" cy="0"/>
          </a:xfrm>
          <a:prstGeom prst="line">
            <a:avLst/>
          </a:prstGeom>
          <a:noFill/>
          <a:ln w="3175">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5" name="テキスト ボックス 13"/>
          <p:cNvSpPr txBox="1">
            <a:spLocks noChangeArrowheads="1"/>
          </p:cNvSpPr>
          <p:nvPr/>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6" name="テキスト ボックス 14"/>
          <p:cNvSpPr txBox="1">
            <a:spLocks noChangeArrowheads="1"/>
          </p:cNvSpPr>
          <p:nvPr/>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D5718D36-EE85-43CD-9687-407C35D1E789}"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7" name="Rectangle 341"/>
          <p:cNvSpPr>
            <a:spLocks noChangeArrowheads="1"/>
          </p:cNvSpPr>
          <p:nvPr/>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pic>
        <p:nvPicPr>
          <p:cNvPr id="9" name="図 5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7775" y="146050"/>
            <a:ext cx="12096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図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8250" y="146050"/>
            <a:ext cx="120808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7"/>
          <p:cNvSpPr>
            <a:spLocks noGrp="1"/>
          </p:cNvSpPr>
          <p:nvPr>
            <p:ph type="title"/>
          </p:nvPr>
        </p:nvSpPr>
        <p:spPr/>
        <p:txBody>
          <a:bodyPr/>
          <a:lstStyle/>
          <a:p>
            <a:r>
              <a:rPr lang="ja-JP" altLang="en-US" smtClean="0"/>
              <a:t>マスタ タイトルの書式設定</a:t>
            </a:r>
            <a:endParaRPr lang="ja-JP" altLang="en-US"/>
          </a:p>
        </p:txBody>
      </p:sp>
      <p:sp>
        <p:nvSpPr>
          <p:cNvPr id="21" name="テキスト プレースホルダ 20"/>
          <p:cNvSpPr>
            <a:spLocks noGrp="1"/>
          </p:cNvSpPr>
          <p:nvPr>
            <p:ph type="body" sz="quarter" idx="14"/>
          </p:nvPr>
        </p:nvSpPr>
        <p:spPr>
          <a:xfrm>
            <a:off x="200025" y="1484784"/>
            <a:ext cx="9505950" cy="5112866"/>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2901895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584729"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220982FF-C11C-4014-9767-91D16D3577B1}"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25760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584729" y="1773238"/>
            <a:ext cx="8736542" cy="4679950"/>
          </a:xfrm>
        </p:spPr>
        <p:txBody>
          <a:bodyPr/>
          <a:lstStyle/>
          <a:p>
            <a:pPr lvl="0"/>
            <a:endParaRPr lang="ja-JP" altLang="en-US" noProof="0" dirty="0" smtClean="0"/>
          </a:p>
        </p:txBody>
      </p:sp>
      <p:sp>
        <p:nvSpPr>
          <p:cNvPr id="4" name="Slide Number Placeholder 5"/>
          <p:cNvSpPr>
            <a:spLocks noGrp="1"/>
          </p:cNvSpPr>
          <p:nvPr>
            <p:ph type="sldNum" sz="quarter" idx="10"/>
          </p:nvPr>
        </p:nvSpPr>
        <p:spPr/>
        <p:txBody>
          <a:bodyPr/>
          <a:lstStyle>
            <a:lvl1pPr>
              <a:defRPr/>
            </a:lvl1pPr>
          </a:lstStyle>
          <a:p>
            <a:pPr>
              <a:defRPr/>
            </a:pPr>
            <a:fld id="{09641B82-580C-4A7B-8FEB-9386A5990318}" type="slidenum">
              <a:rPr lang="en-GB" altLang="ja-JP"/>
              <a:pPr>
                <a:defRPr/>
              </a:pPr>
              <a:t>‹#›</a:t>
            </a:fld>
            <a:endParaRPr lang="en-GB" altLang="ja-JP"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6160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タイトル、グラフ、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755650"/>
          </a:xfrm>
        </p:spPr>
        <p:txBody>
          <a:bodyPr/>
          <a:lstStyle/>
          <a:p>
            <a:r>
              <a:rPr lang="ja-JP" altLang="en-US" smtClean="0"/>
              <a:t>マスタ タイトルの書式設定</a:t>
            </a:r>
            <a:endParaRPr lang="ja-JP" altLang="en-US"/>
          </a:p>
        </p:txBody>
      </p:sp>
      <p:sp>
        <p:nvSpPr>
          <p:cNvPr id="3" name="グラフ プレースホルダ 2"/>
          <p:cNvSpPr>
            <a:spLocks noGrp="1"/>
          </p:cNvSpPr>
          <p:nvPr>
            <p:ph type="chart" sz="half" idx="1"/>
          </p:nvPr>
        </p:nvSpPr>
        <p:spPr>
          <a:xfrm>
            <a:off x="584729" y="1773238"/>
            <a:ext cx="4285721" cy="4679950"/>
          </a:xfrm>
        </p:spPr>
        <p:txBody>
          <a:bodyPr/>
          <a:lstStyle/>
          <a:p>
            <a:pPr lvl="0"/>
            <a:endParaRPr lang="ja-JP" altLang="en-US" noProof="0" dirty="0" smtClean="0"/>
          </a:p>
        </p:txBody>
      </p:sp>
      <p:sp>
        <p:nvSpPr>
          <p:cNvPr id="4" name="テキスト プレースホルダ 3"/>
          <p:cNvSpPr>
            <a:spLocks noGrp="1"/>
          </p:cNvSpPr>
          <p:nvPr>
            <p:ph type="body" sz="half" idx="2"/>
          </p:nvPr>
        </p:nvSpPr>
        <p:spPr>
          <a:xfrm>
            <a:off x="5035550" y="1773238"/>
            <a:ext cx="4285721" cy="46799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Slide Number Placeholder 5"/>
          <p:cNvSpPr>
            <a:spLocks noGrp="1"/>
          </p:cNvSpPr>
          <p:nvPr>
            <p:ph type="sldNum" sz="quarter" idx="10"/>
          </p:nvPr>
        </p:nvSpPr>
        <p:spPr/>
        <p:txBody>
          <a:bodyPr/>
          <a:lstStyle>
            <a:lvl1pPr>
              <a:defRPr/>
            </a:lvl1pPr>
          </a:lstStyle>
          <a:p>
            <a:pPr>
              <a:defRPr/>
            </a:pPr>
            <a:fld id="{C6C0CC03-5B53-4884-8139-223A16F36249}" type="slidenum">
              <a:rPr lang="en-GB" altLang="ja-JP"/>
              <a:pPr>
                <a:defRPr/>
              </a:pPr>
              <a:t>‹#›</a:t>
            </a:fld>
            <a:endParaRPr lang="en-GB" altLang="ja-JP"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7954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4"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356354" name="Rectangle 2"/>
          <p:cNvSpPr>
            <a:spLocks noGrp="1" noChangeArrowheads="1"/>
          </p:cNvSpPr>
          <p:nvPr>
            <p:ph type="ctrTitle"/>
          </p:nvPr>
        </p:nvSpPr>
        <p:spPr>
          <a:xfrm>
            <a:off x="584729" y="692150"/>
            <a:ext cx="8736542" cy="1081088"/>
          </a:xfrm>
        </p:spPr>
        <p:txBody>
          <a:bodyPr/>
          <a:lstStyle>
            <a:lvl1pPr eaLnBrk="0" hangingPunct="0">
              <a:defRPr kumimoji="0" sz="3200">
                <a:ea typeface="ＭＳ Ｐ明朝" pitchFamily="18" charset="-128"/>
              </a:defRPr>
            </a:lvl1pPr>
          </a:lstStyle>
          <a:p>
            <a:r>
              <a:rPr lang="en-GB" altLang="ja-JP"/>
              <a:t>Click to edit Master title style</a:t>
            </a:r>
          </a:p>
        </p:txBody>
      </p:sp>
      <p:sp>
        <p:nvSpPr>
          <p:cNvPr id="356355" name="Rectangle 3"/>
          <p:cNvSpPr>
            <a:spLocks noGrp="1" noChangeArrowheads="1"/>
          </p:cNvSpPr>
          <p:nvPr>
            <p:ph type="subTitle" sz="quarter" idx="1"/>
          </p:nvPr>
        </p:nvSpPr>
        <p:spPr>
          <a:xfrm>
            <a:off x="584729" y="1989140"/>
            <a:ext cx="8736542" cy="4122737"/>
          </a:xfrm>
        </p:spPr>
        <p:txBody>
          <a:bodyPr/>
          <a:lstStyle>
            <a:lvl1pPr>
              <a:buClr>
                <a:schemeClr val="bg1"/>
              </a:buClr>
              <a:defRPr sz="3200"/>
            </a:lvl1pPr>
            <a:lvl2pPr lvl="1">
              <a:defRPr sz="2400"/>
            </a:lvl2pPr>
            <a:lvl3pPr lvl="2">
              <a:defRPr sz="2400"/>
            </a:lvl3pPr>
            <a:lvl4pPr lvl="3">
              <a:defRPr sz="2400"/>
            </a:lvl4pPr>
            <a:lvl5pPr lvl="4">
              <a:defRPr sz="2400"/>
            </a:lvl5pPr>
          </a:lstStyle>
          <a:p>
            <a:r>
              <a:rPr lang="en-GB" altLang="ja-JP"/>
              <a:t>Click to edit Master subtitle style</a:t>
            </a:r>
          </a:p>
          <a:p>
            <a:pPr lvl="1"/>
            <a:r>
              <a:rPr lang="en-GB" altLang="ja-JP"/>
              <a:t>Second level</a:t>
            </a:r>
          </a:p>
          <a:p>
            <a:pPr lvl="2"/>
            <a:r>
              <a:rPr lang="en-GB" altLang="ja-JP"/>
              <a:t>Third level</a:t>
            </a:r>
          </a:p>
          <a:p>
            <a:pPr lvl="3"/>
            <a:r>
              <a:rPr lang="en-GB" altLang="ja-JP"/>
              <a:t>Fourth level</a:t>
            </a:r>
          </a:p>
          <a:p>
            <a:pPr lvl="4"/>
            <a:r>
              <a:rPr lang="en-GB" altLang="ja-JP"/>
              <a:t>Fifth level</a:t>
            </a:r>
          </a:p>
        </p:txBody>
      </p:sp>
      <p:sp>
        <p:nvSpPr>
          <p:cNvPr id="5" name="Slide Number Placeholder 5"/>
          <p:cNvSpPr>
            <a:spLocks noGrp="1"/>
          </p:cNvSpPr>
          <p:nvPr>
            <p:ph type="sldNum" sz="quarter" idx="10"/>
          </p:nvPr>
        </p:nvSpPr>
        <p:spPr>
          <a:xfrm>
            <a:off x="8832850" y="6624638"/>
            <a:ext cx="495300" cy="152400"/>
          </a:xfrm>
        </p:spPr>
        <p:txBody>
          <a:bodyPr/>
          <a:lstStyle>
            <a:lvl1pPr hangingPunct="0">
              <a:buSzPct val="90000"/>
              <a:defRPr>
                <a:ea typeface="HGP明朝E" pitchFamily="18" charset="-128"/>
              </a:defRPr>
            </a:lvl1pPr>
          </a:lstStyle>
          <a:p>
            <a:pPr>
              <a:defRPr/>
            </a:pPr>
            <a:fld id="{9DEBA4DA-C2B4-4977-AFE3-BEA30F3CD4E1}" type="slidenum">
              <a:rPr lang="en-GB" altLang="ja-JP"/>
              <a:pPr>
                <a:defRPr/>
              </a:pPr>
              <a:t>‹#›</a:t>
            </a:fld>
            <a:endParaRPr lang="en-GB" altLang="ja-JP"/>
          </a:p>
        </p:txBody>
      </p:sp>
    </p:spTree>
    <p:extLst>
      <p:ext uri="{BB962C8B-B14F-4D97-AF65-F5344CB8AC3E}">
        <p14:creationId xmlns:p14="http://schemas.microsoft.com/office/powerpoint/2010/main" val="3092301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4729" y="692150"/>
            <a:ext cx="8736542" cy="504540"/>
          </a:xfrm>
        </p:spPr>
        <p:txBody>
          <a:bodyPr/>
          <a:lstStyle>
            <a:lvl1pPr>
              <a:defRPr>
                <a:latin typeface="HGP明朝E" pitchFamily="18" charset="-128"/>
                <a:ea typeface="HGP明朝E" pitchFamily="18" charset="-128"/>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lvl1pPr>
              <a:defRPr>
                <a:latin typeface="HGP明朝E" pitchFamily="18" charset="-128"/>
                <a:ea typeface="HGP明朝E" pitchFamily="18" charset="-128"/>
              </a:defRPr>
            </a:lvl1pPr>
            <a:lvl2pPr>
              <a:defRPr>
                <a:latin typeface="HGP明朝E" pitchFamily="18" charset="-128"/>
                <a:ea typeface="HGP明朝E" pitchFamily="18" charset="-128"/>
              </a:defRPr>
            </a:lvl2pPr>
            <a:lvl3pPr>
              <a:defRPr>
                <a:latin typeface="HGP明朝E" pitchFamily="18" charset="-128"/>
                <a:ea typeface="HGP明朝E" pitchFamily="18" charset="-128"/>
              </a:defRPr>
            </a:lvl3pPr>
            <a:lvl4pPr>
              <a:defRPr>
                <a:latin typeface="HGP明朝E" pitchFamily="18" charset="-128"/>
                <a:ea typeface="HGP明朝E" pitchFamily="18" charset="-128"/>
              </a:defRPr>
            </a:lvl4pPr>
            <a:lvl5pPr>
              <a:defRPr>
                <a:latin typeface="HGP明朝E" pitchFamily="18" charset="-128"/>
                <a:ea typeface="HGP明朝E" pitchFamily="18"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Slide Number Placeholder 5"/>
          <p:cNvSpPr>
            <a:spLocks noGrp="1"/>
          </p:cNvSpPr>
          <p:nvPr>
            <p:ph type="sldNum" sz="quarter" idx="10"/>
          </p:nvPr>
        </p:nvSpPr>
        <p:spPr>
          <a:xfrm>
            <a:off x="8775700" y="6624638"/>
            <a:ext cx="555625" cy="117475"/>
          </a:xfrm>
        </p:spPr>
        <p:txBody>
          <a:bodyPr/>
          <a:lstStyle>
            <a:lvl1pPr hangingPunct="0">
              <a:buSzPct val="90000"/>
              <a:defRPr>
                <a:latin typeface="HGP明朝E" pitchFamily="18" charset="-128"/>
                <a:ea typeface="HGP明朝E" pitchFamily="18" charset="-128"/>
              </a:defRPr>
            </a:lvl1pPr>
          </a:lstStyle>
          <a:p>
            <a:pPr>
              <a:defRPr/>
            </a:pPr>
            <a:fld id="{AF8466FC-AC4A-43AB-AA52-506200E0708D}" type="slidenum">
              <a:rPr lang="en-GB" altLang="ja-JP"/>
              <a:pPr>
                <a:defRPr/>
              </a:pPr>
              <a:t>‹#›</a:t>
            </a:fld>
            <a:endParaRPr lang="en-GB" altLang="ja-JP" dirty="0"/>
          </a:p>
        </p:txBody>
      </p:sp>
    </p:spTree>
    <p:extLst>
      <p:ext uri="{BB962C8B-B14F-4D97-AF65-F5344CB8AC3E}">
        <p14:creationId xmlns:p14="http://schemas.microsoft.com/office/powerpoint/2010/main" val="2379953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白紙">
    <p:bg>
      <p:bgRef idx="1001">
        <a:schemeClr val="bg2"/>
      </p:bgRef>
    </p:bg>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E43CD2CA-C381-47C2-B22A-3685FD5A6D64}" type="slidenum">
              <a:rPr lang="en-GB" altLang="ja-JP"/>
              <a:pPr>
                <a:defRPr/>
              </a:pPr>
              <a:t>‹#›</a:t>
            </a:fld>
            <a:endParaRPr lang="en-GB" altLang="ja-JP"/>
          </a:p>
        </p:txBody>
      </p:sp>
    </p:spTree>
    <p:extLst>
      <p:ext uri="{BB962C8B-B14F-4D97-AF65-F5344CB8AC3E}">
        <p14:creationId xmlns:p14="http://schemas.microsoft.com/office/powerpoint/2010/main" val="4834943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73700" y="608013"/>
            <a:ext cx="9556882" cy="5480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3"/>
          <p:cNvSpPr>
            <a:spLocks noGrp="1" noChangeArrowheads="1"/>
          </p:cNvSpPr>
          <p:nvPr>
            <p:ph type="sldNum" sz="quarter" idx="10"/>
          </p:nvPr>
        </p:nvSpPr>
        <p:spPr/>
        <p:txBody>
          <a:bodyPr/>
          <a:lstStyle>
            <a:lvl1pPr>
              <a:defRPr/>
            </a:lvl1pPr>
          </a:lstStyle>
          <a:p>
            <a:pPr>
              <a:defRPr/>
            </a:pPr>
            <a:r>
              <a:rPr lang="en-GB" altLang="ja-JP"/>
              <a:t>Slide </a:t>
            </a:r>
            <a:fld id="{75E5CBE8-9CB7-4449-BADF-AA192F258475}" type="slidenum">
              <a:rPr lang="en-GB" altLang="ja-JP"/>
              <a:pPr>
                <a:defRPr/>
              </a:pPr>
              <a:t>‹#›</a:t>
            </a:fld>
            <a:endParaRPr lang="en-GB" altLang="ja-JP"/>
          </a:p>
        </p:txBody>
      </p:sp>
      <p:sp>
        <p:nvSpPr>
          <p:cNvPr id="4"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1208370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73699" y="608013"/>
            <a:ext cx="9539684" cy="75565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173700" y="1752601"/>
            <a:ext cx="9556882" cy="4335463"/>
          </a:xfrm>
        </p:spPr>
        <p:txBody>
          <a:bodyPr/>
          <a:lstStyle/>
          <a:p>
            <a:pPr lvl="0"/>
            <a:endParaRPr lang="ja-JP" altLang="en-US" noProof="0" smtClean="0"/>
          </a:p>
        </p:txBody>
      </p:sp>
      <p:sp>
        <p:nvSpPr>
          <p:cNvPr id="4" name="Rectangle 3"/>
          <p:cNvSpPr>
            <a:spLocks noGrp="1" noChangeArrowheads="1"/>
          </p:cNvSpPr>
          <p:nvPr>
            <p:ph type="sldNum" sz="quarter" idx="10"/>
          </p:nvPr>
        </p:nvSpPr>
        <p:spPr/>
        <p:txBody>
          <a:bodyPr/>
          <a:lstStyle>
            <a:lvl1pPr>
              <a:defRPr/>
            </a:lvl1pPr>
          </a:lstStyle>
          <a:p>
            <a:pPr>
              <a:defRPr/>
            </a:pPr>
            <a:r>
              <a:rPr lang="en-GB" altLang="ja-JP"/>
              <a:t>Slide </a:t>
            </a:r>
            <a:fld id="{49616F93-11E4-4124-B026-7E14969784E8}" type="slidenum">
              <a:rPr lang="en-GB" altLang="ja-JP"/>
              <a:pPr>
                <a:defRPr/>
              </a:pPr>
              <a:t>‹#›</a:t>
            </a:fld>
            <a:endParaRPr lang="en-GB" altLang="ja-JP"/>
          </a:p>
        </p:txBody>
      </p:sp>
      <p:sp>
        <p:nvSpPr>
          <p:cNvPr id="5"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718211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73700" y="1752601"/>
            <a:ext cx="4695031" cy="4335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33831" y="1752601"/>
            <a:ext cx="4696751" cy="4335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sldNum" sz="quarter" idx="10"/>
          </p:nvPr>
        </p:nvSpPr>
        <p:spPr/>
        <p:txBody>
          <a:bodyPr/>
          <a:lstStyle>
            <a:lvl1pPr>
              <a:defRPr/>
            </a:lvl1pPr>
          </a:lstStyle>
          <a:p>
            <a:pPr>
              <a:defRPr/>
            </a:pPr>
            <a:r>
              <a:rPr lang="en-GB" altLang="ja-JP"/>
              <a:t>Slide </a:t>
            </a:r>
            <a:fld id="{A41B09AB-4108-4B97-9CE3-36BA49211D84}" type="slidenum">
              <a:rPr lang="en-GB" altLang="ja-JP"/>
              <a:pPr>
                <a:defRPr/>
              </a:pPr>
              <a:t>‹#›</a:t>
            </a:fld>
            <a:endParaRPr lang="en-GB" altLang="ja-JP"/>
          </a:p>
        </p:txBody>
      </p:sp>
      <p:sp>
        <p:nvSpPr>
          <p:cNvPr id="6" name="Rectangle 6"/>
          <p:cNvSpPr>
            <a:spLocks noGrp="1" noChangeArrowheads="1"/>
          </p:cNvSpPr>
          <p:nvPr>
            <p:ph type="ftr" sz="quarter" idx="11"/>
          </p:nvPr>
        </p:nvSpPr>
        <p:spPr>
          <a:xfrm>
            <a:off x="182563" y="6367463"/>
            <a:ext cx="5848350" cy="161925"/>
          </a:xfrm>
          <a:prstGeom prst="rect">
            <a:avLst/>
          </a:prstGeom>
        </p:spPr>
        <p:txBody>
          <a:bodyPr/>
          <a:lstStyle>
            <a:lvl1pPr algn="ctr" hangingPunct="0">
              <a:buSzPct val="90000"/>
              <a:defRPr kumimoji="0" sz="1400">
                <a:solidFill>
                  <a:srgbClr val="000000"/>
                </a:solidFill>
                <a:latin typeface="HGP明朝E" pitchFamily="18" charset="-128"/>
                <a:ea typeface="HGP明朝E" pitchFamily="18" charset="-128"/>
                <a:cs typeface="Arial" charset="0"/>
              </a:defRPr>
            </a:lvl1pPr>
          </a:lstStyle>
          <a:p>
            <a:pPr>
              <a:defRPr/>
            </a:pPr>
            <a:r>
              <a:rPr lang="en-GB" altLang="ja-JP"/>
              <a:t>&lt;footer&gt;</a:t>
            </a:r>
          </a:p>
        </p:txBody>
      </p:sp>
    </p:spTree>
    <p:extLst>
      <p:ext uri="{BB962C8B-B14F-4D97-AF65-F5344CB8AC3E}">
        <p14:creationId xmlns:p14="http://schemas.microsoft.com/office/powerpoint/2010/main" val="892661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4" name="PwCFirm"/>
          <p:cNvSpPr txBox="1">
            <a:spLocks noChangeArrowheads="1"/>
          </p:cNvSpPr>
          <p:nvPr/>
        </p:nvSpPr>
        <p:spPr bwMode="auto">
          <a:xfrm>
            <a:off x="577850" y="6477000"/>
            <a:ext cx="2806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defRPr sz="1400">
                <a:solidFill>
                  <a:schemeClr val="tx1"/>
                </a:solidFill>
                <a:latin typeface="HGP明朝E" pitchFamily="18" charset="-128"/>
                <a:ea typeface="HGP明朝E" pitchFamily="18" charset="-128"/>
              </a:defRPr>
            </a:lvl1pPr>
            <a:lvl2pPr marL="742950" indent="-285750" eaLnBrk="0">
              <a:defRPr sz="1400">
                <a:solidFill>
                  <a:schemeClr val="tx1"/>
                </a:solidFill>
                <a:latin typeface="HGP明朝E" pitchFamily="18" charset="-128"/>
                <a:ea typeface="HGP明朝E" pitchFamily="18" charset="-128"/>
              </a:defRPr>
            </a:lvl2pPr>
            <a:lvl3pPr marL="1143000" indent="-228600" eaLnBrk="0">
              <a:defRPr sz="1400">
                <a:solidFill>
                  <a:schemeClr val="tx1"/>
                </a:solidFill>
                <a:latin typeface="HGP明朝E" pitchFamily="18" charset="-128"/>
                <a:ea typeface="HGP明朝E" pitchFamily="18" charset="-128"/>
              </a:defRPr>
            </a:lvl3pPr>
            <a:lvl4pPr marL="1600200" indent="-228600" eaLnBrk="0">
              <a:defRPr sz="1400">
                <a:solidFill>
                  <a:schemeClr val="tx1"/>
                </a:solidFill>
                <a:latin typeface="HGP明朝E" pitchFamily="18" charset="-128"/>
                <a:ea typeface="HGP明朝E" pitchFamily="18" charset="-128"/>
              </a:defRPr>
            </a:lvl4pPr>
            <a:lvl5pPr marL="2057400" indent="-228600" eaLnBrk="0">
              <a:defRPr sz="1400">
                <a:solidFill>
                  <a:schemeClr val="tx1"/>
                </a:solidFill>
                <a:latin typeface="HGP明朝E" pitchFamily="18" charset="-128"/>
                <a:ea typeface="HGP明朝E" pitchFamily="18" charset="-128"/>
              </a:defRPr>
            </a:lvl5pPr>
            <a:lvl6pPr marL="25146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6pPr>
            <a:lvl7pPr marL="29718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7pPr>
            <a:lvl8pPr marL="34290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8pPr>
            <a:lvl9pPr marL="3886200" indent="-228600" algn="ctr" eaLnBrk="0" fontAlgn="base" hangingPunct="0">
              <a:spcBef>
                <a:spcPct val="0"/>
              </a:spcBef>
              <a:spcAft>
                <a:spcPct val="0"/>
              </a:spcAft>
              <a:buSzPct val="90000"/>
              <a:defRPr sz="1400">
                <a:solidFill>
                  <a:schemeClr val="tx1"/>
                </a:solidFill>
                <a:latin typeface="HGP明朝E" pitchFamily="18" charset="-128"/>
                <a:ea typeface="HGP明朝E" pitchFamily="18" charset="-128"/>
              </a:defRPr>
            </a:lvl9pPr>
          </a:lstStyle>
          <a:p>
            <a:pPr algn="ctr" eaLnBrk="1" hangingPunct="0">
              <a:buSzPct val="90000"/>
              <a:defRPr/>
            </a:pPr>
            <a:r>
              <a:rPr kumimoji="0" lang="en-US" altLang="ja-JP" sz="1000" smtClean="0">
                <a:solidFill>
                  <a:srgbClr val="000000"/>
                </a:solidFill>
                <a:latin typeface="Arial" charset="0"/>
                <a:ea typeface="ＭＳ Ｐゴシック" pitchFamily="50" charset="-128"/>
              </a:rPr>
              <a:t>PwC</a:t>
            </a:r>
            <a:endParaRPr kumimoji="0" lang="ja-JP" altLang="en-US" sz="1000" smtClean="0">
              <a:solidFill>
                <a:srgbClr val="000000"/>
              </a:solidFill>
              <a:latin typeface="Arial" charset="0"/>
              <a:ea typeface="ＭＳ Ｐゴシック" pitchFamily="50" charset="-128"/>
            </a:endParaRPr>
          </a:p>
        </p:txBody>
      </p:sp>
      <p:cxnSp>
        <p:nvCxnSpPr>
          <p:cNvPr id="5" name="Shape 14"/>
          <p:cNvCxnSpPr/>
          <p:nvPr/>
        </p:nvCxnSpPr>
        <p:spPr>
          <a:xfrm rot="5400000" flipH="1" flipV="1">
            <a:off x="4794250" y="-3771900"/>
            <a:ext cx="152400" cy="8915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77850" y="685800"/>
            <a:ext cx="8750300" cy="914400"/>
          </a:xfrm>
        </p:spPr>
        <p:txBody>
          <a:bodyPr/>
          <a:lstStyle>
            <a:lvl1pPr>
              <a:defRPr/>
            </a:lvl1pPr>
          </a:lstStyle>
          <a:p>
            <a:r>
              <a:rPr lang="en-US" altLang="ja-JP" noProof="0" smtClean="0"/>
              <a:t>Click to edit Master title style</a:t>
            </a:r>
            <a:endParaRPr lang="ja-JP" altLang="en-US" noProof="0" dirty="0"/>
          </a:p>
        </p:txBody>
      </p:sp>
      <p:sp>
        <p:nvSpPr>
          <p:cNvPr id="31" name="Content Placeholder 26"/>
          <p:cNvSpPr>
            <a:spLocks noGrp="1"/>
          </p:cNvSpPr>
          <p:nvPr>
            <p:ph sz="quarter" idx="15"/>
          </p:nvPr>
        </p:nvSpPr>
        <p:spPr>
          <a:xfrm>
            <a:off x="577850" y="1752600"/>
            <a:ext cx="8750300" cy="4419600"/>
          </a:xfrm>
        </p:spPr>
        <p:txBody>
          <a:bodyPr/>
          <a:lstStyle>
            <a:lvl1pPr>
              <a:defRPr baseline="0"/>
            </a:lvl1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ja-JP" altLang="en-US" noProof="0" dirty="0"/>
          </a:p>
        </p:txBody>
      </p:sp>
      <p:sp>
        <p:nvSpPr>
          <p:cNvPr id="6" name="Footer Placeholder 4"/>
          <p:cNvSpPr>
            <a:spLocks noGrp="1"/>
          </p:cNvSpPr>
          <p:nvPr>
            <p:ph type="ftr" sz="quarter" idx="16"/>
          </p:nvPr>
        </p:nvSpPr>
        <p:spPr>
          <a:xfrm>
            <a:off x="577850" y="6324600"/>
            <a:ext cx="5695950" cy="152400"/>
          </a:xfrm>
          <a:prstGeom prst="rect">
            <a:avLst/>
          </a:prstGeom>
        </p:spPr>
        <p:txBody>
          <a:bodyPr vert="horz" lIns="0" tIns="0" rIns="0" bIns="0" anchor="b" anchorCtr="0">
            <a:noAutofit/>
          </a:bodyPr>
          <a:lstStyle>
            <a:lvl1pPr algn="l" hangingPunct="0">
              <a:buSzPct val="90000"/>
              <a:defRPr kumimoji="0" sz="1000">
                <a:solidFill>
                  <a:srgbClr val="000000"/>
                </a:solidFill>
                <a:latin typeface="Arial" pitchFamily="34" charset="0"/>
                <a:ea typeface="HGP明朝E" pitchFamily="18" charset="-128"/>
                <a:cs typeface="Arial" pitchFamily="34" charset="0"/>
              </a:defRPr>
            </a:lvl1pPr>
          </a:lstStyle>
          <a:p>
            <a:pPr>
              <a:defRPr/>
            </a:pPr>
            <a:r>
              <a:rPr lang="en-US" altLang="ja-JP"/>
              <a:t>FY12 Staff Advanced Training</a:t>
            </a:r>
            <a:endParaRPr lang="ja-JP" altLang="en-US"/>
          </a:p>
        </p:txBody>
      </p:sp>
      <p:sp>
        <p:nvSpPr>
          <p:cNvPr id="7" name="Slide Number Placeholder 5"/>
          <p:cNvSpPr>
            <a:spLocks noGrp="1"/>
          </p:cNvSpPr>
          <p:nvPr>
            <p:ph type="sldNum" sz="quarter" idx="17"/>
          </p:nvPr>
        </p:nvSpPr>
        <p:spPr>
          <a:xfrm>
            <a:off x="7677150" y="6477000"/>
            <a:ext cx="1654175" cy="152400"/>
          </a:xfrm>
        </p:spPr>
        <p:txBody>
          <a:bodyPr/>
          <a:lstStyle>
            <a:lvl1pPr algn="r">
              <a:defRPr sz="1000">
                <a:solidFill>
                  <a:srgbClr val="000000"/>
                </a:solidFill>
                <a:latin typeface="Arial" pitchFamily="34" charset="0"/>
                <a:cs typeface="Arial" pitchFamily="34" charset="0"/>
              </a:defRPr>
            </a:lvl1pPr>
          </a:lstStyle>
          <a:p>
            <a:pPr>
              <a:defRPr/>
            </a:pPr>
            <a:fld id="{2966CDB6-317E-4121-A41D-F52F0E6E4948}" type="slidenum">
              <a:rPr lang="en-US" altLang="ja-JP"/>
              <a:pPr>
                <a:defRPr/>
              </a:pPr>
              <a:t>‹#›</a:t>
            </a:fld>
            <a:endParaRPr lang="ja-JP" altLang="en-US"/>
          </a:p>
        </p:txBody>
      </p:sp>
      <p:sp>
        <p:nvSpPr>
          <p:cNvPr id="8" name="Date Placeholder 3"/>
          <p:cNvSpPr>
            <a:spLocks noGrp="1"/>
          </p:cNvSpPr>
          <p:nvPr>
            <p:ph type="dt" sz="half" idx="18"/>
          </p:nvPr>
        </p:nvSpPr>
        <p:spPr>
          <a:xfrm>
            <a:off x="7677150" y="6324600"/>
            <a:ext cx="1651000" cy="152400"/>
          </a:xfrm>
          <a:prstGeom prst="rect">
            <a:avLst/>
          </a:prstGeom>
        </p:spPr>
        <p:txBody>
          <a:bodyPr lIns="0" tIns="0" rIns="0" bIns="0" anchor="t" anchorCtr="0">
            <a:noAutofit/>
          </a:bodyPr>
          <a:lstStyle>
            <a:lvl1pPr algn="r" hangingPunct="0">
              <a:buSzPct val="90000"/>
              <a:defRPr kumimoji="0" sz="1000">
                <a:solidFill>
                  <a:srgbClr val="000000"/>
                </a:solidFill>
                <a:latin typeface="Arial" pitchFamily="34" charset="0"/>
                <a:ea typeface="HGP明朝E" pitchFamily="18" charset="-128"/>
                <a:cs typeface="Arial" pitchFamily="34" charset="0"/>
              </a:defRPr>
            </a:lvl1pPr>
          </a:lstStyle>
          <a:p>
            <a:pPr>
              <a:defRPr/>
            </a:pPr>
            <a:r>
              <a:rPr lang="en-US" altLang="ja-JP"/>
              <a:t>October 2011</a:t>
            </a:r>
            <a:endParaRPr lang="ja-JP" altLang="en-US" dirty="0"/>
          </a:p>
        </p:txBody>
      </p:sp>
    </p:spTree>
    <p:extLst>
      <p:ext uri="{BB962C8B-B14F-4D97-AF65-F5344CB8AC3E}">
        <p14:creationId xmlns:p14="http://schemas.microsoft.com/office/powerpoint/2010/main" val="426123754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段">
    <p:spTree>
      <p:nvGrpSpPr>
        <p:cNvPr id="1" name=""/>
        <p:cNvGrpSpPr/>
        <p:nvPr/>
      </p:nvGrpSpPr>
      <p:grpSpPr>
        <a:xfrm>
          <a:off x="0" y="0"/>
          <a:ext cx="0" cy="0"/>
          <a:chOff x="0" y="0"/>
          <a:chExt cx="0" cy="0"/>
        </a:xfrm>
      </p:grpSpPr>
      <p:sp>
        <p:nvSpPr>
          <p:cNvPr id="7" name="タイトル 6"/>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
        <p:nvSpPr>
          <p:cNvPr id="15" name="テキスト プレースホルダ 20"/>
          <p:cNvSpPr>
            <a:spLocks noGrp="1"/>
          </p:cNvSpPr>
          <p:nvPr>
            <p:ph type="body" sz="quarter" idx="14"/>
          </p:nvPr>
        </p:nvSpPr>
        <p:spPr>
          <a:xfrm>
            <a:off x="200025" y="1484784"/>
            <a:ext cx="4608959" cy="5112866"/>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17" name="テキスト プレースホルダ 20"/>
          <p:cNvSpPr>
            <a:spLocks noGrp="1"/>
          </p:cNvSpPr>
          <p:nvPr>
            <p:ph type="body" sz="quarter" idx="15"/>
          </p:nvPr>
        </p:nvSpPr>
        <p:spPr>
          <a:xfrm>
            <a:off x="5097016" y="1484312"/>
            <a:ext cx="4608959" cy="5113337"/>
          </a:xfrm>
          <a:prstGeom prst="rect">
            <a:avLst/>
          </a:prstGeom>
        </p:spPr>
        <p:txBody>
          <a:bodyPr/>
          <a:lstStyle>
            <a:lvl1pPr>
              <a:defRPr sz="1600">
                <a:latin typeface="+mn-ea"/>
                <a:ea typeface="+mn-ea"/>
              </a:defRPr>
            </a:lvl1pPr>
            <a:lvl2pPr>
              <a:defRPr sz="14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379126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5" name="テキスト プレースホルダ 14"/>
          <p:cNvSpPr>
            <a:spLocks noGrp="1"/>
          </p:cNvSpPr>
          <p:nvPr>
            <p:ph type="body" sz="quarter" idx="12"/>
          </p:nvPr>
        </p:nvSpPr>
        <p:spPr>
          <a:xfrm>
            <a:off x="1136650" y="1484313"/>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6" name="テキスト プレースホルダ 14"/>
          <p:cNvSpPr>
            <a:spLocks noGrp="1"/>
          </p:cNvSpPr>
          <p:nvPr>
            <p:ph type="body" sz="quarter" idx="13"/>
          </p:nvPr>
        </p:nvSpPr>
        <p:spPr>
          <a:xfrm>
            <a:off x="1136650" y="2132385"/>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7" name="テキスト プレースホルダ 14"/>
          <p:cNvSpPr>
            <a:spLocks noGrp="1"/>
          </p:cNvSpPr>
          <p:nvPr>
            <p:ph type="body" sz="quarter" idx="14"/>
          </p:nvPr>
        </p:nvSpPr>
        <p:spPr>
          <a:xfrm>
            <a:off x="1136650" y="2780457"/>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8" name="テキスト プレースホルダ 14"/>
          <p:cNvSpPr>
            <a:spLocks noGrp="1"/>
          </p:cNvSpPr>
          <p:nvPr>
            <p:ph type="body" sz="quarter" idx="15"/>
          </p:nvPr>
        </p:nvSpPr>
        <p:spPr>
          <a:xfrm>
            <a:off x="1136650" y="3428529"/>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9" name="テキスト プレースホルダ 14"/>
          <p:cNvSpPr>
            <a:spLocks noGrp="1"/>
          </p:cNvSpPr>
          <p:nvPr>
            <p:ph type="body" sz="quarter" idx="16"/>
          </p:nvPr>
        </p:nvSpPr>
        <p:spPr>
          <a:xfrm>
            <a:off x="1136650" y="4076601"/>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20" name="テキスト プレースホルダ 14"/>
          <p:cNvSpPr>
            <a:spLocks noGrp="1"/>
          </p:cNvSpPr>
          <p:nvPr>
            <p:ph type="body" sz="quarter" idx="17"/>
          </p:nvPr>
        </p:nvSpPr>
        <p:spPr>
          <a:xfrm>
            <a:off x="1136650" y="4724673"/>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21" name="テキスト プレースホルダ 14"/>
          <p:cNvSpPr>
            <a:spLocks noGrp="1"/>
          </p:cNvSpPr>
          <p:nvPr>
            <p:ph type="body" sz="quarter" idx="18"/>
          </p:nvPr>
        </p:nvSpPr>
        <p:spPr>
          <a:xfrm>
            <a:off x="1136650" y="5372745"/>
            <a:ext cx="7632700" cy="503237"/>
          </a:xfrm>
          <a:prstGeom prst="rect">
            <a:avLst/>
          </a:prstGeom>
          <a:solidFill>
            <a:srgbClr val="CCECFF"/>
          </a:solidFill>
          <a:ln>
            <a:solidFill>
              <a:schemeClr val="tx1"/>
            </a:solidFill>
          </a:ln>
        </p:spPr>
        <p:txBody>
          <a:bodyPr lIns="360000" rIns="360000" anchor="ctr"/>
          <a:lstStyle>
            <a:lvl1pPr marL="0" indent="0">
              <a:buNone/>
              <a:defRPr sz="1800"/>
            </a:lvl1pPr>
          </a:lstStyle>
          <a:p>
            <a:pPr lvl="0"/>
            <a:r>
              <a:rPr lang="ja-JP" altLang="en-US" smtClean="0"/>
              <a:t>マスタ テキストの書式設定</a:t>
            </a:r>
          </a:p>
        </p:txBody>
      </p:sp>
      <p:sp>
        <p:nvSpPr>
          <p:cNvPr id="12" name="タイトル 11"/>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50374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3"/>
          <p:cNvSpPr>
            <a:spLocks noGrp="1"/>
          </p:cNvSpPr>
          <p:nvPr>
            <p:ph type="title"/>
          </p:nvPr>
        </p:nvSpPr>
        <p:spPr>
          <a:xfrm>
            <a:off x="200472" y="188640"/>
            <a:ext cx="8568878" cy="1008112"/>
          </a:xfrm>
          <a:prstGeom prst="rect">
            <a:avLst/>
          </a:prstGeom>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5463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テキスト ボックス 5"/>
          <p:cNvSpPr txBox="1">
            <a:spLocks noChangeArrowheads="1"/>
          </p:cNvSpPr>
          <p:nvPr userDrawn="1"/>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3" name="テキスト ボックス 8"/>
          <p:cNvSpPr txBox="1">
            <a:spLocks noChangeArrowheads="1"/>
          </p:cNvSpPr>
          <p:nvPr userDrawn="1"/>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2792CECA-1501-4C76-99FA-AA7B81C50A7E}"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Tree>
    <p:extLst>
      <p:ext uri="{BB962C8B-B14F-4D97-AF65-F5344CB8AC3E}">
        <p14:creationId xmlns:p14="http://schemas.microsoft.com/office/powerpoint/2010/main" val="132342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プロフィール">
    <p:spTree>
      <p:nvGrpSpPr>
        <p:cNvPr id="1" name=""/>
        <p:cNvGrpSpPr/>
        <p:nvPr/>
      </p:nvGrpSpPr>
      <p:grpSpPr>
        <a:xfrm>
          <a:off x="0" y="0"/>
          <a:ext cx="0" cy="0"/>
          <a:chOff x="0" y="0"/>
          <a:chExt cx="0" cy="0"/>
        </a:xfrm>
      </p:grpSpPr>
      <p:grpSp>
        <p:nvGrpSpPr>
          <p:cNvPr id="6" name="Group 22"/>
          <p:cNvGrpSpPr>
            <a:grpSpLocks noChangeAspect="1"/>
          </p:cNvGrpSpPr>
          <p:nvPr userDrawn="1"/>
        </p:nvGrpSpPr>
        <p:grpSpPr bwMode="auto">
          <a:xfrm>
            <a:off x="7616825" y="152400"/>
            <a:ext cx="1079500" cy="157163"/>
            <a:chOff x="2562" y="2341"/>
            <a:chExt cx="843" cy="123"/>
          </a:xfrm>
        </p:grpSpPr>
        <p:sp>
          <p:nvSpPr>
            <p:cNvPr id="7" name="Freeform 23"/>
            <p:cNvSpPr>
              <a:spLocks noChangeAspect="1"/>
            </p:cNvSpPr>
            <p:nvPr/>
          </p:nvSpPr>
          <p:spPr bwMode="auto">
            <a:xfrm>
              <a:off x="3302" y="2350"/>
              <a:ext cx="46" cy="10"/>
            </a:xfrm>
            <a:custGeom>
              <a:avLst/>
              <a:gdLst>
                <a:gd name="T0" fmla="*/ 0 w 46"/>
                <a:gd name="T1" fmla="*/ 0 h 10"/>
                <a:gd name="T2" fmla="*/ 46 w 46"/>
                <a:gd name="T3" fmla="*/ 0 h 10"/>
                <a:gd name="T4" fmla="*/ 46 w 46"/>
                <a:gd name="T5" fmla="*/ 10 h 10"/>
                <a:gd name="T6" fmla="*/ 0 w 46"/>
                <a:gd name="T7" fmla="*/ 10 h 10"/>
                <a:gd name="T8" fmla="*/ 0 w 46"/>
                <a:gd name="T9" fmla="*/ 0 h 10"/>
                <a:gd name="T10" fmla="*/ 0 w 46"/>
                <a:gd name="T11" fmla="*/ 0 h 10"/>
                <a:gd name="T12" fmla="*/ 0 60000 65536"/>
                <a:gd name="T13" fmla="*/ 0 60000 65536"/>
                <a:gd name="T14" fmla="*/ 0 60000 65536"/>
                <a:gd name="T15" fmla="*/ 0 60000 65536"/>
                <a:gd name="T16" fmla="*/ 0 60000 65536"/>
                <a:gd name="T17" fmla="*/ 0 60000 65536"/>
                <a:gd name="T18" fmla="*/ 0 w 46"/>
                <a:gd name="T19" fmla="*/ 0 h 10"/>
                <a:gd name="T20" fmla="*/ 46 w 46"/>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46" h="10">
                  <a:moveTo>
                    <a:pt x="0" y="0"/>
                  </a:moveTo>
                  <a:lnTo>
                    <a:pt x="46" y="0"/>
                  </a:lnTo>
                  <a:lnTo>
                    <a:pt x="46" y="10"/>
                  </a:lnTo>
                  <a:lnTo>
                    <a:pt x="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24"/>
            <p:cNvSpPr>
              <a:spLocks noChangeAspect="1" noEditPoints="1"/>
            </p:cNvSpPr>
            <p:nvPr/>
          </p:nvSpPr>
          <p:spPr bwMode="auto">
            <a:xfrm>
              <a:off x="3297" y="2373"/>
              <a:ext cx="48" cy="91"/>
            </a:xfrm>
            <a:custGeom>
              <a:avLst/>
              <a:gdLst>
                <a:gd name="T0" fmla="*/ 38 w 49"/>
                <a:gd name="T1" fmla="*/ 0 h 91"/>
                <a:gd name="T2" fmla="*/ 9 w 49"/>
                <a:gd name="T3" fmla="*/ 0 h 91"/>
                <a:gd name="T4" fmla="*/ 9 w 49"/>
                <a:gd name="T5" fmla="*/ 36 h 91"/>
                <a:gd name="T6" fmla="*/ 9 w 49"/>
                <a:gd name="T7" fmla="*/ 36 h 91"/>
                <a:gd name="T8" fmla="*/ 7 w 49"/>
                <a:gd name="T9" fmla="*/ 65 h 91"/>
                <a:gd name="T10" fmla="*/ 5 w 49"/>
                <a:gd name="T11" fmla="*/ 78 h 91"/>
                <a:gd name="T12" fmla="*/ 0 w 49"/>
                <a:gd name="T13" fmla="*/ 88 h 91"/>
                <a:gd name="T14" fmla="*/ 11 w 49"/>
                <a:gd name="T15" fmla="*/ 91 h 91"/>
                <a:gd name="T16" fmla="*/ 11 w 49"/>
                <a:gd name="T17" fmla="*/ 91 h 91"/>
                <a:gd name="T18" fmla="*/ 17 w 49"/>
                <a:gd name="T19" fmla="*/ 69 h 91"/>
                <a:gd name="T20" fmla="*/ 19 w 49"/>
                <a:gd name="T21" fmla="*/ 46 h 91"/>
                <a:gd name="T22" fmla="*/ 24 w 49"/>
                <a:gd name="T23" fmla="*/ 46 h 91"/>
                <a:gd name="T24" fmla="*/ 24 w 49"/>
                <a:gd name="T25" fmla="*/ 46 h 91"/>
                <a:gd name="T26" fmla="*/ 30 w 49"/>
                <a:gd name="T27" fmla="*/ 46 h 91"/>
                <a:gd name="T28" fmla="*/ 34 w 49"/>
                <a:gd name="T29" fmla="*/ 42 h 91"/>
                <a:gd name="T30" fmla="*/ 36 w 49"/>
                <a:gd name="T31" fmla="*/ 36 h 91"/>
                <a:gd name="T32" fmla="*/ 38 w 49"/>
                <a:gd name="T33" fmla="*/ 27 h 91"/>
                <a:gd name="T34" fmla="*/ 38 w 49"/>
                <a:gd name="T35" fmla="*/ 0 h 91"/>
                <a:gd name="T36" fmla="*/ 38 w 49"/>
                <a:gd name="T37" fmla="*/ 0 h 91"/>
                <a:gd name="T38" fmla="*/ 25 w 49"/>
                <a:gd name="T39" fmla="*/ 27 h 91"/>
                <a:gd name="T40" fmla="*/ 25 w 49"/>
                <a:gd name="T41" fmla="*/ 27 h 91"/>
                <a:gd name="T42" fmla="*/ 25 w 49"/>
                <a:gd name="T43" fmla="*/ 34 h 91"/>
                <a:gd name="T44" fmla="*/ 24 w 49"/>
                <a:gd name="T45" fmla="*/ 36 h 91"/>
                <a:gd name="T46" fmla="*/ 24 w 49"/>
                <a:gd name="T47" fmla="*/ 38 h 91"/>
                <a:gd name="T48" fmla="*/ 24 w 49"/>
                <a:gd name="T49" fmla="*/ 38 h 91"/>
                <a:gd name="T50" fmla="*/ 19 w 49"/>
                <a:gd name="T51" fmla="*/ 38 h 91"/>
                <a:gd name="T52" fmla="*/ 19 w 49"/>
                <a:gd name="T53" fmla="*/ 8 h 91"/>
                <a:gd name="T54" fmla="*/ 25 w 49"/>
                <a:gd name="T55" fmla="*/ 8 h 91"/>
                <a:gd name="T56" fmla="*/ 25 w 49"/>
                <a:gd name="T57" fmla="*/ 27 h 91"/>
                <a:gd name="T58" fmla="*/ 25 w 49"/>
                <a:gd name="T59" fmla="*/ 27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
                <a:gd name="T91" fmla="*/ 0 h 91"/>
                <a:gd name="T92" fmla="*/ 49 w 49"/>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 h="91">
                  <a:moveTo>
                    <a:pt x="49" y="0"/>
                  </a:moveTo>
                  <a:lnTo>
                    <a:pt x="9" y="0"/>
                  </a:lnTo>
                  <a:lnTo>
                    <a:pt x="9" y="36"/>
                  </a:lnTo>
                  <a:lnTo>
                    <a:pt x="7" y="65"/>
                  </a:lnTo>
                  <a:lnTo>
                    <a:pt x="5" y="78"/>
                  </a:lnTo>
                  <a:lnTo>
                    <a:pt x="0" y="88"/>
                  </a:lnTo>
                  <a:lnTo>
                    <a:pt x="11" y="91"/>
                  </a:lnTo>
                  <a:lnTo>
                    <a:pt x="17" y="69"/>
                  </a:lnTo>
                  <a:lnTo>
                    <a:pt x="19" y="46"/>
                  </a:lnTo>
                  <a:lnTo>
                    <a:pt x="32" y="46"/>
                  </a:lnTo>
                  <a:lnTo>
                    <a:pt x="41" y="46"/>
                  </a:lnTo>
                  <a:lnTo>
                    <a:pt x="45" y="42"/>
                  </a:lnTo>
                  <a:lnTo>
                    <a:pt x="47" y="36"/>
                  </a:lnTo>
                  <a:lnTo>
                    <a:pt x="49" y="27"/>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25"/>
            <p:cNvSpPr>
              <a:spLocks noChangeAspect="1"/>
            </p:cNvSpPr>
            <p:nvPr/>
          </p:nvSpPr>
          <p:spPr bwMode="auto">
            <a:xfrm>
              <a:off x="3342" y="2348"/>
              <a:ext cx="63" cy="116"/>
            </a:xfrm>
            <a:custGeom>
              <a:avLst/>
              <a:gdLst>
                <a:gd name="T0" fmla="*/ 27 w 63"/>
                <a:gd name="T1" fmla="*/ 35 h 116"/>
                <a:gd name="T2" fmla="*/ 27 w 63"/>
                <a:gd name="T3" fmla="*/ 12 h 116"/>
                <a:gd name="T4" fmla="*/ 27 w 63"/>
                <a:gd name="T5" fmla="*/ 12 h 116"/>
                <a:gd name="T6" fmla="*/ 61 w 63"/>
                <a:gd name="T7" fmla="*/ 10 h 116"/>
                <a:gd name="T8" fmla="*/ 61 w 63"/>
                <a:gd name="T9" fmla="*/ 0 h 116"/>
                <a:gd name="T10" fmla="*/ 61 w 63"/>
                <a:gd name="T11" fmla="*/ 0 h 116"/>
                <a:gd name="T12" fmla="*/ 38 w 63"/>
                <a:gd name="T13" fmla="*/ 2 h 116"/>
                <a:gd name="T14" fmla="*/ 15 w 63"/>
                <a:gd name="T15" fmla="*/ 4 h 116"/>
                <a:gd name="T16" fmla="*/ 15 w 63"/>
                <a:gd name="T17" fmla="*/ 50 h 116"/>
                <a:gd name="T18" fmla="*/ 15 w 63"/>
                <a:gd name="T19" fmla="*/ 50 h 116"/>
                <a:gd name="T20" fmla="*/ 13 w 63"/>
                <a:gd name="T21" fmla="*/ 65 h 116"/>
                <a:gd name="T22" fmla="*/ 11 w 63"/>
                <a:gd name="T23" fmla="*/ 80 h 116"/>
                <a:gd name="T24" fmla="*/ 8 w 63"/>
                <a:gd name="T25" fmla="*/ 94 h 116"/>
                <a:gd name="T26" fmla="*/ 0 w 63"/>
                <a:gd name="T27" fmla="*/ 109 h 116"/>
                <a:gd name="T28" fmla="*/ 8 w 63"/>
                <a:gd name="T29" fmla="*/ 116 h 116"/>
                <a:gd name="T30" fmla="*/ 8 w 63"/>
                <a:gd name="T31" fmla="*/ 116 h 116"/>
                <a:gd name="T32" fmla="*/ 17 w 63"/>
                <a:gd name="T33" fmla="*/ 101 h 116"/>
                <a:gd name="T34" fmla="*/ 23 w 63"/>
                <a:gd name="T35" fmla="*/ 86 h 116"/>
                <a:gd name="T36" fmla="*/ 25 w 63"/>
                <a:gd name="T37" fmla="*/ 67 h 116"/>
                <a:gd name="T38" fmla="*/ 27 w 63"/>
                <a:gd name="T39" fmla="*/ 46 h 116"/>
                <a:gd name="T40" fmla="*/ 40 w 63"/>
                <a:gd name="T41" fmla="*/ 46 h 116"/>
                <a:gd name="T42" fmla="*/ 40 w 63"/>
                <a:gd name="T43" fmla="*/ 116 h 116"/>
                <a:gd name="T44" fmla="*/ 53 w 63"/>
                <a:gd name="T45" fmla="*/ 116 h 116"/>
                <a:gd name="T46" fmla="*/ 53 w 63"/>
                <a:gd name="T47" fmla="*/ 46 h 116"/>
                <a:gd name="T48" fmla="*/ 63 w 63"/>
                <a:gd name="T49" fmla="*/ 46 h 116"/>
                <a:gd name="T50" fmla="*/ 63 w 63"/>
                <a:gd name="T51" fmla="*/ 35 h 116"/>
                <a:gd name="T52" fmla="*/ 27 w 63"/>
                <a:gd name="T53" fmla="*/ 35 h 116"/>
                <a:gd name="T54" fmla="*/ 27 w 63"/>
                <a:gd name="T55" fmla="*/ 35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3"/>
                <a:gd name="T85" fmla="*/ 0 h 116"/>
                <a:gd name="T86" fmla="*/ 63 w 63"/>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3" h="116">
                  <a:moveTo>
                    <a:pt x="27" y="35"/>
                  </a:moveTo>
                  <a:lnTo>
                    <a:pt x="27" y="12"/>
                  </a:lnTo>
                  <a:lnTo>
                    <a:pt x="61" y="10"/>
                  </a:lnTo>
                  <a:lnTo>
                    <a:pt x="61" y="0"/>
                  </a:lnTo>
                  <a:lnTo>
                    <a:pt x="38" y="2"/>
                  </a:lnTo>
                  <a:lnTo>
                    <a:pt x="15" y="4"/>
                  </a:lnTo>
                  <a:lnTo>
                    <a:pt x="15" y="50"/>
                  </a:lnTo>
                  <a:lnTo>
                    <a:pt x="13" y="65"/>
                  </a:lnTo>
                  <a:lnTo>
                    <a:pt x="11" y="80"/>
                  </a:lnTo>
                  <a:lnTo>
                    <a:pt x="8" y="94"/>
                  </a:lnTo>
                  <a:lnTo>
                    <a:pt x="0" y="109"/>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26"/>
            <p:cNvSpPr>
              <a:spLocks noChangeAspect="1"/>
            </p:cNvSpPr>
            <p:nvPr/>
          </p:nvSpPr>
          <p:spPr bwMode="auto">
            <a:xfrm>
              <a:off x="2681" y="2343"/>
              <a:ext cx="51" cy="121"/>
            </a:xfrm>
            <a:custGeom>
              <a:avLst/>
              <a:gdLst>
                <a:gd name="T0" fmla="*/ 36 w 51"/>
                <a:gd name="T1" fmla="*/ 32 h 121"/>
                <a:gd name="T2" fmla="*/ 51 w 51"/>
                <a:gd name="T3" fmla="*/ 32 h 121"/>
                <a:gd name="T4" fmla="*/ 51 w 51"/>
                <a:gd name="T5" fmla="*/ 21 h 121"/>
                <a:gd name="T6" fmla="*/ 36 w 51"/>
                <a:gd name="T7" fmla="*/ 21 h 121"/>
                <a:gd name="T8" fmla="*/ 36 w 51"/>
                <a:gd name="T9" fmla="*/ 0 h 121"/>
                <a:gd name="T10" fmla="*/ 23 w 51"/>
                <a:gd name="T11" fmla="*/ 0 h 121"/>
                <a:gd name="T12" fmla="*/ 23 w 51"/>
                <a:gd name="T13" fmla="*/ 21 h 121"/>
                <a:gd name="T14" fmla="*/ 2 w 51"/>
                <a:gd name="T15" fmla="*/ 21 h 121"/>
                <a:gd name="T16" fmla="*/ 2 w 51"/>
                <a:gd name="T17" fmla="*/ 32 h 121"/>
                <a:gd name="T18" fmla="*/ 21 w 51"/>
                <a:gd name="T19" fmla="*/ 32 h 121"/>
                <a:gd name="T20" fmla="*/ 21 w 51"/>
                <a:gd name="T21" fmla="*/ 32 h 121"/>
                <a:gd name="T22" fmla="*/ 19 w 51"/>
                <a:gd name="T23" fmla="*/ 45 h 121"/>
                <a:gd name="T24" fmla="*/ 15 w 51"/>
                <a:gd name="T25" fmla="*/ 57 h 121"/>
                <a:gd name="T26" fmla="*/ 8 w 51"/>
                <a:gd name="T27" fmla="*/ 70 h 121"/>
                <a:gd name="T28" fmla="*/ 0 w 51"/>
                <a:gd name="T29" fmla="*/ 83 h 121"/>
                <a:gd name="T30" fmla="*/ 2 w 51"/>
                <a:gd name="T31" fmla="*/ 93 h 121"/>
                <a:gd name="T32" fmla="*/ 2 w 51"/>
                <a:gd name="T33" fmla="*/ 93 h 121"/>
                <a:gd name="T34" fmla="*/ 15 w 51"/>
                <a:gd name="T35" fmla="*/ 78 h 121"/>
                <a:gd name="T36" fmla="*/ 23 w 51"/>
                <a:gd name="T37" fmla="*/ 61 h 121"/>
                <a:gd name="T38" fmla="*/ 23 w 51"/>
                <a:gd name="T39" fmla="*/ 61 h 121"/>
                <a:gd name="T40" fmla="*/ 23 w 51"/>
                <a:gd name="T41" fmla="*/ 61 h 121"/>
                <a:gd name="T42" fmla="*/ 23 w 51"/>
                <a:gd name="T43" fmla="*/ 83 h 121"/>
                <a:gd name="T44" fmla="*/ 23 w 51"/>
                <a:gd name="T45" fmla="*/ 121 h 121"/>
                <a:gd name="T46" fmla="*/ 36 w 51"/>
                <a:gd name="T47" fmla="*/ 121 h 121"/>
                <a:gd name="T48" fmla="*/ 36 w 51"/>
                <a:gd name="T49" fmla="*/ 78 h 121"/>
                <a:gd name="T50" fmla="*/ 36 w 51"/>
                <a:gd name="T51" fmla="*/ 78 h 121"/>
                <a:gd name="T52" fmla="*/ 34 w 51"/>
                <a:gd name="T53" fmla="*/ 57 h 121"/>
                <a:gd name="T54" fmla="*/ 34 w 51"/>
                <a:gd name="T55" fmla="*/ 57 h 121"/>
                <a:gd name="T56" fmla="*/ 34 w 51"/>
                <a:gd name="T57" fmla="*/ 57 h 121"/>
                <a:gd name="T58" fmla="*/ 40 w 51"/>
                <a:gd name="T59" fmla="*/ 72 h 121"/>
                <a:gd name="T60" fmla="*/ 46 w 51"/>
                <a:gd name="T61" fmla="*/ 85 h 121"/>
                <a:gd name="T62" fmla="*/ 51 w 51"/>
                <a:gd name="T63" fmla="*/ 70 h 121"/>
                <a:gd name="T64" fmla="*/ 51 w 51"/>
                <a:gd name="T65" fmla="*/ 70 h 121"/>
                <a:gd name="T66" fmla="*/ 40 w 51"/>
                <a:gd name="T67" fmla="*/ 51 h 121"/>
                <a:gd name="T68" fmla="*/ 38 w 51"/>
                <a:gd name="T69" fmla="*/ 43 h 121"/>
                <a:gd name="T70" fmla="*/ 36 w 51"/>
                <a:gd name="T71" fmla="*/ 32 h 121"/>
                <a:gd name="T72" fmla="*/ 36 w 51"/>
                <a:gd name="T73" fmla="*/ 3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21"/>
                <a:gd name="T113" fmla="*/ 51 w 51"/>
                <a:gd name="T114" fmla="*/ 121 h 1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21">
                  <a:moveTo>
                    <a:pt x="36" y="32"/>
                  </a:moveTo>
                  <a:lnTo>
                    <a:pt x="51" y="32"/>
                  </a:lnTo>
                  <a:lnTo>
                    <a:pt x="51" y="21"/>
                  </a:lnTo>
                  <a:lnTo>
                    <a:pt x="36" y="21"/>
                  </a:lnTo>
                  <a:lnTo>
                    <a:pt x="36" y="0"/>
                  </a:lnTo>
                  <a:lnTo>
                    <a:pt x="23" y="0"/>
                  </a:lnTo>
                  <a:lnTo>
                    <a:pt x="23" y="21"/>
                  </a:lnTo>
                  <a:lnTo>
                    <a:pt x="2" y="21"/>
                  </a:lnTo>
                  <a:lnTo>
                    <a:pt x="2" y="32"/>
                  </a:lnTo>
                  <a:lnTo>
                    <a:pt x="21" y="32"/>
                  </a:lnTo>
                  <a:lnTo>
                    <a:pt x="19" y="45"/>
                  </a:lnTo>
                  <a:lnTo>
                    <a:pt x="15" y="57"/>
                  </a:lnTo>
                  <a:lnTo>
                    <a:pt x="8" y="70"/>
                  </a:lnTo>
                  <a:lnTo>
                    <a:pt x="0" y="83"/>
                  </a:lnTo>
                  <a:lnTo>
                    <a:pt x="2" y="93"/>
                  </a:lnTo>
                  <a:lnTo>
                    <a:pt x="15" y="78"/>
                  </a:lnTo>
                  <a:lnTo>
                    <a:pt x="23" y="61"/>
                  </a:lnTo>
                  <a:lnTo>
                    <a:pt x="23" y="83"/>
                  </a:lnTo>
                  <a:lnTo>
                    <a:pt x="23" y="121"/>
                  </a:lnTo>
                  <a:lnTo>
                    <a:pt x="36" y="121"/>
                  </a:lnTo>
                  <a:lnTo>
                    <a:pt x="36" y="78"/>
                  </a:lnTo>
                  <a:lnTo>
                    <a:pt x="34" y="57"/>
                  </a:lnTo>
                  <a:lnTo>
                    <a:pt x="40" y="72"/>
                  </a:lnTo>
                  <a:lnTo>
                    <a:pt x="46" y="85"/>
                  </a:lnTo>
                  <a:lnTo>
                    <a:pt x="51" y="70"/>
                  </a:lnTo>
                  <a:lnTo>
                    <a:pt x="40" y="51"/>
                  </a:lnTo>
                  <a:lnTo>
                    <a:pt x="38" y="43"/>
                  </a:lnTo>
                  <a:lnTo>
                    <a:pt x="3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27"/>
            <p:cNvSpPr>
              <a:spLocks noChangeAspect="1"/>
            </p:cNvSpPr>
            <p:nvPr/>
          </p:nvSpPr>
          <p:spPr bwMode="auto">
            <a:xfrm>
              <a:off x="2741" y="2392"/>
              <a:ext cx="20" cy="31"/>
            </a:xfrm>
            <a:custGeom>
              <a:avLst/>
              <a:gdLst>
                <a:gd name="T0" fmla="*/ 22 w 19"/>
                <a:gd name="T1" fmla="*/ 0 h 31"/>
                <a:gd name="T2" fmla="*/ 22 w 19"/>
                <a:gd name="T3" fmla="*/ 0 h 31"/>
                <a:gd name="T4" fmla="*/ 26 w 19"/>
                <a:gd name="T5" fmla="*/ 15 h 31"/>
                <a:gd name="T6" fmla="*/ 31 w 19"/>
                <a:gd name="T7" fmla="*/ 31 h 31"/>
                <a:gd name="T8" fmla="*/ 7 w 19"/>
                <a:gd name="T9" fmla="*/ 31 h 31"/>
                <a:gd name="T10" fmla="*/ 7 w 19"/>
                <a:gd name="T11" fmla="*/ 31 h 31"/>
                <a:gd name="T12" fmla="*/ 4 w 19"/>
                <a:gd name="T13" fmla="*/ 15 h 31"/>
                <a:gd name="T14" fmla="*/ 0 w 19"/>
                <a:gd name="T15" fmla="*/ 0 h 31"/>
                <a:gd name="T16" fmla="*/ 22 w 19"/>
                <a:gd name="T17" fmla="*/ 0 h 31"/>
                <a:gd name="T18" fmla="*/ 22 w 1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1"/>
                <a:gd name="T32" fmla="*/ 19 w 1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1">
                  <a:moveTo>
                    <a:pt x="11" y="0"/>
                  </a:moveTo>
                  <a:lnTo>
                    <a:pt x="11" y="0"/>
                  </a:lnTo>
                  <a:lnTo>
                    <a:pt x="15" y="15"/>
                  </a:lnTo>
                  <a:lnTo>
                    <a:pt x="19" y="31"/>
                  </a:lnTo>
                  <a:lnTo>
                    <a:pt x="7" y="31"/>
                  </a:lnTo>
                  <a:lnTo>
                    <a:pt x="4" y="15"/>
                  </a:lnTo>
                  <a:lnTo>
                    <a:pt x="0"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28"/>
            <p:cNvSpPr>
              <a:spLocks noChangeAspect="1"/>
            </p:cNvSpPr>
            <p:nvPr/>
          </p:nvSpPr>
          <p:spPr bwMode="auto">
            <a:xfrm>
              <a:off x="2929" y="2341"/>
              <a:ext cx="108" cy="51"/>
            </a:xfrm>
            <a:custGeom>
              <a:avLst/>
              <a:gdLst>
                <a:gd name="T0" fmla="*/ 61 w 108"/>
                <a:gd name="T1" fmla="*/ 0 h 51"/>
                <a:gd name="T2" fmla="*/ 46 w 108"/>
                <a:gd name="T3" fmla="*/ 0 h 51"/>
                <a:gd name="T4" fmla="*/ 46 w 108"/>
                <a:gd name="T5" fmla="*/ 0 h 51"/>
                <a:gd name="T6" fmla="*/ 36 w 108"/>
                <a:gd name="T7" fmla="*/ 13 h 51"/>
                <a:gd name="T8" fmla="*/ 25 w 108"/>
                <a:gd name="T9" fmla="*/ 23 h 51"/>
                <a:gd name="T10" fmla="*/ 15 w 108"/>
                <a:gd name="T11" fmla="*/ 32 h 51"/>
                <a:gd name="T12" fmla="*/ 0 w 108"/>
                <a:gd name="T13" fmla="*/ 42 h 51"/>
                <a:gd name="T14" fmla="*/ 0 w 108"/>
                <a:gd name="T15" fmla="*/ 51 h 51"/>
                <a:gd name="T16" fmla="*/ 0 w 108"/>
                <a:gd name="T17" fmla="*/ 51 h 51"/>
                <a:gd name="T18" fmla="*/ 17 w 108"/>
                <a:gd name="T19" fmla="*/ 42 h 51"/>
                <a:gd name="T20" fmla="*/ 32 w 108"/>
                <a:gd name="T21" fmla="*/ 34 h 51"/>
                <a:gd name="T22" fmla="*/ 44 w 108"/>
                <a:gd name="T23" fmla="*/ 21 h 51"/>
                <a:gd name="T24" fmla="*/ 57 w 108"/>
                <a:gd name="T25" fmla="*/ 9 h 51"/>
                <a:gd name="T26" fmla="*/ 57 w 108"/>
                <a:gd name="T27" fmla="*/ 9 h 51"/>
                <a:gd name="T28" fmla="*/ 68 w 108"/>
                <a:gd name="T29" fmla="*/ 21 h 51"/>
                <a:gd name="T30" fmla="*/ 80 w 108"/>
                <a:gd name="T31" fmla="*/ 32 h 51"/>
                <a:gd name="T32" fmla="*/ 93 w 108"/>
                <a:gd name="T33" fmla="*/ 42 h 51"/>
                <a:gd name="T34" fmla="*/ 106 w 108"/>
                <a:gd name="T35" fmla="*/ 51 h 51"/>
                <a:gd name="T36" fmla="*/ 108 w 108"/>
                <a:gd name="T37" fmla="*/ 36 h 51"/>
                <a:gd name="T38" fmla="*/ 108 w 108"/>
                <a:gd name="T39" fmla="*/ 36 h 51"/>
                <a:gd name="T40" fmla="*/ 95 w 108"/>
                <a:gd name="T41" fmla="*/ 30 h 51"/>
                <a:gd name="T42" fmla="*/ 85 w 108"/>
                <a:gd name="T43" fmla="*/ 21 h 51"/>
                <a:gd name="T44" fmla="*/ 72 w 108"/>
                <a:gd name="T45" fmla="*/ 13 h 51"/>
                <a:gd name="T46" fmla="*/ 61 w 108"/>
                <a:gd name="T47" fmla="*/ 0 h 51"/>
                <a:gd name="T48" fmla="*/ 61 w 108"/>
                <a:gd name="T49" fmla="*/ 0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51"/>
                <a:gd name="T77" fmla="*/ 108 w 108"/>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51">
                  <a:moveTo>
                    <a:pt x="61" y="0"/>
                  </a:moveTo>
                  <a:lnTo>
                    <a:pt x="46" y="0"/>
                  </a:lnTo>
                  <a:lnTo>
                    <a:pt x="36" y="13"/>
                  </a:lnTo>
                  <a:lnTo>
                    <a:pt x="25" y="23"/>
                  </a:lnTo>
                  <a:lnTo>
                    <a:pt x="15" y="32"/>
                  </a:lnTo>
                  <a:lnTo>
                    <a:pt x="0" y="42"/>
                  </a:lnTo>
                  <a:lnTo>
                    <a:pt x="0" y="51"/>
                  </a:lnTo>
                  <a:lnTo>
                    <a:pt x="17" y="42"/>
                  </a:lnTo>
                  <a:lnTo>
                    <a:pt x="32" y="34"/>
                  </a:lnTo>
                  <a:lnTo>
                    <a:pt x="44" y="21"/>
                  </a:lnTo>
                  <a:lnTo>
                    <a:pt x="57" y="9"/>
                  </a:lnTo>
                  <a:lnTo>
                    <a:pt x="68" y="21"/>
                  </a:lnTo>
                  <a:lnTo>
                    <a:pt x="80" y="32"/>
                  </a:lnTo>
                  <a:lnTo>
                    <a:pt x="93" y="42"/>
                  </a:lnTo>
                  <a:lnTo>
                    <a:pt x="106" y="51"/>
                  </a:lnTo>
                  <a:lnTo>
                    <a:pt x="108" y="36"/>
                  </a:lnTo>
                  <a:lnTo>
                    <a:pt x="95" y="30"/>
                  </a:lnTo>
                  <a:lnTo>
                    <a:pt x="85" y="21"/>
                  </a:lnTo>
                  <a:lnTo>
                    <a:pt x="72" y="13"/>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29"/>
            <p:cNvSpPr>
              <a:spLocks noChangeAspect="1"/>
            </p:cNvSpPr>
            <p:nvPr/>
          </p:nvSpPr>
          <p:spPr bwMode="auto">
            <a:xfrm>
              <a:off x="2953" y="2381"/>
              <a:ext cx="63" cy="11"/>
            </a:xfrm>
            <a:custGeom>
              <a:avLst/>
              <a:gdLst>
                <a:gd name="T0" fmla="*/ 0 w 64"/>
                <a:gd name="T1" fmla="*/ 0 h 11"/>
                <a:gd name="T2" fmla="*/ 53 w 64"/>
                <a:gd name="T3" fmla="*/ 0 h 11"/>
                <a:gd name="T4" fmla="*/ 53 w 64"/>
                <a:gd name="T5" fmla="*/ 11 h 11"/>
                <a:gd name="T6" fmla="*/ 0 w 64"/>
                <a:gd name="T7" fmla="*/ 11 h 11"/>
                <a:gd name="T8" fmla="*/ 0 w 64"/>
                <a:gd name="T9" fmla="*/ 0 h 11"/>
                <a:gd name="T10" fmla="*/ 0 w 64"/>
                <a:gd name="T11" fmla="*/ 0 h 11"/>
                <a:gd name="T12" fmla="*/ 0 60000 65536"/>
                <a:gd name="T13" fmla="*/ 0 60000 65536"/>
                <a:gd name="T14" fmla="*/ 0 60000 65536"/>
                <a:gd name="T15" fmla="*/ 0 60000 65536"/>
                <a:gd name="T16" fmla="*/ 0 60000 65536"/>
                <a:gd name="T17" fmla="*/ 0 60000 65536"/>
                <a:gd name="T18" fmla="*/ 0 w 64"/>
                <a:gd name="T19" fmla="*/ 0 h 11"/>
                <a:gd name="T20" fmla="*/ 64 w 6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64" h="11">
                  <a:moveTo>
                    <a:pt x="0" y="0"/>
                  </a:moveTo>
                  <a:lnTo>
                    <a:pt x="64" y="0"/>
                  </a:lnTo>
                  <a:lnTo>
                    <a:pt x="64" y="11"/>
                  </a:lnTo>
                  <a:lnTo>
                    <a:pt x="0"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0"/>
            <p:cNvSpPr>
              <a:spLocks noChangeAspect="1" noEditPoints="1"/>
            </p:cNvSpPr>
            <p:nvPr/>
          </p:nvSpPr>
          <p:spPr bwMode="auto">
            <a:xfrm>
              <a:off x="2944" y="2407"/>
              <a:ext cx="82" cy="55"/>
            </a:xfrm>
            <a:custGeom>
              <a:avLst/>
              <a:gdLst>
                <a:gd name="T0" fmla="*/ 0 w 82"/>
                <a:gd name="T1" fmla="*/ 0 h 54"/>
                <a:gd name="T2" fmla="*/ 0 w 82"/>
                <a:gd name="T3" fmla="*/ 65 h 54"/>
                <a:gd name="T4" fmla="*/ 48 w 82"/>
                <a:gd name="T5" fmla="*/ 65 h 54"/>
                <a:gd name="T6" fmla="*/ 48 w 82"/>
                <a:gd name="T7" fmla="*/ 65 h 54"/>
                <a:gd name="T8" fmla="*/ 63 w 82"/>
                <a:gd name="T9" fmla="*/ 65 h 54"/>
                <a:gd name="T10" fmla="*/ 74 w 82"/>
                <a:gd name="T11" fmla="*/ 61 h 54"/>
                <a:gd name="T12" fmla="*/ 78 w 82"/>
                <a:gd name="T13" fmla="*/ 59 h 54"/>
                <a:gd name="T14" fmla="*/ 80 w 82"/>
                <a:gd name="T15" fmla="*/ 55 h 54"/>
                <a:gd name="T16" fmla="*/ 82 w 82"/>
                <a:gd name="T17" fmla="*/ 42 h 54"/>
                <a:gd name="T18" fmla="*/ 82 w 82"/>
                <a:gd name="T19" fmla="*/ 0 h 54"/>
                <a:gd name="T20" fmla="*/ 0 w 82"/>
                <a:gd name="T21" fmla="*/ 0 h 54"/>
                <a:gd name="T22" fmla="*/ 0 w 82"/>
                <a:gd name="T23" fmla="*/ 0 h 54"/>
                <a:gd name="T24" fmla="*/ 67 w 82"/>
                <a:gd name="T25" fmla="*/ 8 h 54"/>
                <a:gd name="T26" fmla="*/ 67 w 82"/>
                <a:gd name="T27" fmla="*/ 42 h 54"/>
                <a:gd name="T28" fmla="*/ 67 w 82"/>
                <a:gd name="T29" fmla="*/ 42 h 54"/>
                <a:gd name="T30" fmla="*/ 65 w 82"/>
                <a:gd name="T31" fmla="*/ 51 h 54"/>
                <a:gd name="T32" fmla="*/ 63 w 82"/>
                <a:gd name="T33" fmla="*/ 53 h 54"/>
                <a:gd name="T34" fmla="*/ 61 w 82"/>
                <a:gd name="T35" fmla="*/ 55 h 54"/>
                <a:gd name="T36" fmla="*/ 53 w 82"/>
                <a:gd name="T37" fmla="*/ 55 h 54"/>
                <a:gd name="T38" fmla="*/ 40 w 82"/>
                <a:gd name="T39" fmla="*/ 55 h 54"/>
                <a:gd name="T40" fmla="*/ 12 w 82"/>
                <a:gd name="T41" fmla="*/ 55 h 54"/>
                <a:gd name="T42" fmla="*/ 12 w 82"/>
                <a:gd name="T43" fmla="*/ 8 h 54"/>
                <a:gd name="T44" fmla="*/ 67 w 82"/>
                <a:gd name="T45" fmla="*/ 8 h 54"/>
                <a:gd name="T46" fmla="*/ 67 w 82"/>
                <a:gd name="T47" fmla="*/ 8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54"/>
                <a:gd name="T74" fmla="*/ 82 w 82"/>
                <a:gd name="T75" fmla="*/ 54 h 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54">
                  <a:moveTo>
                    <a:pt x="0" y="0"/>
                  </a:moveTo>
                  <a:lnTo>
                    <a:pt x="0" y="54"/>
                  </a:lnTo>
                  <a:lnTo>
                    <a:pt x="48" y="54"/>
                  </a:lnTo>
                  <a:lnTo>
                    <a:pt x="63" y="54"/>
                  </a:lnTo>
                  <a:lnTo>
                    <a:pt x="74" y="50"/>
                  </a:lnTo>
                  <a:lnTo>
                    <a:pt x="78" y="48"/>
                  </a:lnTo>
                  <a:lnTo>
                    <a:pt x="80" y="44"/>
                  </a:lnTo>
                  <a:lnTo>
                    <a:pt x="82" y="31"/>
                  </a:lnTo>
                  <a:lnTo>
                    <a:pt x="82" y="0"/>
                  </a:lnTo>
                  <a:lnTo>
                    <a:pt x="0" y="0"/>
                  </a:lnTo>
                  <a:close/>
                  <a:moveTo>
                    <a:pt x="67" y="8"/>
                  </a:moveTo>
                  <a:lnTo>
                    <a:pt x="67" y="31"/>
                  </a:lnTo>
                  <a:lnTo>
                    <a:pt x="65" y="40"/>
                  </a:lnTo>
                  <a:lnTo>
                    <a:pt x="63" y="42"/>
                  </a:lnTo>
                  <a:lnTo>
                    <a:pt x="61" y="44"/>
                  </a:lnTo>
                  <a:lnTo>
                    <a:pt x="53" y="44"/>
                  </a:lnTo>
                  <a:lnTo>
                    <a:pt x="40" y="44"/>
                  </a:lnTo>
                  <a:lnTo>
                    <a:pt x="12" y="44"/>
                  </a:lnTo>
                  <a:lnTo>
                    <a:pt x="12" y="8"/>
                  </a:lnTo>
                  <a:lnTo>
                    <a:pt x="6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1"/>
            <p:cNvSpPr>
              <a:spLocks noChangeAspect="1"/>
            </p:cNvSpPr>
            <p:nvPr/>
          </p:nvSpPr>
          <p:spPr bwMode="auto">
            <a:xfrm>
              <a:off x="2736" y="2343"/>
              <a:ext cx="57" cy="121"/>
            </a:xfrm>
            <a:custGeom>
              <a:avLst/>
              <a:gdLst>
                <a:gd name="T0" fmla="*/ 66 w 55"/>
                <a:gd name="T1" fmla="*/ 104 h 121"/>
                <a:gd name="T2" fmla="*/ 66 w 55"/>
                <a:gd name="T3" fmla="*/ 104 h 121"/>
                <a:gd name="T4" fmla="*/ 66 w 55"/>
                <a:gd name="T5" fmla="*/ 112 h 121"/>
                <a:gd name="T6" fmla="*/ 60 w 55"/>
                <a:gd name="T7" fmla="*/ 116 h 121"/>
                <a:gd name="T8" fmla="*/ 52 w 55"/>
                <a:gd name="T9" fmla="*/ 118 h 121"/>
                <a:gd name="T10" fmla="*/ 41 w 55"/>
                <a:gd name="T11" fmla="*/ 121 h 121"/>
                <a:gd name="T12" fmla="*/ 28 w 55"/>
                <a:gd name="T13" fmla="*/ 121 h 121"/>
                <a:gd name="T14" fmla="*/ 28 w 55"/>
                <a:gd name="T15" fmla="*/ 110 h 121"/>
                <a:gd name="T16" fmla="*/ 36 w 55"/>
                <a:gd name="T17" fmla="*/ 110 h 121"/>
                <a:gd name="T18" fmla="*/ 36 w 55"/>
                <a:gd name="T19" fmla="*/ 110 h 121"/>
                <a:gd name="T20" fmla="*/ 41 w 55"/>
                <a:gd name="T21" fmla="*/ 108 h 121"/>
                <a:gd name="T22" fmla="*/ 44 w 55"/>
                <a:gd name="T23" fmla="*/ 104 h 121"/>
                <a:gd name="T24" fmla="*/ 44 w 55"/>
                <a:gd name="T25" fmla="*/ 32 h 121"/>
                <a:gd name="T26" fmla="*/ 0 w 55"/>
                <a:gd name="T27" fmla="*/ 32 h 121"/>
                <a:gd name="T28" fmla="*/ 0 w 55"/>
                <a:gd name="T29" fmla="*/ 21 h 121"/>
                <a:gd name="T30" fmla="*/ 44 w 55"/>
                <a:gd name="T31" fmla="*/ 21 h 121"/>
                <a:gd name="T32" fmla="*/ 44 w 55"/>
                <a:gd name="T33" fmla="*/ 0 h 121"/>
                <a:gd name="T34" fmla="*/ 66 w 55"/>
                <a:gd name="T35" fmla="*/ 0 h 121"/>
                <a:gd name="T36" fmla="*/ 66 w 55"/>
                <a:gd name="T37" fmla="*/ 21 h 121"/>
                <a:gd name="T38" fmla="*/ 81 w 55"/>
                <a:gd name="T39" fmla="*/ 21 h 121"/>
                <a:gd name="T40" fmla="*/ 81 w 55"/>
                <a:gd name="T41" fmla="*/ 32 h 121"/>
                <a:gd name="T42" fmla="*/ 66 w 55"/>
                <a:gd name="T43" fmla="*/ 32 h 121"/>
                <a:gd name="T44" fmla="*/ 66 w 55"/>
                <a:gd name="T45" fmla="*/ 104 h 121"/>
                <a:gd name="T46" fmla="*/ 66 w 55"/>
                <a:gd name="T47" fmla="*/ 104 h 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
                <a:gd name="T73" fmla="*/ 0 h 121"/>
                <a:gd name="T74" fmla="*/ 55 w 55"/>
                <a:gd name="T75" fmla="*/ 121 h 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 h="121">
                  <a:moveTo>
                    <a:pt x="44" y="104"/>
                  </a:moveTo>
                  <a:lnTo>
                    <a:pt x="44" y="104"/>
                  </a:lnTo>
                  <a:lnTo>
                    <a:pt x="44" y="112"/>
                  </a:lnTo>
                  <a:lnTo>
                    <a:pt x="40" y="116"/>
                  </a:lnTo>
                  <a:lnTo>
                    <a:pt x="36" y="118"/>
                  </a:lnTo>
                  <a:lnTo>
                    <a:pt x="30" y="121"/>
                  </a:lnTo>
                  <a:lnTo>
                    <a:pt x="17" y="121"/>
                  </a:lnTo>
                  <a:lnTo>
                    <a:pt x="17"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32"/>
            <p:cNvSpPr>
              <a:spLocks noChangeAspect="1" noEditPoints="1"/>
            </p:cNvSpPr>
            <p:nvPr/>
          </p:nvSpPr>
          <p:spPr bwMode="auto">
            <a:xfrm>
              <a:off x="3098" y="2350"/>
              <a:ext cx="62" cy="114"/>
            </a:xfrm>
            <a:custGeom>
              <a:avLst/>
              <a:gdLst>
                <a:gd name="T0" fmla="*/ 24 w 62"/>
                <a:gd name="T1" fmla="*/ 54 h 114"/>
                <a:gd name="T2" fmla="*/ 24 w 62"/>
                <a:gd name="T3" fmla="*/ 50 h 114"/>
                <a:gd name="T4" fmla="*/ 38 w 62"/>
                <a:gd name="T5" fmla="*/ 50 h 114"/>
                <a:gd name="T6" fmla="*/ 38 w 62"/>
                <a:gd name="T7" fmla="*/ 114 h 114"/>
                <a:gd name="T8" fmla="*/ 51 w 62"/>
                <a:gd name="T9" fmla="*/ 114 h 114"/>
                <a:gd name="T10" fmla="*/ 51 w 62"/>
                <a:gd name="T11" fmla="*/ 50 h 114"/>
                <a:gd name="T12" fmla="*/ 62 w 62"/>
                <a:gd name="T13" fmla="*/ 50 h 114"/>
                <a:gd name="T14" fmla="*/ 62 w 62"/>
                <a:gd name="T15" fmla="*/ 40 h 114"/>
                <a:gd name="T16" fmla="*/ 51 w 62"/>
                <a:gd name="T17" fmla="*/ 40 h 114"/>
                <a:gd name="T18" fmla="*/ 51 w 62"/>
                <a:gd name="T19" fmla="*/ 10 h 114"/>
                <a:gd name="T20" fmla="*/ 62 w 62"/>
                <a:gd name="T21" fmla="*/ 10 h 114"/>
                <a:gd name="T22" fmla="*/ 62 w 62"/>
                <a:gd name="T23" fmla="*/ 0 h 114"/>
                <a:gd name="T24" fmla="*/ 5 w 62"/>
                <a:gd name="T25" fmla="*/ 0 h 114"/>
                <a:gd name="T26" fmla="*/ 5 w 62"/>
                <a:gd name="T27" fmla="*/ 10 h 114"/>
                <a:gd name="T28" fmla="*/ 13 w 62"/>
                <a:gd name="T29" fmla="*/ 10 h 114"/>
                <a:gd name="T30" fmla="*/ 13 w 62"/>
                <a:gd name="T31" fmla="*/ 40 h 114"/>
                <a:gd name="T32" fmla="*/ 2 w 62"/>
                <a:gd name="T33" fmla="*/ 40 h 114"/>
                <a:gd name="T34" fmla="*/ 2 w 62"/>
                <a:gd name="T35" fmla="*/ 50 h 114"/>
                <a:gd name="T36" fmla="*/ 13 w 62"/>
                <a:gd name="T37" fmla="*/ 50 h 114"/>
                <a:gd name="T38" fmla="*/ 13 w 62"/>
                <a:gd name="T39" fmla="*/ 52 h 114"/>
                <a:gd name="T40" fmla="*/ 13 w 62"/>
                <a:gd name="T41" fmla="*/ 52 h 114"/>
                <a:gd name="T42" fmla="*/ 11 w 62"/>
                <a:gd name="T43" fmla="*/ 69 h 114"/>
                <a:gd name="T44" fmla="*/ 9 w 62"/>
                <a:gd name="T45" fmla="*/ 84 h 114"/>
                <a:gd name="T46" fmla="*/ 5 w 62"/>
                <a:gd name="T47" fmla="*/ 97 h 114"/>
                <a:gd name="T48" fmla="*/ 0 w 62"/>
                <a:gd name="T49" fmla="*/ 107 h 114"/>
                <a:gd name="T50" fmla="*/ 5 w 62"/>
                <a:gd name="T51" fmla="*/ 114 h 114"/>
                <a:gd name="T52" fmla="*/ 5 w 62"/>
                <a:gd name="T53" fmla="*/ 114 h 114"/>
                <a:gd name="T54" fmla="*/ 13 w 62"/>
                <a:gd name="T55" fmla="*/ 103 h 114"/>
                <a:gd name="T56" fmla="*/ 19 w 62"/>
                <a:gd name="T57" fmla="*/ 90 h 114"/>
                <a:gd name="T58" fmla="*/ 24 w 62"/>
                <a:gd name="T59" fmla="*/ 73 h 114"/>
                <a:gd name="T60" fmla="*/ 24 w 62"/>
                <a:gd name="T61" fmla="*/ 54 h 114"/>
                <a:gd name="T62" fmla="*/ 24 w 62"/>
                <a:gd name="T63" fmla="*/ 54 h 114"/>
                <a:gd name="T64" fmla="*/ 38 w 62"/>
                <a:gd name="T65" fmla="*/ 40 h 114"/>
                <a:gd name="T66" fmla="*/ 24 w 62"/>
                <a:gd name="T67" fmla="*/ 40 h 114"/>
                <a:gd name="T68" fmla="*/ 24 w 62"/>
                <a:gd name="T69" fmla="*/ 8 h 114"/>
                <a:gd name="T70" fmla="*/ 38 w 62"/>
                <a:gd name="T71" fmla="*/ 8 h 114"/>
                <a:gd name="T72" fmla="*/ 38 w 62"/>
                <a:gd name="T73" fmla="*/ 40 h 114"/>
                <a:gd name="T74" fmla="*/ 38 w 62"/>
                <a:gd name="T75" fmla="*/ 4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2"/>
                <a:gd name="T115" fmla="*/ 0 h 114"/>
                <a:gd name="T116" fmla="*/ 62 w 62"/>
                <a:gd name="T117" fmla="*/ 114 h 1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1" y="69"/>
                  </a:lnTo>
                  <a:lnTo>
                    <a:pt x="9" y="84"/>
                  </a:lnTo>
                  <a:lnTo>
                    <a:pt x="5" y="97"/>
                  </a:lnTo>
                  <a:lnTo>
                    <a:pt x="0" y="107"/>
                  </a:lnTo>
                  <a:lnTo>
                    <a:pt x="5" y="114"/>
                  </a:lnTo>
                  <a:lnTo>
                    <a:pt x="13" y="103"/>
                  </a:lnTo>
                  <a:lnTo>
                    <a:pt x="19" y="90"/>
                  </a:lnTo>
                  <a:lnTo>
                    <a:pt x="24" y="73"/>
                  </a:lnTo>
                  <a:lnTo>
                    <a:pt x="24" y="54"/>
                  </a:lnTo>
                  <a:close/>
                  <a:moveTo>
                    <a:pt x="38" y="40"/>
                  </a:moveTo>
                  <a:lnTo>
                    <a:pt x="24" y="40"/>
                  </a:lnTo>
                  <a:lnTo>
                    <a:pt x="24" y="8"/>
                  </a:lnTo>
                  <a:lnTo>
                    <a:pt x="38" y="8"/>
                  </a:lnTo>
                  <a:lnTo>
                    <a:pt x="3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33"/>
            <p:cNvSpPr>
              <a:spLocks noChangeAspect="1" noEditPoints="1"/>
            </p:cNvSpPr>
            <p:nvPr/>
          </p:nvSpPr>
          <p:spPr bwMode="auto">
            <a:xfrm>
              <a:off x="3050" y="2350"/>
              <a:ext cx="46" cy="109"/>
            </a:xfrm>
            <a:custGeom>
              <a:avLst/>
              <a:gdLst>
                <a:gd name="T0" fmla="*/ 4 w 46"/>
                <a:gd name="T1" fmla="*/ 10 h 109"/>
                <a:gd name="T2" fmla="*/ 14 w 46"/>
                <a:gd name="T3" fmla="*/ 10 h 109"/>
                <a:gd name="T4" fmla="*/ 14 w 46"/>
                <a:gd name="T5" fmla="*/ 10 h 109"/>
                <a:gd name="T6" fmla="*/ 14 w 46"/>
                <a:gd name="T7" fmla="*/ 23 h 109"/>
                <a:gd name="T8" fmla="*/ 10 w 46"/>
                <a:gd name="T9" fmla="*/ 36 h 109"/>
                <a:gd name="T10" fmla="*/ 6 w 46"/>
                <a:gd name="T11" fmla="*/ 48 h 109"/>
                <a:gd name="T12" fmla="*/ 0 w 46"/>
                <a:gd name="T13" fmla="*/ 59 h 109"/>
                <a:gd name="T14" fmla="*/ 4 w 46"/>
                <a:gd name="T15" fmla="*/ 69 h 109"/>
                <a:gd name="T16" fmla="*/ 4 w 46"/>
                <a:gd name="T17" fmla="*/ 69 h 109"/>
                <a:gd name="T18" fmla="*/ 10 w 46"/>
                <a:gd name="T19" fmla="*/ 59 h 109"/>
                <a:gd name="T20" fmla="*/ 10 w 46"/>
                <a:gd name="T21" fmla="*/ 57 h 109"/>
                <a:gd name="T22" fmla="*/ 10 w 46"/>
                <a:gd name="T23" fmla="*/ 109 h 109"/>
                <a:gd name="T24" fmla="*/ 29 w 46"/>
                <a:gd name="T25" fmla="*/ 109 h 109"/>
                <a:gd name="T26" fmla="*/ 29 w 46"/>
                <a:gd name="T27" fmla="*/ 109 h 109"/>
                <a:gd name="T28" fmla="*/ 36 w 46"/>
                <a:gd name="T29" fmla="*/ 109 h 109"/>
                <a:gd name="T30" fmla="*/ 42 w 46"/>
                <a:gd name="T31" fmla="*/ 105 h 109"/>
                <a:gd name="T32" fmla="*/ 44 w 46"/>
                <a:gd name="T33" fmla="*/ 99 h 109"/>
                <a:gd name="T34" fmla="*/ 44 w 46"/>
                <a:gd name="T35" fmla="*/ 90 h 109"/>
                <a:gd name="T36" fmla="*/ 44 w 46"/>
                <a:gd name="T37" fmla="*/ 40 h 109"/>
                <a:gd name="T38" fmla="*/ 21 w 46"/>
                <a:gd name="T39" fmla="*/ 40 h 109"/>
                <a:gd name="T40" fmla="*/ 21 w 46"/>
                <a:gd name="T41" fmla="*/ 40 h 109"/>
                <a:gd name="T42" fmla="*/ 25 w 46"/>
                <a:gd name="T43" fmla="*/ 25 h 109"/>
                <a:gd name="T44" fmla="*/ 29 w 46"/>
                <a:gd name="T45" fmla="*/ 10 h 109"/>
                <a:gd name="T46" fmla="*/ 46 w 46"/>
                <a:gd name="T47" fmla="*/ 10 h 109"/>
                <a:gd name="T48" fmla="*/ 46 w 46"/>
                <a:gd name="T49" fmla="*/ 0 h 109"/>
                <a:gd name="T50" fmla="*/ 4 w 46"/>
                <a:gd name="T51" fmla="*/ 0 h 109"/>
                <a:gd name="T52" fmla="*/ 4 w 46"/>
                <a:gd name="T53" fmla="*/ 10 h 109"/>
                <a:gd name="T54" fmla="*/ 4 w 46"/>
                <a:gd name="T55" fmla="*/ 10 h 109"/>
                <a:gd name="T56" fmla="*/ 21 w 46"/>
                <a:gd name="T57" fmla="*/ 48 h 109"/>
                <a:gd name="T58" fmla="*/ 33 w 46"/>
                <a:gd name="T59" fmla="*/ 48 h 109"/>
                <a:gd name="T60" fmla="*/ 33 w 46"/>
                <a:gd name="T61" fmla="*/ 88 h 109"/>
                <a:gd name="T62" fmla="*/ 33 w 46"/>
                <a:gd name="T63" fmla="*/ 88 h 109"/>
                <a:gd name="T64" fmla="*/ 33 w 46"/>
                <a:gd name="T65" fmla="*/ 99 h 109"/>
                <a:gd name="T66" fmla="*/ 29 w 46"/>
                <a:gd name="T67" fmla="*/ 101 h 109"/>
                <a:gd name="T68" fmla="*/ 27 w 46"/>
                <a:gd name="T69" fmla="*/ 101 h 109"/>
                <a:gd name="T70" fmla="*/ 21 w 46"/>
                <a:gd name="T71" fmla="*/ 101 h 109"/>
                <a:gd name="T72" fmla="*/ 21 w 46"/>
                <a:gd name="T73" fmla="*/ 48 h 109"/>
                <a:gd name="T74" fmla="*/ 21 w 46"/>
                <a:gd name="T75" fmla="*/ 48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109"/>
                <a:gd name="T116" fmla="*/ 46 w 46"/>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109">
                  <a:moveTo>
                    <a:pt x="4" y="10"/>
                  </a:moveTo>
                  <a:lnTo>
                    <a:pt x="14" y="10"/>
                  </a:lnTo>
                  <a:lnTo>
                    <a:pt x="14" y="23"/>
                  </a:lnTo>
                  <a:lnTo>
                    <a:pt x="10" y="36"/>
                  </a:lnTo>
                  <a:lnTo>
                    <a:pt x="6" y="48"/>
                  </a:lnTo>
                  <a:lnTo>
                    <a:pt x="0" y="59"/>
                  </a:lnTo>
                  <a:lnTo>
                    <a:pt x="4" y="69"/>
                  </a:lnTo>
                  <a:lnTo>
                    <a:pt x="10" y="59"/>
                  </a:lnTo>
                  <a:lnTo>
                    <a:pt x="10" y="57"/>
                  </a:lnTo>
                  <a:lnTo>
                    <a:pt x="10" y="109"/>
                  </a:lnTo>
                  <a:lnTo>
                    <a:pt x="29" y="109"/>
                  </a:lnTo>
                  <a:lnTo>
                    <a:pt x="36" y="109"/>
                  </a:lnTo>
                  <a:lnTo>
                    <a:pt x="42" y="105"/>
                  </a:lnTo>
                  <a:lnTo>
                    <a:pt x="44" y="99"/>
                  </a:lnTo>
                  <a:lnTo>
                    <a:pt x="44" y="90"/>
                  </a:lnTo>
                  <a:lnTo>
                    <a:pt x="44" y="40"/>
                  </a:lnTo>
                  <a:lnTo>
                    <a:pt x="21" y="40"/>
                  </a:lnTo>
                  <a:lnTo>
                    <a:pt x="25" y="25"/>
                  </a:lnTo>
                  <a:lnTo>
                    <a:pt x="29" y="10"/>
                  </a:lnTo>
                  <a:lnTo>
                    <a:pt x="46" y="10"/>
                  </a:lnTo>
                  <a:lnTo>
                    <a:pt x="46" y="0"/>
                  </a:lnTo>
                  <a:lnTo>
                    <a:pt x="4" y="0"/>
                  </a:lnTo>
                  <a:lnTo>
                    <a:pt x="4" y="10"/>
                  </a:lnTo>
                  <a:close/>
                  <a:moveTo>
                    <a:pt x="21" y="48"/>
                  </a:moveTo>
                  <a:lnTo>
                    <a:pt x="33" y="48"/>
                  </a:lnTo>
                  <a:lnTo>
                    <a:pt x="33" y="88"/>
                  </a:lnTo>
                  <a:lnTo>
                    <a:pt x="33" y="99"/>
                  </a:lnTo>
                  <a:lnTo>
                    <a:pt x="29" y="101"/>
                  </a:lnTo>
                  <a:lnTo>
                    <a:pt x="27" y="101"/>
                  </a:lnTo>
                  <a:lnTo>
                    <a:pt x="21" y="101"/>
                  </a:lnTo>
                  <a:lnTo>
                    <a:pt x="2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34"/>
            <p:cNvSpPr>
              <a:spLocks noChangeAspect="1"/>
            </p:cNvSpPr>
            <p:nvPr/>
          </p:nvSpPr>
          <p:spPr bwMode="auto">
            <a:xfrm>
              <a:off x="2624" y="2348"/>
              <a:ext cx="46" cy="116"/>
            </a:xfrm>
            <a:custGeom>
              <a:avLst/>
              <a:gdLst>
                <a:gd name="T0" fmla="*/ 29 w 46"/>
                <a:gd name="T1" fmla="*/ 40 h 116"/>
                <a:gd name="T2" fmla="*/ 29 w 46"/>
                <a:gd name="T3" fmla="*/ 40 h 116"/>
                <a:gd name="T4" fmla="*/ 25 w 46"/>
                <a:gd name="T5" fmla="*/ 33 h 116"/>
                <a:gd name="T6" fmla="*/ 25 w 46"/>
                <a:gd name="T7" fmla="*/ 33 h 116"/>
                <a:gd name="T8" fmla="*/ 34 w 46"/>
                <a:gd name="T9" fmla="*/ 27 h 116"/>
                <a:gd name="T10" fmla="*/ 40 w 46"/>
                <a:gd name="T11" fmla="*/ 19 h 116"/>
                <a:gd name="T12" fmla="*/ 42 w 46"/>
                <a:gd name="T13" fmla="*/ 10 h 116"/>
                <a:gd name="T14" fmla="*/ 44 w 46"/>
                <a:gd name="T15" fmla="*/ 0 h 116"/>
                <a:gd name="T16" fmla="*/ 2 w 46"/>
                <a:gd name="T17" fmla="*/ 0 h 116"/>
                <a:gd name="T18" fmla="*/ 2 w 46"/>
                <a:gd name="T19" fmla="*/ 8 h 116"/>
                <a:gd name="T20" fmla="*/ 29 w 46"/>
                <a:gd name="T21" fmla="*/ 8 h 116"/>
                <a:gd name="T22" fmla="*/ 29 w 46"/>
                <a:gd name="T23" fmla="*/ 8 h 116"/>
                <a:gd name="T24" fmla="*/ 27 w 46"/>
                <a:gd name="T25" fmla="*/ 19 h 116"/>
                <a:gd name="T26" fmla="*/ 23 w 46"/>
                <a:gd name="T27" fmla="*/ 27 h 116"/>
                <a:gd name="T28" fmla="*/ 23 w 46"/>
                <a:gd name="T29" fmla="*/ 27 h 116"/>
                <a:gd name="T30" fmla="*/ 17 w 46"/>
                <a:gd name="T31" fmla="*/ 16 h 116"/>
                <a:gd name="T32" fmla="*/ 6 w 46"/>
                <a:gd name="T33" fmla="*/ 16 h 116"/>
                <a:gd name="T34" fmla="*/ 6 w 46"/>
                <a:gd name="T35" fmla="*/ 16 h 116"/>
                <a:gd name="T36" fmla="*/ 12 w 46"/>
                <a:gd name="T37" fmla="*/ 29 h 116"/>
                <a:gd name="T38" fmla="*/ 17 w 46"/>
                <a:gd name="T39" fmla="*/ 40 h 116"/>
                <a:gd name="T40" fmla="*/ 0 w 46"/>
                <a:gd name="T41" fmla="*/ 40 h 116"/>
                <a:gd name="T42" fmla="*/ 0 w 46"/>
                <a:gd name="T43" fmla="*/ 50 h 116"/>
                <a:gd name="T44" fmla="*/ 15 w 46"/>
                <a:gd name="T45" fmla="*/ 50 h 116"/>
                <a:gd name="T46" fmla="*/ 15 w 46"/>
                <a:gd name="T47" fmla="*/ 99 h 116"/>
                <a:gd name="T48" fmla="*/ 15 w 46"/>
                <a:gd name="T49" fmla="*/ 99 h 116"/>
                <a:gd name="T50" fmla="*/ 12 w 46"/>
                <a:gd name="T51" fmla="*/ 103 h 116"/>
                <a:gd name="T52" fmla="*/ 8 w 46"/>
                <a:gd name="T53" fmla="*/ 105 h 116"/>
                <a:gd name="T54" fmla="*/ 0 w 46"/>
                <a:gd name="T55" fmla="*/ 105 h 116"/>
                <a:gd name="T56" fmla="*/ 2 w 46"/>
                <a:gd name="T57" fmla="*/ 116 h 116"/>
                <a:gd name="T58" fmla="*/ 12 w 46"/>
                <a:gd name="T59" fmla="*/ 116 h 116"/>
                <a:gd name="T60" fmla="*/ 12 w 46"/>
                <a:gd name="T61" fmla="*/ 116 h 116"/>
                <a:gd name="T62" fmla="*/ 19 w 46"/>
                <a:gd name="T63" fmla="*/ 116 h 116"/>
                <a:gd name="T64" fmla="*/ 23 w 46"/>
                <a:gd name="T65" fmla="*/ 111 h 116"/>
                <a:gd name="T66" fmla="*/ 25 w 46"/>
                <a:gd name="T67" fmla="*/ 107 h 116"/>
                <a:gd name="T68" fmla="*/ 27 w 46"/>
                <a:gd name="T69" fmla="*/ 99 h 116"/>
                <a:gd name="T70" fmla="*/ 27 w 46"/>
                <a:gd name="T71" fmla="*/ 50 h 116"/>
                <a:gd name="T72" fmla="*/ 34 w 46"/>
                <a:gd name="T73" fmla="*/ 50 h 116"/>
                <a:gd name="T74" fmla="*/ 34 w 46"/>
                <a:gd name="T75" fmla="*/ 50 h 116"/>
                <a:gd name="T76" fmla="*/ 34 w 46"/>
                <a:gd name="T77" fmla="*/ 61 h 116"/>
                <a:gd name="T78" fmla="*/ 29 w 46"/>
                <a:gd name="T79" fmla="*/ 73 h 116"/>
                <a:gd name="T80" fmla="*/ 36 w 46"/>
                <a:gd name="T81" fmla="*/ 80 h 116"/>
                <a:gd name="T82" fmla="*/ 36 w 46"/>
                <a:gd name="T83" fmla="*/ 80 h 116"/>
                <a:gd name="T84" fmla="*/ 40 w 46"/>
                <a:gd name="T85" fmla="*/ 71 h 116"/>
                <a:gd name="T86" fmla="*/ 44 w 46"/>
                <a:gd name="T87" fmla="*/ 63 h 116"/>
                <a:gd name="T88" fmla="*/ 46 w 46"/>
                <a:gd name="T89" fmla="*/ 52 h 116"/>
                <a:gd name="T90" fmla="*/ 46 w 46"/>
                <a:gd name="T91" fmla="*/ 40 h 116"/>
                <a:gd name="T92" fmla="*/ 29 w 46"/>
                <a:gd name="T93" fmla="*/ 40 h 116"/>
                <a:gd name="T94" fmla="*/ 29 w 46"/>
                <a:gd name="T95" fmla="*/ 40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
                <a:gd name="T145" fmla="*/ 0 h 116"/>
                <a:gd name="T146" fmla="*/ 46 w 46"/>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 h="116">
                  <a:moveTo>
                    <a:pt x="29" y="40"/>
                  </a:moveTo>
                  <a:lnTo>
                    <a:pt x="29" y="40"/>
                  </a:lnTo>
                  <a:lnTo>
                    <a:pt x="25" y="33"/>
                  </a:lnTo>
                  <a:lnTo>
                    <a:pt x="34" y="27"/>
                  </a:lnTo>
                  <a:lnTo>
                    <a:pt x="40" y="19"/>
                  </a:lnTo>
                  <a:lnTo>
                    <a:pt x="42" y="10"/>
                  </a:lnTo>
                  <a:lnTo>
                    <a:pt x="44" y="0"/>
                  </a:lnTo>
                  <a:lnTo>
                    <a:pt x="2" y="0"/>
                  </a:lnTo>
                  <a:lnTo>
                    <a:pt x="2" y="8"/>
                  </a:lnTo>
                  <a:lnTo>
                    <a:pt x="29" y="8"/>
                  </a:lnTo>
                  <a:lnTo>
                    <a:pt x="27" y="19"/>
                  </a:lnTo>
                  <a:lnTo>
                    <a:pt x="23" y="27"/>
                  </a:lnTo>
                  <a:lnTo>
                    <a:pt x="17" y="16"/>
                  </a:lnTo>
                  <a:lnTo>
                    <a:pt x="6" y="16"/>
                  </a:lnTo>
                  <a:lnTo>
                    <a:pt x="12" y="29"/>
                  </a:lnTo>
                  <a:lnTo>
                    <a:pt x="17" y="40"/>
                  </a:lnTo>
                  <a:lnTo>
                    <a:pt x="0" y="40"/>
                  </a:lnTo>
                  <a:lnTo>
                    <a:pt x="0" y="50"/>
                  </a:lnTo>
                  <a:lnTo>
                    <a:pt x="15" y="50"/>
                  </a:lnTo>
                  <a:lnTo>
                    <a:pt x="15" y="99"/>
                  </a:lnTo>
                  <a:lnTo>
                    <a:pt x="12" y="103"/>
                  </a:lnTo>
                  <a:lnTo>
                    <a:pt x="8" y="105"/>
                  </a:lnTo>
                  <a:lnTo>
                    <a:pt x="0" y="105"/>
                  </a:lnTo>
                  <a:lnTo>
                    <a:pt x="2" y="116"/>
                  </a:lnTo>
                  <a:lnTo>
                    <a:pt x="12" y="116"/>
                  </a:lnTo>
                  <a:lnTo>
                    <a:pt x="19" y="116"/>
                  </a:lnTo>
                  <a:lnTo>
                    <a:pt x="23" y="111"/>
                  </a:lnTo>
                  <a:lnTo>
                    <a:pt x="25" y="107"/>
                  </a:lnTo>
                  <a:lnTo>
                    <a:pt x="27" y="99"/>
                  </a:lnTo>
                  <a:lnTo>
                    <a:pt x="27" y="50"/>
                  </a:lnTo>
                  <a:lnTo>
                    <a:pt x="34" y="50"/>
                  </a:lnTo>
                  <a:lnTo>
                    <a:pt x="34" y="61"/>
                  </a:lnTo>
                  <a:lnTo>
                    <a:pt x="29" y="73"/>
                  </a:lnTo>
                  <a:lnTo>
                    <a:pt x="36" y="80"/>
                  </a:lnTo>
                  <a:lnTo>
                    <a:pt x="40" y="71"/>
                  </a:lnTo>
                  <a:lnTo>
                    <a:pt x="44" y="63"/>
                  </a:lnTo>
                  <a:lnTo>
                    <a:pt x="46" y="52"/>
                  </a:lnTo>
                  <a:lnTo>
                    <a:pt x="46" y="40"/>
                  </a:lnTo>
                  <a:lnTo>
                    <a:pt x="29"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35"/>
            <p:cNvSpPr>
              <a:spLocks noChangeAspect="1"/>
            </p:cNvSpPr>
            <p:nvPr/>
          </p:nvSpPr>
          <p:spPr bwMode="auto">
            <a:xfrm>
              <a:off x="2806" y="2419"/>
              <a:ext cx="15" cy="36"/>
            </a:xfrm>
            <a:custGeom>
              <a:avLst/>
              <a:gdLst>
                <a:gd name="T0" fmla="*/ 0 w 15"/>
                <a:gd name="T1" fmla="*/ 36 h 36"/>
                <a:gd name="T2" fmla="*/ 10 w 15"/>
                <a:gd name="T3" fmla="*/ 36 h 36"/>
                <a:gd name="T4" fmla="*/ 10 w 15"/>
                <a:gd name="T5" fmla="*/ 36 h 36"/>
                <a:gd name="T6" fmla="*/ 15 w 15"/>
                <a:gd name="T7" fmla="*/ 0 h 36"/>
                <a:gd name="T8" fmla="*/ 4 w 15"/>
                <a:gd name="T9" fmla="*/ 0 h 36"/>
                <a:gd name="T10" fmla="*/ 4 w 15"/>
                <a:gd name="T11" fmla="*/ 0 h 36"/>
                <a:gd name="T12" fmla="*/ 0 w 15"/>
                <a:gd name="T13" fmla="*/ 36 h 36"/>
                <a:gd name="T14" fmla="*/ 0 w 15"/>
                <a:gd name="T15" fmla="*/ 36 h 36"/>
                <a:gd name="T16" fmla="*/ 0 60000 65536"/>
                <a:gd name="T17" fmla="*/ 0 60000 65536"/>
                <a:gd name="T18" fmla="*/ 0 60000 65536"/>
                <a:gd name="T19" fmla="*/ 0 60000 65536"/>
                <a:gd name="T20" fmla="*/ 0 60000 65536"/>
                <a:gd name="T21" fmla="*/ 0 60000 65536"/>
                <a:gd name="T22" fmla="*/ 0 60000 65536"/>
                <a:gd name="T23" fmla="*/ 0 60000 65536"/>
                <a:gd name="T24" fmla="*/ 0 w 15"/>
                <a:gd name="T25" fmla="*/ 0 h 36"/>
                <a:gd name="T26" fmla="*/ 15 w 15"/>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 h="36">
                  <a:moveTo>
                    <a:pt x="0" y="36"/>
                  </a:moveTo>
                  <a:lnTo>
                    <a:pt x="10" y="36"/>
                  </a:lnTo>
                  <a:lnTo>
                    <a:pt x="15" y="0"/>
                  </a:lnTo>
                  <a:lnTo>
                    <a:pt x="4"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36"/>
            <p:cNvSpPr>
              <a:spLocks noChangeAspect="1"/>
            </p:cNvSpPr>
            <p:nvPr/>
          </p:nvSpPr>
          <p:spPr bwMode="auto">
            <a:xfrm>
              <a:off x="2806" y="2345"/>
              <a:ext cx="46" cy="119"/>
            </a:xfrm>
            <a:custGeom>
              <a:avLst/>
              <a:gdLst>
                <a:gd name="T0" fmla="*/ 42 w 46"/>
                <a:gd name="T1" fmla="*/ 64 h 119"/>
                <a:gd name="T2" fmla="*/ 42 w 46"/>
                <a:gd name="T3" fmla="*/ 64 h 119"/>
                <a:gd name="T4" fmla="*/ 44 w 46"/>
                <a:gd name="T5" fmla="*/ 64 h 119"/>
                <a:gd name="T6" fmla="*/ 46 w 46"/>
                <a:gd name="T7" fmla="*/ 62 h 119"/>
                <a:gd name="T8" fmla="*/ 46 w 46"/>
                <a:gd name="T9" fmla="*/ 57 h 119"/>
                <a:gd name="T10" fmla="*/ 46 w 46"/>
                <a:gd name="T11" fmla="*/ 57 h 119"/>
                <a:gd name="T12" fmla="*/ 42 w 46"/>
                <a:gd name="T13" fmla="*/ 43 h 119"/>
                <a:gd name="T14" fmla="*/ 34 w 46"/>
                <a:gd name="T15" fmla="*/ 43 h 119"/>
                <a:gd name="T16" fmla="*/ 34 w 46"/>
                <a:gd name="T17" fmla="*/ 43 h 119"/>
                <a:gd name="T18" fmla="*/ 36 w 46"/>
                <a:gd name="T19" fmla="*/ 55 h 119"/>
                <a:gd name="T20" fmla="*/ 19 w 46"/>
                <a:gd name="T21" fmla="*/ 55 h 119"/>
                <a:gd name="T22" fmla="*/ 19 w 46"/>
                <a:gd name="T23" fmla="*/ 55 h 119"/>
                <a:gd name="T24" fmla="*/ 30 w 46"/>
                <a:gd name="T25" fmla="*/ 38 h 119"/>
                <a:gd name="T26" fmla="*/ 40 w 46"/>
                <a:gd name="T27" fmla="*/ 19 h 119"/>
                <a:gd name="T28" fmla="*/ 27 w 46"/>
                <a:gd name="T29" fmla="*/ 19 h 119"/>
                <a:gd name="T30" fmla="*/ 27 w 46"/>
                <a:gd name="T31" fmla="*/ 19 h 119"/>
                <a:gd name="T32" fmla="*/ 21 w 46"/>
                <a:gd name="T33" fmla="*/ 32 h 119"/>
                <a:gd name="T34" fmla="*/ 21 w 46"/>
                <a:gd name="T35" fmla="*/ 32 h 119"/>
                <a:gd name="T36" fmla="*/ 15 w 46"/>
                <a:gd name="T37" fmla="*/ 24 h 119"/>
                <a:gd name="T38" fmla="*/ 15 w 46"/>
                <a:gd name="T39" fmla="*/ 24 h 119"/>
                <a:gd name="T40" fmla="*/ 32 w 46"/>
                <a:gd name="T41" fmla="*/ 0 h 119"/>
                <a:gd name="T42" fmla="*/ 17 w 46"/>
                <a:gd name="T43" fmla="*/ 0 h 119"/>
                <a:gd name="T44" fmla="*/ 17 w 46"/>
                <a:gd name="T45" fmla="*/ 0 h 119"/>
                <a:gd name="T46" fmla="*/ 2 w 46"/>
                <a:gd name="T47" fmla="*/ 24 h 119"/>
                <a:gd name="T48" fmla="*/ 2 w 46"/>
                <a:gd name="T49" fmla="*/ 24 h 119"/>
                <a:gd name="T50" fmla="*/ 15 w 46"/>
                <a:gd name="T51" fmla="*/ 41 h 119"/>
                <a:gd name="T52" fmla="*/ 15 w 46"/>
                <a:gd name="T53" fmla="*/ 41 h 119"/>
                <a:gd name="T54" fmla="*/ 6 w 46"/>
                <a:gd name="T55" fmla="*/ 55 h 119"/>
                <a:gd name="T56" fmla="*/ 0 w 46"/>
                <a:gd name="T57" fmla="*/ 55 h 119"/>
                <a:gd name="T58" fmla="*/ 0 w 46"/>
                <a:gd name="T59" fmla="*/ 66 h 119"/>
                <a:gd name="T60" fmla="*/ 19 w 46"/>
                <a:gd name="T61" fmla="*/ 64 h 119"/>
                <a:gd name="T62" fmla="*/ 19 w 46"/>
                <a:gd name="T63" fmla="*/ 119 h 119"/>
                <a:gd name="T64" fmla="*/ 32 w 46"/>
                <a:gd name="T65" fmla="*/ 119 h 119"/>
                <a:gd name="T66" fmla="*/ 32 w 46"/>
                <a:gd name="T67" fmla="*/ 64 h 119"/>
                <a:gd name="T68" fmla="*/ 42 w 46"/>
                <a:gd name="T69" fmla="*/ 64 h 119"/>
                <a:gd name="T70" fmla="*/ 42 w 46"/>
                <a:gd name="T71" fmla="*/ 64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
                <a:gd name="T109" fmla="*/ 0 h 119"/>
                <a:gd name="T110" fmla="*/ 46 w 46"/>
                <a:gd name="T111" fmla="*/ 119 h 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 h="119">
                  <a:moveTo>
                    <a:pt x="42" y="64"/>
                  </a:moveTo>
                  <a:lnTo>
                    <a:pt x="42" y="64"/>
                  </a:lnTo>
                  <a:lnTo>
                    <a:pt x="44" y="64"/>
                  </a:lnTo>
                  <a:lnTo>
                    <a:pt x="46" y="62"/>
                  </a:lnTo>
                  <a:lnTo>
                    <a:pt x="46" y="57"/>
                  </a:lnTo>
                  <a:lnTo>
                    <a:pt x="42" y="43"/>
                  </a:lnTo>
                  <a:lnTo>
                    <a:pt x="34" y="43"/>
                  </a:lnTo>
                  <a:lnTo>
                    <a:pt x="36" y="55"/>
                  </a:lnTo>
                  <a:lnTo>
                    <a:pt x="19" y="55"/>
                  </a:lnTo>
                  <a:lnTo>
                    <a:pt x="30" y="38"/>
                  </a:lnTo>
                  <a:lnTo>
                    <a:pt x="40" y="19"/>
                  </a:lnTo>
                  <a:lnTo>
                    <a:pt x="27" y="19"/>
                  </a:lnTo>
                  <a:lnTo>
                    <a:pt x="21" y="32"/>
                  </a:lnTo>
                  <a:lnTo>
                    <a:pt x="15" y="24"/>
                  </a:lnTo>
                  <a:lnTo>
                    <a:pt x="32" y="0"/>
                  </a:lnTo>
                  <a:lnTo>
                    <a:pt x="17" y="0"/>
                  </a:lnTo>
                  <a:lnTo>
                    <a:pt x="2" y="24"/>
                  </a:lnTo>
                  <a:lnTo>
                    <a:pt x="15" y="41"/>
                  </a:lnTo>
                  <a:lnTo>
                    <a:pt x="6" y="55"/>
                  </a:lnTo>
                  <a:lnTo>
                    <a:pt x="0" y="55"/>
                  </a:lnTo>
                  <a:lnTo>
                    <a:pt x="0" y="66"/>
                  </a:lnTo>
                  <a:lnTo>
                    <a:pt x="19" y="64"/>
                  </a:lnTo>
                  <a:lnTo>
                    <a:pt x="19" y="119"/>
                  </a:lnTo>
                  <a:lnTo>
                    <a:pt x="32" y="119"/>
                  </a:lnTo>
                  <a:lnTo>
                    <a:pt x="32" y="64"/>
                  </a:lnTo>
                  <a:lnTo>
                    <a:pt x="4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37"/>
            <p:cNvSpPr>
              <a:spLocks noChangeAspect="1"/>
            </p:cNvSpPr>
            <p:nvPr/>
          </p:nvSpPr>
          <p:spPr bwMode="auto">
            <a:xfrm>
              <a:off x="2850" y="2345"/>
              <a:ext cx="30" cy="32"/>
            </a:xfrm>
            <a:custGeom>
              <a:avLst/>
              <a:gdLst>
                <a:gd name="T0" fmla="*/ 59 w 28"/>
                <a:gd name="T1" fmla="*/ 0 h 32"/>
                <a:gd name="T2" fmla="*/ 27 w 28"/>
                <a:gd name="T3" fmla="*/ 0 h 32"/>
                <a:gd name="T4" fmla="*/ 27 w 28"/>
                <a:gd name="T5" fmla="*/ 0 h 32"/>
                <a:gd name="T6" fmla="*/ 20 w 28"/>
                <a:gd name="T7" fmla="*/ 17 h 32"/>
                <a:gd name="T8" fmla="*/ 0 w 28"/>
                <a:gd name="T9" fmla="*/ 32 h 32"/>
                <a:gd name="T10" fmla="*/ 23 w 28"/>
                <a:gd name="T11" fmla="*/ 32 h 32"/>
                <a:gd name="T12" fmla="*/ 23 w 28"/>
                <a:gd name="T13" fmla="*/ 32 h 32"/>
                <a:gd name="T14" fmla="*/ 41 w 28"/>
                <a:gd name="T15" fmla="*/ 17 h 32"/>
                <a:gd name="T16" fmla="*/ 59 w 28"/>
                <a:gd name="T17" fmla="*/ 0 h 32"/>
                <a:gd name="T18" fmla="*/ 59 w 28"/>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2"/>
                <a:gd name="T32" fmla="*/ 28 w 28"/>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2">
                  <a:moveTo>
                    <a:pt x="28" y="0"/>
                  </a:moveTo>
                  <a:lnTo>
                    <a:pt x="13" y="0"/>
                  </a:lnTo>
                  <a:lnTo>
                    <a:pt x="9" y="17"/>
                  </a:lnTo>
                  <a:lnTo>
                    <a:pt x="0" y="32"/>
                  </a:lnTo>
                  <a:lnTo>
                    <a:pt x="11" y="32"/>
                  </a:lnTo>
                  <a:lnTo>
                    <a:pt x="19" y="1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38"/>
            <p:cNvSpPr>
              <a:spLocks noChangeAspect="1"/>
            </p:cNvSpPr>
            <p:nvPr/>
          </p:nvSpPr>
          <p:spPr bwMode="auto">
            <a:xfrm>
              <a:off x="2889" y="2345"/>
              <a:ext cx="27" cy="32"/>
            </a:xfrm>
            <a:custGeom>
              <a:avLst/>
              <a:gdLst>
                <a:gd name="T0" fmla="*/ 27 w 27"/>
                <a:gd name="T1" fmla="*/ 32 h 32"/>
                <a:gd name="T2" fmla="*/ 27 w 27"/>
                <a:gd name="T3" fmla="*/ 32 h 32"/>
                <a:gd name="T4" fmla="*/ 19 w 27"/>
                <a:gd name="T5" fmla="*/ 17 h 32"/>
                <a:gd name="T6" fmla="*/ 10 w 27"/>
                <a:gd name="T7" fmla="*/ 0 h 32"/>
                <a:gd name="T8" fmla="*/ 0 w 27"/>
                <a:gd name="T9" fmla="*/ 0 h 32"/>
                <a:gd name="T10" fmla="*/ 0 w 27"/>
                <a:gd name="T11" fmla="*/ 0 h 32"/>
                <a:gd name="T12" fmla="*/ 6 w 27"/>
                <a:gd name="T13" fmla="*/ 17 h 32"/>
                <a:gd name="T14" fmla="*/ 12 w 27"/>
                <a:gd name="T15" fmla="*/ 32 h 32"/>
                <a:gd name="T16" fmla="*/ 27 w 27"/>
                <a:gd name="T17" fmla="*/ 32 h 32"/>
                <a:gd name="T18" fmla="*/ 27 w 27"/>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2"/>
                <a:gd name="T32" fmla="*/ 27 w 2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2">
                  <a:moveTo>
                    <a:pt x="27" y="32"/>
                  </a:moveTo>
                  <a:lnTo>
                    <a:pt x="27" y="32"/>
                  </a:lnTo>
                  <a:lnTo>
                    <a:pt x="19" y="17"/>
                  </a:lnTo>
                  <a:lnTo>
                    <a:pt x="10" y="0"/>
                  </a:lnTo>
                  <a:lnTo>
                    <a:pt x="0" y="0"/>
                  </a:lnTo>
                  <a:lnTo>
                    <a:pt x="6" y="17"/>
                  </a:lnTo>
                  <a:lnTo>
                    <a:pt x="12" y="32"/>
                  </a:lnTo>
                  <a:lnTo>
                    <a:pt x="2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39"/>
            <p:cNvSpPr>
              <a:spLocks noChangeAspect="1"/>
            </p:cNvSpPr>
            <p:nvPr/>
          </p:nvSpPr>
          <p:spPr bwMode="auto">
            <a:xfrm>
              <a:off x="2843" y="2419"/>
              <a:ext cx="11" cy="34"/>
            </a:xfrm>
            <a:custGeom>
              <a:avLst/>
              <a:gdLst>
                <a:gd name="T0" fmla="*/ 0 w 11"/>
                <a:gd name="T1" fmla="*/ 0 h 34"/>
                <a:gd name="T2" fmla="*/ 0 w 11"/>
                <a:gd name="T3" fmla="*/ 0 h 34"/>
                <a:gd name="T4" fmla="*/ 0 w 11"/>
                <a:gd name="T5" fmla="*/ 34 h 34"/>
                <a:gd name="T6" fmla="*/ 11 w 11"/>
                <a:gd name="T7" fmla="*/ 34 h 34"/>
                <a:gd name="T8" fmla="*/ 11 w 11"/>
                <a:gd name="T9" fmla="*/ 34 h 34"/>
                <a:gd name="T10" fmla="*/ 8 w 11"/>
                <a:gd name="T11" fmla="*/ 0 h 34"/>
                <a:gd name="T12" fmla="*/ 0 w 11"/>
                <a:gd name="T13" fmla="*/ 0 h 34"/>
                <a:gd name="T14" fmla="*/ 0 w 11"/>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34"/>
                <a:gd name="T26" fmla="*/ 11 w 1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34">
                  <a:moveTo>
                    <a:pt x="0" y="0"/>
                  </a:moveTo>
                  <a:lnTo>
                    <a:pt x="0" y="0"/>
                  </a:lnTo>
                  <a:lnTo>
                    <a:pt x="0" y="34"/>
                  </a:lnTo>
                  <a:lnTo>
                    <a:pt x="11" y="34"/>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40"/>
            <p:cNvSpPr>
              <a:spLocks noChangeAspect="1"/>
            </p:cNvSpPr>
            <p:nvPr/>
          </p:nvSpPr>
          <p:spPr bwMode="auto">
            <a:xfrm>
              <a:off x="2900" y="2419"/>
              <a:ext cx="16" cy="34"/>
            </a:xfrm>
            <a:custGeom>
              <a:avLst/>
              <a:gdLst>
                <a:gd name="T0" fmla="*/ 22 w 15"/>
                <a:gd name="T1" fmla="*/ 0 h 34"/>
                <a:gd name="T2" fmla="*/ 0 w 15"/>
                <a:gd name="T3" fmla="*/ 0 h 34"/>
                <a:gd name="T4" fmla="*/ 0 w 15"/>
                <a:gd name="T5" fmla="*/ 0 h 34"/>
                <a:gd name="T6" fmla="*/ 2 w 15"/>
                <a:gd name="T7" fmla="*/ 17 h 34"/>
                <a:gd name="T8" fmla="*/ 4 w 15"/>
                <a:gd name="T9" fmla="*/ 34 h 34"/>
                <a:gd name="T10" fmla="*/ 29 w 15"/>
                <a:gd name="T11" fmla="*/ 34 h 34"/>
                <a:gd name="T12" fmla="*/ 29 w 15"/>
                <a:gd name="T13" fmla="*/ 34 h 34"/>
                <a:gd name="T14" fmla="*/ 25 w 15"/>
                <a:gd name="T15" fmla="*/ 17 h 34"/>
                <a:gd name="T16" fmla="*/ 22 w 15"/>
                <a:gd name="T17" fmla="*/ 0 h 34"/>
                <a:gd name="T18" fmla="*/ 22 w 1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34"/>
                <a:gd name="T32" fmla="*/ 15 w 1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34">
                  <a:moveTo>
                    <a:pt x="11" y="0"/>
                  </a:moveTo>
                  <a:lnTo>
                    <a:pt x="0" y="0"/>
                  </a:lnTo>
                  <a:lnTo>
                    <a:pt x="2" y="17"/>
                  </a:lnTo>
                  <a:lnTo>
                    <a:pt x="4" y="34"/>
                  </a:lnTo>
                  <a:lnTo>
                    <a:pt x="15" y="34"/>
                  </a:lnTo>
                  <a:lnTo>
                    <a:pt x="13" y="17"/>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41"/>
            <p:cNvSpPr>
              <a:spLocks noChangeAspect="1"/>
            </p:cNvSpPr>
            <p:nvPr/>
          </p:nvSpPr>
          <p:spPr bwMode="auto">
            <a:xfrm>
              <a:off x="2860" y="2365"/>
              <a:ext cx="52" cy="46"/>
            </a:xfrm>
            <a:custGeom>
              <a:avLst/>
              <a:gdLst>
                <a:gd name="T0" fmla="*/ 62 w 51"/>
                <a:gd name="T1" fmla="*/ 51 h 45"/>
                <a:gd name="T2" fmla="*/ 62 w 51"/>
                <a:gd name="T3" fmla="*/ 51 h 45"/>
                <a:gd name="T4" fmla="*/ 62 w 51"/>
                <a:gd name="T5" fmla="*/ 47 h 45"/>
                <a:gd name="T6" fmla="*/ 62 w 51"/>
                <a:gd name="T7" fmla="*/ 47 h 45"/>
                <a:gd name="T8" fmla="*/ 51 w 51"/>
                <a:gd name="T9" fmla="*/ 19 h 45"/>
                <a:gd name="T10" fmla="*/ 41 w 51"/>
                <a:gd name="T11" fmla="*/ 19 h 45"/>
                <a:gd name="T12" fmla="*/ 41 w 51"/>
                <a:gd name="T13" fmla="*/ 19 h 45"/>
                <a:gd name="T14" fmla="*/ 49 w 51"/>
                <a:gd name="T15" fmla="*/ 47 h 45"/>
                <a:gd name="T16" fmla="*/ 15 w 51"/>
                <a:gd name="T17" fmla="*/ 47 h 45"/>
                <a:gd name="T18" fmla="*/ 15 w 51"/>
                <a:gd name="T19" fmla="*/ 47 h 45"/>
                <a:gd name="T20" fmla="*/ 38 w 51"/>
                <a:gd name="T21" fmla="*/ 0 h 45"/>
                <a:gd name="T22" fmla="*/ 15 w 51"/>
                <a:gd name="T23" fmla="*/ 0 h 45"/>
                <a:gd name="T24" fmla="*/ 15 w 51"/>
                <a:gd name="T25" fmla="*/ 0 h 45"/>
                <a:gd name="T26" fmla="*/ 8 w 51"/>
                <a:gd name="T27" fmla="*/ 35 h 45"/>
                <a:gd name="T28" fmla="*/ 0 w 51"/>
                <a:gd name="T29" fmla="*/ 56 h 45"/>
                <a:gd name="T30" fmla="*/ 55 w 51"/>
                <a:gd name="T31" fmla="*/ 56 h 45"/>
                <a:gd name="T32" fmla="*/ 55 w 51"/>
                <a:gd name="T33" fmla="*/ 56 h 45"/>
                <a:gd name="T34" fmla="*/ 60 w 51"/>
                <a:gd name="T35" fmla="*/ 56 h 45"/>
                <a:gd name="T36" fmla="*/ 62 w 51"/>
                <a:gd name="T37" fmla="*/ 51 h 45"/>
                <a:gd name="T38" fmla="*/ 62 w 51"/>
                <a:gd name="T39" fmla="*/ 51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45"/>
                <a:gd name="T62" fmla="*/ 51 w 51"/>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45">
                  <a:moveTo>
                    <a:pt x="51" y="40"/>
                  </a:moveTo>
                  <a:lnTo>
                    <a:pt x="51" y="40"/>
                  </a:lnTo>
                  <a:lnTo>
                    <a:pt x="51" y="36"/>
                  </a:lnTo>
                  <a:lnTo>
                    <a:pt x="40" y="19"/>
                  </a:lnTo>
                  <a:lnTo>
                    <a:pt x="30" y="19"/>
                  </a:lnTo>
                  <a:lnTo>
                    <a:pt x="38" y="36"/>
                  </a:lnTo>
                  <a:lnTo>
                    <a:pt x="15" y="36"/>
                  </a:lnTo>
                  <a:lnTo>
                    <a:pt x="27" y="0"/>
                  </a:lnTo>
                  <a:lnTo>
                    <a:pt x="15" y="0"/>
                  </a:lnTo>
                  <a:lnTo>
                    <a:pt x="8" y="24"/>
                  </a:lnTo>
                  <a:lnTo>
                    <a:pt x="0" y="45"/>
                  </a:lnTo>
                  <a:lnTo>
                    <a:pt x="44" y="45"/>
                  </a:lnTo>
                  <a:lnTo>
                    <a:pt x="49" y="45"/>
                  </a:lnTo>
                  <a:lnTo>
                    <a:pt x="5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42"/>
            <p:cNvSpPr>
              <a:spLocks noChangeAspect="1"/>
            </p:cNvSpPr>
            <p:nvPr/>
          </p:nvSpPr>
          <p:spPr bwMode="auto">
            <a:xfrm>
              <a:off x="2882" y="2416"/>
              <a:ext cx="11" cy="22"/>
            </a:xfrm>
            <a:custGeom>
              <a:avLst/>
              <a:gdLst>
                <a:gd name="T0" fmla="*/ 11 w 11"/>
                <a:gd name="T1" fmla="*/ 12 h 23"/>
                <a:gd name="T2" fmla="*/ 11 w 11"/>
                <a:gd name="T3" fmla="*/ 12 h 23"/>
                <a:gd name="T4" fmla="*/ 9 w 11"/>
                <a:gd name="T5" fmla="*/ 0 h 23"/>
                <a:gd name="T6" fmla="*/ 0 w 11"/>
                <a:gd name="T7" fmla="*/ 0 h 23"/>
                <a:gd name="T8" fmla="*/ 0 w 11"/>
                <a:gd name="T9" fmla="*/ 0 h 23"/>
                <a:gd name="T10" fmla="*/ 0 w 11"/>
                <a:gd name="T11" fmla="*/ 12 h 23"/>
                <a:gd name="T12" fmla="*/ 11 w 11"/>
                <a:gd name="T13" fmla="*/ 12 h 23"/>
                <a:gd name="T14" fmla="*/ 11 w 11"/>
                <a:gd name="T15" fmla="*/ 12 h 23"/>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23"/>
                <a:gd name="T26" fmla="*/ 11 w 1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23">
                  <a:moveTo>
                    <a:pt x="11" y="23"/>
                  </a:moveTo>
                  <a:lnTo>
                    <a:pt x="11" y="23"/>
                  </a:lnTo>
                  <a:lnTo>
                    <a:pt x="9" y="0"/>
                  </a:lnTo>
                  <a:lnTo>
                    <a:pt x="0" y="0"/>
                  </a:lnTo>
                  <a:lnTo>
                    <a:pt x="0" y="23"/>
                  </a:lnTo>
                  <a:lnTo>
                    <a:pt x="1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43"/>
            <p:cNvSpPr>
              <a:spLocks noChangeAspect="1"/>
            </p:cNvSpPr>
            <p:nvPr/>
          </p:nvSpPr>
          <p:spPr bwMode="auto">
            <a:xfrm>
              <a:off x="2861" y="2416"/>
              <a:ext cx="38" cy="48"/>
            </a:xfrm>
            <a:custGeom>
              <a:avLst/>
              <a:gdLst>
                <a:gd name="T0" fmla="*/ 19 w 38"/>
                <a:gd name="T1" fmla="*/ 38 h 49"/>
                <a:gd name="T2" fmla="*/ 19 w 38"/>
                <a:gd name="T3" fmla="*/ 38 h 49"/>
                <a:gd name="T4" fmla="*/ 13 w 38"/>
                <a:gd name="T5" fmla="*/ 38 h 49"/>
                <a:gd name="T6" fmla="*/ 13 w 38"/>
                <a:gd name="T7" fmla="*/ 38 h 49"/>
                <a:gd name="T8" fmla="*/ 6 w 38"/>
                <a:gd name="T9" fmla="*/ 35 h 49"/>
                <a:gd name="T10" fmla="*/ 2 w 38"/>
                <a:gd name="T11" fmla="*/ 33 h 49"/>
                <a:gd name="T12" fmla="*/ 0 w 38"/>
                <a:gd name="T13" fmla="*/ 29 h 49"/>
                <a:gd name="T14" fmla="*/ 0 w 38"/>
                <a:gd name="T15" fmla="*/ 24 h 49"/>
                <a:gd name="T16" fmla="*/ 0 w 38"/>
                <a:gd name="T17" fmla="*/ 0 h 49"/>
                <a:gd name="T18" fmla="*/ 13 w 38"/>
                <a:gd name="T19" fmla="*/ 0 h 49"/>
                <a:gd name="T20" fmla="*/ 13 w 38"/>
                <a:gd name="T21" fmla="*/ 24 h 49"/>
                <a:gd name="T22" fmla="*/ 13 w 38"/>
                <a:gd name="T23" fmla="*/ 24 h 49"/>
                <a:gd name="T24" fmla="*/ 13 w 38"/>
                <a:gd name="T25" fmla="*/ 27 h 49"/>
                <a:gd name="T26" fmla="*/ 17 w 38"/>
                <a:gd name="T27" fmla="*/ 27 h 49"/>
                <a:gd name="T28" fmla="*/ 17 w 38"/>
                <a:gd name="T29" fmla="*/ 27 h 49"/>
                <a:gd name="T30" fmla="*/ 25 w 38"/>
                <a:gd name="T31" fmla="*/ 27 h 49"/>
                <a:gd name="T32" fmla="*/ 25 w 38"/>
                <a:gd name="T33" fmla="*/ 27 h 49"/>
                <a:gd name="T34" fmla="*/ 28 w 38"/>
                <a:gd name="T35" fmla="*/ 27 h 49"/>
                <a:gd name="T36" fmla="*/ 30 w 38"/>
                <a:gd name="T37" fmla="*/ 24 h 49"/>
                <a:gd name="T38" fmla="*/ 30 w 38"/>
                <a:gd name="T39" fmla="*/ 24 h 49"/>
                <a:gd name="T40" fmla="*/ 38 w 38"/>
                <a:gd name="T41" fmla="*/ 24 h 49"/>
                <a:gd name="T42" fmla="*/ 38 w 38"/>
                <a:gd name="T43" fmla="*/ 24 h 49"/>
                <a:gd name="T44" fmla="*/ 38 w 38"/>
                <a:gd name="T45" fmla="*/ 24 h 49"/>
                <a:gd name="T46" fmla="*/ 38 w 38"/>
                <a:gd name="T47" fmla="*/ 29 h 49"/>
                <a:gd name="T48" fmla="*/ 36 w 38"/>
                <a:gd name="T49" fmla="*/ 33 h 49"/>
                <a:gd name="T50" fmla="*/ 34 w 38"/>
                <a:gd name="T51" fmla="*/ 35 h 49"/>
                <a:gd name="T52" fmla="*/ 28 w 38"/>
                <a:gd name="T53" fmla="*/ 38 h 49"/>
                <a:gd name="T54" fmla="*/ 28 w 38"/>
                <a:gd name="T55" fmla="*/ 38 h 49"/>
                <a:gd name="T56" fmla="*/ 19 w 38"/>
                <a:gd name="T57" fmla="*/ 38 h 49"/>
                <a:gd name="T58" fmla="*/ 19 w 38"/>
                <a:gd name="T59" fmla="*/ 38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
                <a:gd name="T91" fmla="*/ 0 h 49"/>
                <a:gd name="T92" fmla="*/ 38 w 38"/>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 h="49">
                  <a:moveTo>
                    <a:pt x="19" y="49"/>
                  </a:moveTo>
                  <a:lnTo>
                    <a:pt x="19" y="49"/>
                  </a:lnTo>
                  <a:lnTo>
                    <a:pt x="13" y="49"/>
                  </a:lnTo>
                  <a:lnTo>
                    <a:pt x="6" y="46"/>
                  </a:lnTo>
                  <a:lnTo>
                    <a:pt x="2" y="44"/>
                  </a:lnTo>
                  <a:lnTo>
                    <a:pt x="0" y="40"/>
                  </a:lnTo>
                  <a:lnTo>
                    <a:pt x="0" y="34"/>
                  </a:lnTo>
                  <a:lnTo>
                    <a:pt x="0" y="0"/>
                  </a:lnTo>
                  <a:lnTo>
                    <a:pt x="13" y="0"/>
                  </a:lnTo>
                  <a:lnTo>
                    <a:pt x="13" y="34"/>
                  </a:lnTo>
                  <a:lnTo>
                    <a:pt x="13" y="38"/>
                  </a:lnTo>
                  <a:lnTo>
                    <a:pt x="17" y="38"/>
                  </a:lnTo>
                  <a:lnTo>
                    <a:pt x="25" y="38"/>
                  </a:lnTo>
                  <a:lnTo>
                    <a:pt x="28" y="38"/>
                  </a:lnTo>
                  <a:lnTo>
                    <a:pt x="30" y="34"/>
                  </a:lnTo>
                  <a:lnTo>
                    <a:pt x="30" y="27"/>
                  </a:lnTo>
                  <a:lnTo>
                    <a:pt x="38" y="27"/>
                  </a:lnTo>
                  <a:lnTo>
                    <a:pt x="38" y="34"/>
                  </a:lnTo>
                  <a:lnTo>
                    <a:pt x="38" y="40"/>
                  </a:lnTo>
                  <a:lnTo>
                    <a:pt x="36" y="44"/>
                  </a:lnTo>
                  <a:lnTo>
                    <a:pt x="34" y="46"/>
                  </a:lnTo>
                  <a:lnTo>
                    <a:pt x="28" y="49"/>
                  </a:lnTo>
                  <a:lnTo>
                    <a:pt x="19"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44"/>
            <p:cNvSpPr>
              <a:spLocks noChangeAspect="1" noEditPoints="1"/>
            </p:cNvSpPr>
            <p:nvPr/>
          </p:nvSpPr>
          <p:spPr bwMode="auto">
            <a:xfrm>
              <a:off x="2562" y="2348"/>
              <a:ext cx="57" cy="111"/>
            </a:xfrm>
            <a:custGeom>
              <a:avLst/>
              <a:gdLst>
                <a:gd name="T0" fmla="*/ 34 w 57"/>
                <a:gd name="T1" fmla="*/ 94 h 111"/>
                <a:gd name="T2" fmla="*/ 34 w 57"/>
                <a:gd name="T3" fmla="*/ 82 h 111"/>
                <a:gd name="T4" fmla="*/ 55 w 57"/>
                <a:gd name="T5" fmla="*/ 82 h 111"/>
                <a:gd name="T6" fmla="*/ 55 w 57"/>
                <a:gd name="T7" fmla="*/ 71 h 111"/>
                <a:gd name="T8" fmla="*/ 34 w 57"/>
                <a:gd name="T9" fmla="*/ 71 h 111"/>
                <a:gd name="T10" fmla="*/ 34 w 57"/>
                <a:gd name="T11" fmla="*/ 59 h 111"/>
                <a:gd name="T12" fmla="*/ 43 w 57"/>
                <a:gd name="T13" fmla="*/ 59 h 111"/>
                <a:gd name="T14" fmla="*/ 43 w 57"/>
                <a:gd name="T15" fmla="*/ 59 h 111"/>
                <a:gd name="T16" fmla="*/ 49 w 57"/>
                <a:gd name="T17" fmla="*/ 59 h 111"/>
                <a:gd name="T18" fmla="*/ 53 w 57"/>
                <a:gd name="T19" fmla="*/ 56 h 111"/>
                <a:gd name="T20" fmla="*/ 55 w 57"/>
                <a:gd name="T21" fmla="*/ 50 h 111"/>
                <a:gd name="T22" fmla="*/ 57 w 57"/>
                <a:gd name="T23" fmla="*/ 46 h 111"/>
                <a:gd name="T24" fmla="*/ 57 w 57"/>
                <a:gd name="T25" fmla="*/ 0 h 111"/>
                <a:gd name="T26" fmla="*/ 2 w 57"/>
                <a:gd name="T27" fmla="*/ 0 h 111"/>
                <a:gd name="T28" fmla="*/ 2 w 57"/>
                <a:gd name="T29" fmla="*/ 59 h 111"/>
                <a:gd name="T30" fmla="*/ 24 w 57"/>
                <a:gd name="T31" fmla="*/ 59 h 111"/>
                <a:gd name="T32" fmla="*/ 24 w 57"/>
                <a:gd name="T33" fmla="*/ 71 h 111"/>
                <a:gd name="T34" fmla="*/ 2 w 57"/>
                <a:gd name="T35" fmla="*/ 71 h 111"/>
                <a:gd name="T36" fmla="*/ 2 w 57"/>
                <a:gd name="T37" fmla="*/ 82 h 111"/>
                <a:gd name="T38" fmla="*/ 24 w 57"/>
                <a:gd name="T39" fmla="*/ 82 h 111"/>
                <a:gd name="T40" fmla="*/ 24 w 57"/>
                <a:gd name="T41" fmla="*/ 97 h 111"/>
                <a:gd name="T42" fmla="*/ 24 w 57"/>
                <a:gd name="T43" fmla="*/ 97 h 111"/>
                <a:gd name="T44" fmla="*/ 0 w 57"/>
                <a:gd name="T45" fmla="*/ 99 h 111"/>
                <a:gd name="T46" fmla="*/ 0 w 57"/>
                <a:gd name="T47" fmla="*/ 111 h 111"/>
                <a:gd name="T48" fmla="*/ 0 w 57"/>
                <a:gd name="T49" fmla="*/ 111 h 111"/>
                <a:gd name="T50" fmla="*/ 30 w 57"/>
                <a:gd name="T51" fmla="*/ 107 h 111"/>
                <a:gd name="T52" fmla="*/ 57 w 57"/>
                <a:gd name="T53" fmla="*/ 101 h 111"/>
                <a:gd name="T54" fmla="*/ 57 w 57"/>
                <a:gd name="T55" fmla="*/ 90 h 111"/>
                <a:gd name="T56" fmla="*/ 57 w 57"/>
                <a:gd name="T57" fmla="*/ 90 h 111"/>
                <a:gd name="T58" fmla="*/ 34 w 57"/>
                <a:gd name="T59" fmla="*/ 94 h 111"/>
                <a:gd name="T60" fmla="*/ 34 w 57"/>
                <a:gd name="T61" fmla="*/ 94 h 111"/>
                <a:gd name="T62" fmla="*/ 34 w 57"/>
                <a:gd name="T63" fmla="*/ 8 h 111"/>
                <a:gd name="T64" fmla="*/ 45 w 57"/>
                <a:gd name="T65" fmla="*/ 8 h 111"/>
                <a:gd name="T66" fmla="*/ 45 w 57"/>
                <a:gd name="T67" fmla="*/ 25 h 111"/>
                <a:gd name="T68" fmla="*/ 34 w 57"/>
                <a:gd name="T69" fmla="*/ 25 h 111"/>
                <a:gd name="T70" fmla="*/ 34 w 57"/>
                <a:gd name="T71" fmla="*/ 8 h 111"/>
                <a:gd name="T72" fmla="*/ 34 w 57"/>
                <a:gd name="T73" fmla="*/ 8 h 111"/>
                <a:gd name="T74" fmla="*/ 34 w 57"/>
                <a:gd name="T75" fmla="*/ 33 h 111"/>
                <a:gd name="T76" fmla="*/ 45 w 57"/>
                <a:gd name="T77" fmla="*/ 33 h 111"/>
                <a:gd name="T78" fmla="*/ 45 w 57"/>
                <a:gd name="T79" fmla="*/ 33 h 111"/>
                <a:gd name="T80" fmla="*/ 45 w 57"/>
                <a:gd name="T81" fmla="*/ 46 h 111"/>
                <a:gd name="T82" fmla="*/ 45 w 57"/>
                <a:gd name="T83" fmla="*/ 46 h 111"/>
                <a:gd name="T84" fmla="*/ 43 w 57"/>
                <a:gd name="T85" fmla="*/ 48 h 111"/>
                <a:gd name="T86" fmla="*/ 40 w 57"/>
                <a:gd name="T87" fmla="*/ 50 h 111"/>
                <a:gd name="T88" fmla="*/ 40 w 57"/>
                <a:gd name="T89" fmla="*/ 50 h 111"/>
                <a:gd name="T90" fmla="*/ 34 w 57"/>
                <a:gd name="T91" fmla="*/ 50 h 111"/>
                <a:gd name="T92" fmla="*/ 34 w 57"/>
                <a:gd name="T93" fmla="*/ 33 h 111"/>
                <a:gd name="T94" fmla="*/ 34 w 57"/>
                <a:gd name="T95" fmla="*/ 33 h 111"/>
                <a:gd name="T96" fmla="*/ 13 w 57"/>
                <a:gd name="T97" fmla="*/ 8 h 111"/>
                <a:gd name="T98" fmla="*/ 24 w 57"/>
                <a:gd name="T99" fmla="*/ 8 h 111"/>
                <a:gd name="T100" fmla="*/ 24 w 57"/>
                <a:gd name="T101" fmla="*/ 25 h 111"/>
                <a:gd name="T102" fmla="*/ 13 w 57"/>
                <a:gd name="T103" fmla="*/ 25 h 111"/>
                <a:gd name="T104" fmla="*/ 13 w 57"/>
                <a:gd name="T105" fmla="*/ 8 h 111"/>
                <a:gd name="T106" fmla="*/ 13 w 57"/>
                <a:gd name="T107" fmla="*/ 8 h 111"/>
                <a:gd name="T108" fmla="*/ 13 w 57"/>
                <a:gd name="T109" fmla="*/ 50 h 111"/>
                <a:gd name="T110" fmla="*/ 13 w 57"/>
                <a:gd name="T111" fmla="*/ 33 h 111"/>
                <a:gd name="T112" fmla="*/ 24 w 57"/>
                <a:gd name="T113" fmla="*/ 33 h 111"/>
                <a:gd name="T114" fmla="*/ 24 w 57"/>
                <a:gd name="T115" fmla="*/ 50 h 111"/>
                <a:gd name="T116" fmla="*/ 13 w 57"/>
                <a:gd name="T117" fmla="*/ 50 h 111"/>
                <a:gd name="T118" fmla="*/ 13 w 57"/>
                <a:gd name="T119" fmla="*/ 50 h 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
                <a:gd name="T181" fmla="*/ 0 h 111"/>
                <a:gd name="T182" fmla="*/ 57 w 57"/>
                <a:gd name="T183" fmla="*/ 111 h 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 h="111">
                  <a:moveTo>
                    <a:pt x="34" y="94"/>
                  </a:moveTo>
                  <a:lnTo>
                    <a:pt x="34" y="82"/>
                  </a:lnTo>
                  <a:lnTo>
                    <a:pt x="55" y="82"/>
                  </a:lnTo>
                  <a:lnTo>
                    <a:pt x="55" y="71"/>
                  </a:lnTo>
                  <a:lnTo>
                    <a:pt x="34" y="71"/>
                  </a:lnTo>
                  <a:lnTo>
                    <a:pt x="34"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0" y="99"/>
                  </a:lnTo>
                  <a:lnTo>
                    <a:pt x="0" y="111"/>
                  </a:lnTo>
                  <a:lnTo>
                    <a:pt x="30" y="107"/>
                  </a:lnTo>
                  <a:lnTo>
                    <a:pt x="57" y="101"/>
                  </a:lnTo>
                  <a:lnTo>
                    <a:pt x="57" y="90"/>
                  </a:lnTo>
                  <a:lnTo>
                    <a:pt x="34" y="94"/>
                  </a:lnTo>
                  <a:close/>
                  <a:moveTo>
                    <a:pt x="34" y="8"/>
                  </a:moveTo>
                  <a:lnTo>
                    <a:pt x="45" y="8"/>
                  </a:lnTo>
                  <a:lnTo>
                    <a:pt x="45" y="25"/>
                  </a:lnTo>
                  <a:lnTo>
                    <a:pt x="34" y="25"/>
                  </a:lnTo>
                  <a:lnTo>
                    <a:pt x="34" y="8"/>
                  </a:lnTo>
                  <a:close/>
                  <a:moveTo>
                    <a:pt x="34" y="33"/>
                  </a:moveTo>
                  <a:lnTo>
                    <a:pt x="45" y="33"/>
                  </a:lnTo>
                  <a:lnTo>
                    <a:pt x="45" y="46"/>
                  </a:lnTo>
                  <a:lnTo>
                    <a:pt x="43" y="48"/>
                  </a:lnTo>
                  <a:lnTo>
                    <a:pt x="40" y="50"/>
                  </a:lnTo>
                  <a:lnTo>
                    <a:pt x="34" y="50"/>
                  </a:lnTo>
                  <a:lnTo>
                    <a:pt x="34" y="33"/>
                  </a:lnTo>
                  <a:close/>
                  <a:moveTo>
                    <a:pt x="13" y="8"/>
                  </a:moveTo>
                  <a:lnTo>
                    <a:pt x="24" y="8"/>
                  </a:lnTo>
                  <a:lnTo>
                    <a:pt x="24" y="25"/>
                  </a:lnTo>
                  <a:lnTo>
                    <a:pt x="13" y="25"/>
                  </a:lnTo>
                  <a:lnTo>
                    <a:pt x="13" y="8"/>
                  </a:lnTo>
                  <a:close/>
                  <a:moveTo>
                    <a:pt x="13" y="50"/>
                  </a:moveTo>
                  <a:lnTo>
                    <a:pt x="13" y="33"/>
                  </a:lnTo>
                  <a:lnTo>
                    <a:pt x="24" y="33"/>
                  </a:lnTo>
                  <a:lnTo>
                    <a:pt x="24" y="50"/>
                  </a:lnTo>
                  <a:lnTo>
                    <a:pt x="13"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45"/>
            <p:cNvSpPr>
              <a:spLocks noChangeAspect="1"/>
            </p:cNvSpPr>
            <p:nvPr/>
          </p:nvSpPr>
          <p:spPr bwMode="auto">
            <a:xfrm>
              <a:off x="3181" y="2343"/>
              <a:ext cx="98" cy="57"/>
            </a:xfrm>
            <a:custGeom>
              <a:avLst/>
              <a:gdLst>
                <a:gd name="T0" fmla="*/ 10 w 97"/>
                <a:gd name="T1" fmla="*/ 14 h 59"/>
                <a:gd name="T2" fmla="*/ 27 w 97"/>
                <a:gd name="T3" fmla="*/ 14 h 59"/>
                <a:gd name="T4" fmla="*/ 27 w 97"/>
                <a:gd name="T5" fmla="*/ 14 h 59"/>
                <a:gd name="T6" fmla="*/ 25 w 97"/>
                <a:gd name="T7" fmla="*/ 19 h 59"/>
                <a:gd name="T8" fmla="*/ 21 w 97"/>
                <a:gd name="T9" fmla="*/ 27 h 59"/>
                <a:gd name="T10" fmla="*/ 13 w 97"/>
                <a:gd name="T11" fmla="*/ 33 h 59"/>
                <a:gd name="T12" fmla="*/ 2 w 97"/>
                <a:gd name="T13" fmla="*/ 36 h 59"/>
                <a:gd name="T14" fmla="*/ 2 w 97"/>
                <a:gd name="T15" fmla="*/ 40 h 59"/>
                <a:gd name="T16" fmla="*/ 2 w 97"/>
                <a:gd name="T17" fmla="*/ 40 h 59"/>
                <a:gd name="T18" fmla="*/ 19 w 97"/>
                <a:gd name="T19" fmla="*/ 37 h 59"/>
                <a:gd name="T20" fmla="*/ 30 w 97"/>
                <a:gd name="T21" fmla="*/ 33 h 59"/>
                <a:gd name="T22" fmla="*/ 38 w 97"/>
                <a:gd name="T23" fmla="*/ 23 h 59"/>
                <a:gd name="T24" fmla="*/ 42 w 97"/>
                <a:gd name="T25" fmla="*/ 14 h 59"/>
                <a:gd name="T26" fmla="*/ 66 w 97"/>
                <a:gd name="T27" fmla="*/ 14 h 59"/>
                <a:gd name="T28" fmla="*/ 66 w 97"/>
                <a:gd name="T29" fmla="*/ 32 h 59"/>
                <a:gd name="T30" fmla="*/ 66 w 97"/>
                <a:gd name="T31" fmla="*/ 32 h 59"/>
                <a:gd name="T32" fmla="*/ 66 w 97"/>
                <a:gd name="T33" fmla="*/ 35 h 59"/>
                <a:gd name="T34" fmla="*/ 68 w 97"/>
                <a:gd name="T35" fmla="*/ 37 h 59"/>
                <a:gd name="T36" fmla="*/ 72 w 97"/>
                <a:gd name="T37" fmla="*/ 38 h 59"/>
                <a:gd name="T38" fmla="*/ 79 w 97"/>
                <a:gd name="T39" fmla="*/ 38 h 59"/>
                <a:gd name="T40" fmla="*/ 79 w 97"/>
                <a:gd name="T41" fmla="*/ 38 h 59"/>
                <a:gd name="T42" fmla="*/ 87 w 97"/>
                <a:gd name="T43" fmla="*/ 38 h 59"/>
                <a:gd name="T44" fmla="*/ 87 w 97"/>
                <a:gd name="T45" fmla="*/ 38 h 59"/>
                <a:gd name="T46" fmla="*/ 94 w 97"/>
                <a:gd name="T47" fmla="*/ 38 h 59"/>
                <a:gd name="T48" fmla="*/ 94 w 97"/>
                <a:gd name="T49" fmla="*/ 38 h 59"/>
                <a:gd name="T50" fmla="*/ 100 w 97"/>
                <a:gd name="T51" fmla="*/ 38 h 59"/>
                <a:gd name="T52" fmla="*/ 104 w 97"/>
                <a:gd name="T53" fmla="*/ 37 h 59"/>
                <a:gd name="T54" fmla="*/ 108 w 97"/>
                <a:gd name="T55" fmla="*/ 34 h 59"/>
                <a:gd name="T56" fmla="*/ 108 w 97"/>
                <a:gd name="T57" fmla="*/ 32 h 59"/>
                <a:gd name="T58" fmla="*/ 98 w 97"/>
                <a:gd name="T59" fmla="*/ 29 h 59"/>
                <a:gd name="T60" fmla="*/ 98 w 97"/>
                <a:gd name="T61" fmla="*/ 29 h 59"/>
                <a:gd name="T62" fmla="*/ 98 w 97"/>
                <a:gd name="T63" fmla="*/ 33 h 59"/>
                <a:gd name="T64" fmla="*/ 94 w 97"/>
                <a:gd name="T65" fmla="*/ 34 h 59"/>
                <a:gd name="T66" fmla="*/ 94 w 97"/>
                <a:gd name="T67" fmla="*/ 34 h 59"/>
                <a:gd name="T68" fmla="*/ 87 w 97"/>
                <a:gd name="T69" fmla="*/ 34 h 59"/>
                <a:gd name="T70" fmla="*/ 87 w 97"/>
                <a:gd name="T71" fmla="*/ 34 h 59"/>
                <a:gd name="T72" fmla="*/ 83 w 97"/>
                <a:gd name="T73" fmla="*/ 34 h 59"/>
                <a:gd name="T74" fmla="*/ 83 w 97"/>
                <a:gd name="T75" fmla="*/ 34 h 59"/>
                <a:gd name="T76" fmla="*/ 79 w 97"/>
                <a:gd name="T77" fmla="*/ 33 h 59"/>
                <a:gd name="T78" fmla="*/ 79 w 97"/>
                <a:gd name="T79" fmla="*/ 29 h 59"/>
                <a:gd name="T80" fmla="*/ 79 w 97"/>
                <a:gd name="T81" fmla="*/ 14 h 59"/>
                <a:gd name="T82" fmla="*/ 96 w 97"/>
                <a:gd name="T83" fmla="*/ 14 h 59"/>
                <a:gd name="T84" fmla="*/ 96 w 97"/>
                <a:gd name="T85" fmla="*/ 23 h 59"/>
                <a:gd name="T86" fmla="*/ 108 w 97"/>
                <a:gd name="T87" fmla="*/ 23 h 59"/>
                <a:gd name="T88" fmla="*/ 108 w 97"/>
                <a:gd name="T89" fmla="*/ 11 h 59"/>
                <a:gd name="T90" fmla="*/ 66 w 97"/>
                <a:gd name="T91" fmla="*/ 11 h 59"/>
                <a:gd name="T92" fmla="*/ 66 w 97"/>
                <a:gd name="T93" fmla="*/ 0 h 59"/>
                <a:gd name="T94" fmla="*/ 42 w 97"/>
                <a:gd name="T95" fmla="*/ 0 h 59"/>
                <a:gd name="T96" fmla="*/ 42 w 97"/>
                <a:gd name="T97" fmla="*/ 11 h 59"/>
                <a:gd name="T98" fmla="*/ 0 w 97"/>
                <a:gd name="T99" fmla="*/ 11 h 59"/>
                <a:gd name="T100" fmla="*/ 0 w 97"/>
                <a:gd name="T101" fmla="*/ 25 h 59"/>
                <a:gd name="T102" fmla="*/ 10 w 97"/>
                <a:gd name="T103" fmla="*/ 25 h 59"/>
                <a:gd name="T104" fmla="*/ 10 w 97"/>
                <a:gd name="T105" fmla="*/ 14 h 59"/>
                <a:gd name="T106" fmla="*/ 10 w 97"/>
                <a:gd name="T107" fmla="*/ 14 h 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7"/>
                <a:gd name="T163" fmla="*/ 0 h 59"/>
                <a:gd name="T164" fmla="*/ 97 w 97"/>
                <a:gd name="T165" fmla="*/ 59 h 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7" h="59">
                  <a:moveTo>
                    <a:pt x="10" y="19"/>
                  </a:moveTo>
                  <a:lnTo>
                    <a:pt x="27" y="19"/>
                  </a:lnTo>
                  <a:lnTo>
                    <a:pt x="25" y="30"/>
                  </a:lnTo>
                  <a:lnTo>
                    <a:pt x="21" y="38"/>
                  </a:lnTo>
                  <a:lnTo>
                    <a:pt x="13" y="45"/>
                  </a:lnTo>
                  <a:lnTo>
                    <a:pt x="2" y="51"/>
                  </a:lnTo>
                  <a:lnTo>
                    <a:pt x="2" y="59"/>
                  </a:lnTo>
                  <a:lnTo>
                    <a:pt x="19" y="53"/>
                  </a:lnTo>
                  <a:lnTo>
                    <a:pt x="30" y="45"/>
                  </a:lnTo>
                  <a:lnTo>
                    <a:pt x="38" y="34"/>
                  </a:lnTo>
                  <a:lnTo>
                    <a:pt x="42" y="19"/>
                  </a:lnTo>
                  <a:lnTo>
                    <a:pt x="55" y="19"/>
                  </a:lnTo>
                  <a:lnTo>
                    <a:pt x="55" y="43"/>
                  </a:lnTo>
                  <a:lnTo>
                    <a:pt x="55" y="49"/>
                  </a:lnTo>
                  <a:lnTo>
                    <a:pt x="57" y="53"/>
                  </a:lnTo>
                  <a:lnTo>
                    <a:pt x="61" y="55"/>
                  </a:lnTo>
                  <a:lnTo>
                    <a:pt x="68" y="55"/>
                  </a:lnTo>
                  <a:lnTo>
                    <a:pt x="76" y="55"/>
                  </a:lnTo>
                  <a:lnTo>
                    <a:pt x="83" y="55"/>
                  </a:lnTo>
                  <a:lnTo>
                    <a:pt x="89" y="55"/>
                  </a:lnTo>
                  <a:lnTo>
                    <a:pt x="93" y="53"/>
                  </a:lnTo>
                  <a:lnTo>
                    <a:pt x="97" y="47"/>
                  </a:lnTo>
                  <a:lnTo>
                    <a:pt x="97" y="43"/>
                  </a:lnTo>
                  <a:lnTo>
                    <a:pt x="87" y="40"/>
                  </a:lnTo>
                  <a:lnTo>
                    <a:pt x="87" y="45"/>
                  </a:lnTo>
                  <a:lnTo>
                    <a:pt x="83" y="47"/>
                  </a:lnTo>
                  <a:lnTo>
                    <a:pt x="76"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46"/>
            <p:cNvSpPr>
              <a:spLocks noChangeAspect="1"/>
            </p:cNvSpPr>
            <p:nvPr/>
          </p:nvSpPr>
          <p:spPr bwMode="auto">
            <a:xfrm>
              <a:off x="3179" y="2392"/>
              <a:ext cx="104" cy="72"/>
            </a:xfrm>
            <a:custGeom>
              <a:avLst/>
              <a:gdLst>
                <a:gd name="T0" fmla="*/ 93 w 104"/>
                <a:gd name="T1" fmla="*/ 46 h 72"/>
                <a:gd name="T2" fmla="*/ 93 w 104"/>
                <a:gd name="T3" fmla="*/ 55 h 72"/>
                <a:gd name="T4" fmla="*/ 93 w 104"/>
                <a:gd name="T5" fmla="*/ 55 h 72"/>
                <a:gd name="T6" fmla="*/ 91 w 104"/>
                <a:gd name="T7" fmla="*/ 59 h 72"/>
                <a:gd name="T8" fmla="*/ 89 w 104"/>
                <a:gd name="T9" fmla="*/ 59 h 72"/>
                <a:gd name="T10" fmla="*/ 89 w 104"/>
                <a:gd name="T11" fmla="*/ 59 h 72"/>
                <a:gd name="T12" fmla="*/ 87 w 104"/>
                <a:gd name="T13" fmla="*/ 59 h 72"/>
                <a:gd name="T14" fmla="*/ 87 w 104"/>
                <a:gd name="T15" fmla="*/ 59 h 72"/>
                <a:gd name="T16" fmla="*/ 82 w 104"/>
                <a:gd name="T17" fmla="*/ 59 h 72"/>
                <a:gd name="T18" fmla="*/ 82 w 104"/>
                <a:gd name="T19" fmla="*/ 59 h 72"/>
                <a:gd name="T20" fmla="*/ 80 w 104"/>
                <a:gd name="T21" fmla="*/ 59 h 72"/>
                <a:gd name="T22" fmla="*/ 80 w 104"/>
                <a:gd name="T23" fmla="*/ 55 h 72"/>
                <a:gd name="T24" fmla="*/ 80 w 104"/>
                <a:gd name="T25" fmla="*/ 19 h 72"/>
                <a:gd name="T26" fmla="*/ 49 w 104"/>
                <a:gd name="T27" fmla="*/ 19 h 72"/>
                <a:gd name="T28" fmla="*/ 49 w 104"/>
                <a:gd name="T29" fmla="*/ 19 h 72"/>
                <a:gd name="T30" fmla="*/ 51 w 104"/>
                <a:gd name="T31" fmla="*/ 2 h 72"/>
                <a:gd name="T32" fmla="*/ 38 w 104"/>
                <a:gd name="T33" fmla="*/ 0 h 72"/>
                <a:gd name="T34" fmla="*/ 38 w 104"/>
                <a:gd name="T35" fmla="*/ 0 h 72"/>
                <a:gd name="T36" fmla="*/ 36 w 104"/>
                <a:gd name="T37" fmla="*/ 19 h 72"/>
                <a:gd name="T38" fmla="*/ 4 w 104"/>
                <a:gd name="T39" fmla="*/ 19 h 72"/>
                <a:gd name="T40" fmla="*/ 4 w 104"/>
                <a:gd name="T41" fmla="*/ 27 h 72"/>
                <a:gd name="T42" fmla="*/ 34 w 104"/>
                <a:gd name="T43" fmla="*/ 27 h 72"/>
                <a:gd name="T44" fmla="*/ 34 w 104"/>
                <a:gd name="T45" fmla="*/ 27 h 72"/>
                <a:gd name="T46" fmla="*/ 29 w 104"/>
                <a:gd name="T47" fmla="*/ 38 h 72"/>
                <a:gd name="T48" fmla="*/ 23 w 104"/>
                <a:gd name="T49" fmla="*/ 48 h 72"/>
                <a:gd name="T50" fmla="*/ 15 w 104"/>
                <a:gd name="T51" fmla="*/ 55 h 72"/>
                <a:gd name="T52" fmla="*/ 0 w 104"/>
                <a:gd name="T53" fmla="*/ 63 h 72"/>
                <a:gd name="T54" fmla="*/ 0 w 104"/>
                <a:gd name="T55" fmla="*/ 72 h 72"/>
                <a:gd name="T56" fmla="*/ 0 w 104"/>
                <a:gd name="T57" fmla="*/ 72 h 72"/>
                <a:gd name="T58" fmla="*/ 17 w 104"/>
                <a:gd name="T59" fmla="*/ 67 h 72"/>
                <a:gd name="T60" fmla="*/ 29 w 104"/>
                <a:gd name="T61" fmla="*/ 59 h 72"/>
                <a:gd name="T62" fmla="*/ 36 w 104"/>
                <a:gd name="T63" fmla="*/ 53 h 72"/>
                <a:gd name="T64" fmla="*/ 40 w 104"/>
                <a:gd name="T65" fmla="*/ 46 h 72"/>
                <a:gd name="T66" fmla="*/ 44 w 104"/>
                <a:gd name="T67" fmla="*/ 38 h 72"/>
                <a:gd name="T68" fmla="*/ 46 w 104"/>
                <a:gd name="T69" fmla="*/ 27 h 72"/>
                <a:gd name="T70" fmla="*/ 68 w 104"/>
                <a:gd name="T71" fmla="*/ 27 h 72"/>
                <a:gd name="T72" fmla="*/ 68 w 104"/>
                <a:gd name="T73" fmla="*/ 57 h 72"/>
                <a:gd name="T74" fmla="*/ 68 w 104"/>
                <a:gd name="T75" fmla="*/ 57 h 72"/>
                <a:gd name="T76" fmla="*/ 68 w 104"/>
                <a:gd name="T77" fmla="*/ 61 h 72"/>
                <a:gd name="T78" fmla="*/ 70 w 104"/>
                <a:gd name="T79" fmla="*/ 65 h 72"/>
                <a:gd name="T80" fmla="*/ 74 w 104"/>
                <a:gd name="T81" fmla="*/ 69 h 72"/>
                <a:gd name="T82" fmla="*/ 78 w 104"/>
                <a:gd name="T83" fmla="*/ 69 h 72"/>
                <a:gd name="T84" fmla="*/ 78 w 104"/>
                <a:gd name="T85" fmla="*/ 69 h 72"/>
                <a:gd name="T86" fmla="*/ 85 w 104"/>
                <a:gd name="T87" fmla="*/ 69 h 72"/>
                <a:gd name="T88" fmla="*/ 85 w 104"/>
                <a:gd name="T89" fmla="*/ 69 h 72"/>
                <a:gd name="T90" fmla="*/ 93 w 104"/>
                <a:gd name="T91" fmla="*/ 69 h 72"/>
                <a:gd name="T92" fmla="*/ 93 w 104"/>
                <a:gd name="T93" fmla="*/ 69 h 72"/>
                <a:gd name="T94" fmla="*/ 97 w 104"/>
                <a:gd name="T95" fmla="*/ 67 h 72"/>
                <a:gd name="T96" fmla="*/ 101 w 104"/>
                <a:gd name="T97" fmla="*/ 65 h 72"/>
                <a:gd name="T98" fmla="*/ 104 w 104"/>
                <a:gd name="T99" fmla="*/ 61 h 72"/>
                <a:gd name="T100" fmla="*/ 104 w 104"/>
                <a:gd name="T101" fmla="*/ 55 h 72"/>
                <a:gd name="T102" fmla="*/ 104 w 104"/>
                <a:gd name="T103" fmla="*/ 46 h 72"/>
                <a:gd name="T104" fmla="*/ 93 w 104"/>
                <a:gd name="T105" fmla="*/ 46 h 72"/>
                <a:gd name="T106" fmla="*/ 93 w 104"/>
                <a:gd name="T107" fmla="*/ 46 h 7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4"/>
                <a:gd name="T163" fmla="*/ 0 h 72"/>
                <a:gd name="T164" fmla="*/ 104 w 104"/>
                <a:gd name="T165" fmla="*/ 72 h 7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4" h="72">
                  <a:moveTo>
                    <a:pt x="93" y="46"/>
                  </a:moveTo>
                  <a:lnTo>
                    <a:pt x="93" y="55"/>
                  </a:lnTo>
                  <a:lnTo>
                    <a:pt x="91" y="59"/>
                  </a:lnTo>
                  <a:lnTo>
                    <a:pt x="89" y="59"/>
                  </a:lnTo>
                  <a:lnTo>
                    <a:pt x="87" y="59"/>
                  </a:lnTo>
                  <a:lnTo>
                    <a:pt x="82" y="59"/>
                  </a:lnTo>
                  <a:lnTo>
                    <a:pt x="80" y="59"/>
                  </a:lnTo>
                  <a:lnTo>
                    <a:pt x="80" y="55"/>
                  </a:lnTo>
                  <a:lnTo>
                    <a:pt x="80" y="19"/>
                  </a:lnTo>
                  <a:lnTo>
                    <a:pt x="49" y="19"/>
                  </a:lnTo>
                  <a:lnTo>
                    <a:pt x="51" y="2"/>
                  </a:lnTo>
                  <a:lnTo>
                    <a:pt x="38" y="0"/>
                  </a:lnTo>
                  <a:lnTo>
                    <a:pt x="36" y="19"/>
                  </a:lnTo>
                  <a:lnTo>
                    <a:pt x="4" y="19"/>
                  </a:lnTo>
                  <a:lnTo>
                    <a:pt x="4" y="27"/>
                  </a:lnTo>
                  <a:lnTo>
                    <a:pt x="34" y="27"/>
                  </a:lnTo>
                  <a:lnTo>
                    <a:pt x="29" y="38"/>
                  </a:lnTo>
                  <a:lnTo>
                    <a:pt x="23" y="48"/>
                  </a:lnTo>
                  <a:lnTo>
                    <a:pt x="15" y="55"/>
                  </a:lnTo>
                  <a:lnTo>
                    <a:pt x="0" y="63"/>
                  </a:lnTo>
                  <a:lnTo>
                    <a:pt x="0" y="72"/>
                  </a:lnTo>
                  <a:lnTo>
                    <a:pt x="17" y="67"/>
                  </a:lnTo>
                  <a:lnTo>
                    <a:pt x="29" y="59"/>
                  </a:lnTo>
                  <a:lnTo>
                    <a:pt x="36" y="53"/>
                  </a:lnTo>
                  <a:lnTo>
                    <a:pt x="40" y="46"/>
                  </a:lnTo>
                  <a:lnTo>
                    <a:pt x="44" y="38"/>
                  </a:lnTo>
                  <a:lnTo>
                    <a:pt x="46" y="27"/>
                  </a:lnTo>
                  <a:lnTo>
                    <a:pt x="68" y="27"/>
                  </a:lnTo>
                  <a:lnTo>
                    <a:pt x="68" y="57"/>
                  </a:lnTo>
                  <a:lnTo>
                    <a:pt x="68" y="61"/>
                  </a:lnTo>
                  <a:lnTo>
                    <a:pt x="70" y="65"/>
                  </a:lnTo>
                  <a:lnTo>
                    <a:pt x="74" y="69"/>
                  </a:lnTo>
                  <a:lnTo>
                    <a:pt x="78" y="69"/>
                  </a:lnTo>
                  <a:lnTo>
                    <a:pt x="85" y="69"/>
                  </a:lnTo>
                  <a:lnTo>
                    <a:pt x="93" y="69"/>
                  </a:lnTo>
                  <a:lnTo>
                    <a:pt x="97" y="67"/>
                  </a:lnTo>
                  <a:lnTo>
                    <a:pt x="101" y="65"/>
                  </a:lnTo>
                  <a:lnTo>
                    <a:pt x="104" y="61"/>
                  </a:lnTo>
                  <a:lnTo>
                    <a:pt x="104" y="55"/>
                  </a:lnTo>
                  <a:lnTo>
                    <a:pt x="104" y="46"/>
                  </a:lnTo>
                  <a:lnTo>
                    <a:pt x="9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31" name="Rectangle 47"/>
          <p:cNvSpPr>
            <a:spLocks noChangeArrowheads="1"/>
          </p:cNvSpPr>
          <p:nvPr userDrawn="1"/>
        </p:nvSpPr>
        <p:spPr bwMode="auto">
          <a:xfrm>
            <a:off x="7570788" y="0"/>
            <a:ext cx="2332037" cy="76200"/>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latin typeface="Calibri" pitchFamily="34" charset="0"/>
            </a:endParaRPr>
          </a:p>
        </p:txBody>
      </p:sp>
      <p:graphicFrame>
        <p:nvGraphicFramePr>
          <p:cNvPr id="32" name="Group 3"/>
          <p:cNvGraphicFramePr>
            <a:graphicFrameLocks noGrp="1"/>
          </p:cNvGraphicFramePr>
          <p:nvPr/>
        </p:nvGraphicFramePr>
        <p:xfrm>
          <a:off x="200025" y="1268413"/>
          <a:ext cx="9505950" cy="5329237"/>
        </p:xfrm>
        <a:graphic>
          <a:graphicData uri="http://schemas.openxmlformats.org/drawingml/2006/table">
            <a:tbl>
              <a:tblPr/>
              <a:tblGrid>
                <a:gridCol w="4139688"/>
                <a:gridCol w="5366262"/>
              </a:tblGrid>
              <a:tr h="379740">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r>
              <a:tr h="1781240">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79740">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ECFF"/>
                    </a:solidFill>
                  </a:tcPr>
                </a:tc>
                <a:tc vMerge="1">
                  <a:txBody>
                    <a:bodyPr/>
                    <a:lstStyle/>
                    <a:p>
                      <a:endParaRPr kumimoji="1" lang="ja-JP" altLang="en-US"/>
                    </a:p>
                  </a:txBody>
                  <a:tcPr/>
                </a:tc>
              </a:tr>
              <a:tr h="278851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bl>
          </a:graphicData>
        </a:graphic>
      </p:graphicFrame>
      <p:sp>
        <p:nvSpPr>
          <p:cNvPr id="33" name="テキスト ボックス 33"/>
          <p:cNvSpPr txBox="1">
            <a:spLocks noChangeArrowheads="1"/>
          </p:cNvSpPr>
          <p:nvPr userDrawn="1"/>
        </p:nvSpPr>
        <p:spPr bwMode="auto">
          <a:xfrm>
            <a:off x="200025" y="6597650"/>
            <a:ext cx="35290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34" name="テキスト ボックス 36"/>
          <p:cNvSpPr txBox="1">
            <a:spLocks noChangeArrowheads="1"/>
          </p:cNvSpPr>
          <p:nvPr userDrawn="1"/>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DF4DE839-6D77-4300-B27B-FDA72417E5C9}"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41" name="テキスト プレースホルダ 20"/>
          <p:cNvSpPr>
            <a:spLocks noGrp="1"/>
          </p:cNvSpPr>
          <p:nvPr>
            <p:ph type="body" sz="quarter" idx="14"/>
          </p:nvPr>
        </p:nvSpPr>
        <p:spPr>
          <a:xfrm>
            <a:off x="272480" y="1700808"/>
            <a:ext cx="3960440" cy="1656184"/>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42" name="テキスト プレースホルダ 20"/>
          <p:cNvSpPr>
            <a:spLocks noGrp="1"/>
          </p:cNvSpPr>
          <p:nvPr>
            <p:ph type="body" sz="quarter" idx="15"/>
          </p:nvPr>
        </p:nvSpPr>
        <p:spPr>
          <a:xfrm>
            <a:off x="272480" y="3861048"/>
            <a:ext cx="3960440" cy="259228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43" name="テキスト プレースホルダ 20"/>
          <p:cNvSpPr>
            <a:spLocks noGrp="1"/>
          </p:cNvSpPr>
          <p:nvPr>
            <p:ph type="body" sz="quarter" idx="16"/>
          </p:nvPr>
        </p:nvSpPr>
        <p:spPr>
          <a:xfrm>
            <a:off x="4448944" y="1700808"/>
            <a:ext cx="5184576" cy="475252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p:txBody>
      </p:sp>
      <p:sp>
        <p:nvSpPr>
          <p:cNvPr id="36" name="テキスト プレースホルダ 35"/>
          <p:cNvSpPr>
            <a:spLocks noGrp="1"/>
          </p:cNvSpPr>
          <p:nvPr>
            <p:ph type="body" sz="quarter" idx="17"/>
          </p:nvPr>
        </p:nvSpPr>
        <p:spPr>
          <a:xfrm>
            <a:off x="200025" y="404813"/>
            <a:ext cx="9505950" cy="792162"/>
          </a:xfrm>
        </p:spPr>
        <p:txBody>
          <a:bodyPr anchor="b"/>
          <a:lstStyle>
            <a:lvl1pPr>
              <a:buNone/>
              <a:defRPr sz="2000">
                <a:latin typeface="HGP創英角ｺﾞｼｯｸUB" pitchFamily="50" charset="-128"/>
                <a:ea typeface="HGP創英角ｺﾞｼｯｸUB" pitchFamily="50" charset="-128"/>
              </a:defRPr>
            </a:lvl1pPr>
            <a:lvl2pPr>
              <a:buNone/>
              <a:defRPr/>
            </a:lvl2pPr>
            <a:lvl3pPr>
              <a:buNone/>
              <a:defRPr/>
            </a:lvl3pPr>
            <a:lvl4pPr>
              <a:buNone/>
              <a:defRPr/>
            </a:lvl4pPr>
            <a:lvl5pPr>
              <a:buNone/>
              <a:defRPr/>
            </a:lvl5pPr>
          </a:lstStyle>
          <a:p>
            <a:pPr lvl="0"/>
            <a:r>
              <a:rPr lang="ja-JP" altLang="en-US" smtClean="0"/>
              <a:t>マスタ テキストの書式設定</a:t>
            </a:r>
          </a:p>
        </p:txBody>
      </p:sp>
    </p:spTree>
    <p:extLst>
      <p:ext uri="{BB962C8B-B14F-4D97-AF65-F5344CB8AC3E}">
        <p14:creationId xmlns:p14="http://schemas.microsoft.com/office/powerpoint/2010/main" val="33351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ＮＲＩロゴ">
    <p:spTree>
      <p:nvGrpSpPr>
        <p:cNvPr id="1" name=""/>
        <p:cNvGrpSpPr/>
        <p:nvPr/>
      </p:nvGrpSpPr>
      <p:grpSpPr>
        <a:xfrm>
          <a:off x="0" y="0"/>
          <a:ext cx="0" cy="0"/>
          <a:chOff x="0" y="0"/>
          <a:chExt cx="0" cy="0"/>
        </a:xfrm>
      </p:grpSpPr>
      <p:grpSp>
        <p:nvGrpSpPr>
          <p:cNvPr id="2" name="グループ化 31"/>
          <p:cNvGrpSpPr>
            <a:grpSpLocks noChangeAspect="1"/>
          </p:cNvGrpSpPr>
          <p:nvPr userDrawn="1"/>
        </p:nvGrpSpPr>
        <p:grpSpPr bwMode="auto">
          <a:xfrm>
            <a:off x="2216150" y="1917700"/>
            <a:ext cx="5410200" cy="2590800"/>
            <a:chOff x="539552" y="3284984"/>
            <a:chExt cx="6537211" cy="3132584"/>
          </a:xfrm>
        </p:grpSpPr>
        <p:pic>
          <p:nvPicPr>
            <p:cNvPr id="3" name="Picture 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908" y="3959694"/>
              <a:ext cx="4753741" cy="18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290"/>
            <p:cNvSpPr>
              <a:spLocks noChangeAspect="1"/>
            </p:cNvSpPr>
            <p:nvPr userDrawn="1"/>
          </p:nvSpPr>
          <p:spPr bwMode="auto">
            <a:xfrm>
              <a:off x="3111853" y="3290743"/>
              <a:ext cx="398985" cy="1481835"/>
            </a:xfrm>
            <a:custGeom>
              <a:avLst/>
              <a:gdLst>
                <a:gd name="T0" fmla="*/ 2147483647 w 132"/>
                <a:gd name="T1" fmla="*/ 0 h 492"/>
                <a:gd name="T2" fmla="*/ 0 w 132"/>
                <a:gd name="T3" fmla="*/ 0 h 492"/>
                <a:gd name="T4" fmla="*/ 0 w 132"/>
                <a:gd name="T5" fmla="*/ 0 h 492"/>
                <a:gd name="T6" fmla="*/ 2147483647 w 132"/>
                <a:gd name="T7" fmla="*/ 2147483647 h 492"/>
                <a:gd name="T8" fmla="*/ 2147483647 w 132"/>
                <a:gd name="T9" fmla="*/ 2147483647 h 492"/>
                <a:gd name="T10" fmla="*/ 2147483647 w 132"/>
                <a:gd name="T11" fmla="*/ 2147483647 h 492"/>
                <a:gd name="T12" fmla="*/ 2147483647 w 132"/>
                <a:gd name="T13" fmla="*/ 2147483647 h 492"/>
                <a:gd name="T14" fmla="*/ 2147483647 w 132"/>
                <a:gd name="T15" fmla="*/ 2147483647 h 492"/>
                <a:gd name="T16" fmla="*/ 2147483647 w 132"/>
                <a:gd name="T17" fmla="*/ 2147483647 h 492"/>
                <a:gd name="T18" fmla="*/ 0 w 132"/>
                <a:gd name="T19" fmla="*/ 2147483647 h 492"/>
                <a:gd name="T20" fmla="*/ 2147483647 w 132"/>
                <a:gd name="T21" fmla="*/ 2147483647 h 492"/>
                <a:gd name="T22" fmla="*/ 2147483647 w 132"/>
                <a:gd name="T23" fmla="*/ 2147483647 h 492"/>
                <a:gd name="T24" fmla="*/ 2147483647 w 132"/>
                <a:gd name="T25" fmla="*/ 2147483647 h 492"/>
                <a:gd name="T26" fmla="*/ 2147483647 w 132"/>
                <a:gd name="T27" fmla="*/ 2147483647 h 492"/>
                <a:gd name="T28" fmla="*/ 2147483647 w 132"/>
                <a:gd name="T29" fmla="*/ 2147483647 h 492"/>
                <a:gd name="T30" fmla="*/ 2147483647 w 132"/>
                <a:gd name="T31" fmla="*/ 2147483647 h 492"/>
                <a:gd name="T32" fmla="*/ 2147483647 w 132"/>
                <a:gd name="T33" fmla="*/ 2147483647 h 492"/>
                <a:gd name="T34" fmla="*/ 2147483647 w 132"/>
                <a:gd name="T35" fmla="*/ 2147483647 h 492"/>
                <a:gd name="T36" fmla="*/ 2147483647 w 132"/>
                <a:gd name="T37" fmla="*/ 0 h 492"/>
                <a:gd name="T38" fmla="*/ 2147483647 w 132"/>
                <a:gd name="T39" fmla="*/ 0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2" h="492">
                  <a:moveTo>
                    <a:pt x="132" y="0"/>
                  </a:moveTo>
                  <a:lnTo>
                    <a:pt x="0" y="0"/>
                  </a:lnTo>
                  <a:lnTo>
                    <a:pt x="5" y="121"/>
                  </a:lnTo>
                  <a:lnTo>
                    <a:pt x="7" y="183"/>
                  </a:lnTo>
                  <a:lnTo>
                    <a:pt x="8" y="246"/>
                  </a:lnTo>
                  <a:lnTo>
                    <a:pt x="7" y="310"/>
                  </a:lnTo>
                  <a:lnTo>
                    <a:pt x="5" y="372"/>
                  </a:lnTo>
                  <a:lnTo>
                    <a:pt x="0" y="492"/>
                  </a:lnTo>
                  <a:lnTo>
                    <a:pt x="132" y="492"/>
                  </a:lnTo>
                  <a:lnTo>
                    <a:pt x="127" y="372"/>
                  </a:lnTo>
                  <a:lnTo>
                    <a:pt x="124" y="310"/>
                  </a:lnTo>
                  <a:lnTo>
                    <a:pt x="124" y="246"/>
                  </a:lnTo>
                  <a:lnTo>
                    <a:pt x="124" y="183"/>
                  </a:lnTo>
                  <a:lnTo>
                    <a:pt x="127" y="121"/>
                  </a:lnTo>
                  <a:lnTo>
                    <a:pt x="132"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291"/>
            <p:cNvSpPr>
              <a:spLocks noChangeAspect="1"/>
            </p:cNvSpPr>
            <p:nvPr userDrawn="1"/>
          </p:nvSpPr>
          <p:spPr bwMode="auto">
            <a:xfrm>
              <a:off x="539552" y="3284984"/>
              <a:ext cx="2535855" cy="1493352"/>
            </a:xfrm>
            <a:custGeom>
              <a:avLst/>
              <a:gdLst>
                <a:gd name="T0" fmla="*/ 2147483647 w 843"/>
                <a:gd name="T1" fmla="*/ 2147483647 h 497"/>
                <a:gd name="T2" fmla="*/ 2147483647 w 843"/>
                <a:gd name="T3" fmla="*/ 2147483647 h 497"/>
                <a:gd name="T4" fmla="*/ 2147483647 w 843"/>
                <a:gd name="T5" fmla="*/ 2147483647 h 497"/>
                <a:gd name="T6" fmla="*/ 2147483647 w 843"/>
                <a:gd name="T7" fmla="*/ 2147483647 h 497"/>
                <a:gd name="T8" fmla="*/ 2147483647 w 843"/>
                <a:gd name="T9" fmla="*/ 2147483647 h 497"/>
                <a:gd name="T10" fmla="*/ 2147483647 w 843"/>
                <a:gd name="T11" fmla="*/ 2147483647 h 497"/>
                <a:gd name="T12" fmla="*/ 2147483647 w 843"/>
                <a:gd name="T13" fmla="*/ 2147483647 h 497"/>
                <a:gd name="T14" fmla="*/ 2147483647 w 843"/>
                <a:gd name="T15" fmla="*/ 2147483647 h 497"/>
                <a:gd name="T16" fmla="*/ 2147483647 w 843"/>
                <a:gd name="T17" fmla="*/ 2147483647 h 497"/>
                <a:gd name="T18" fmla="*/ 2147483647 w 843"/>
                <a:gd name="T19" fmla="*/ 2147483647 h 497"/>
                <a:gd name="T20" fmla="*/ 2147483647 w 843"/>
                <a:gd name="T21" fmla="*/ 2147483647 h 497"/>
                <a:gd name="T22" fmla="*/ 2147483647 w 843"/>
                <a:gd name="T23" fmla="*/ 2147483647 h 497"/>
                <a:gd name="T24" fmla="*/ 2147483647 w 843"/>
                <a:gd name="T25" fmla="*/ 2147483647 h 497"/>
                <a:gd name="T26" fmla="*/ 2147483647 w 843"/>
                <a:gd name="T27" fmla="*/ 2147483647 h 497"/>
                <a:gd name="T28" fmla="*/ 2147483647 w 843"/>
                <a:gd name="T29" fmla="*/ 0 h 497"/>
                <a:gd name="T30" fmla="*/ 2147483647 w 843"/>
                <a:gd name="T31" fmla="*/ 2147483647 h 497"/>
                <a:gd name="T32" fmla="*/ 2147483647 w 843"/>
                <a:gd name="T33" fmla="*/ 2147483647 h 497"/>
                <a:gd name="T34" fmla="*/ 2147483647 w 843"/>
                <a:gd name="T35" fmla="*/ 2147483647 h 497"/>
                <a:gd name="T36" fmla="*/ 2147483647 w 843"/>
                <a:gd name="T37" fmla="*/ 2147483647 h 497"/>
                <a:gd name="T38" fmla="*/ 2147483647 w 843"/>
                <a:gd name="T39" fmla="*/ 2147483647 h 497"/>
                <a:gd name="T40" fmla="*/ 2147483647 w 843"/>
                <a:gd name="T41" fmla="*/ 2147483647 h 497"/>
                <a:gd name="T42" fmla="*/ 2147483647 w 843"/>
                <a:gd name="T43" fmla="*/ 2147483647 h 497"/>
                <a:gd name="T44" fmla="*/ 0 w 843"/>
                <a:gd name="T45" fmla="*/ 2147483647 h 497"/>
                <a:gd name="T46" fmla="*/ 2147483647 w 843"/>
                <a:gd name="T47" fmla="*/ 2147483647 h 497"/>
                <a:gd name="T48" fmla="*/ 2147483647 w 843"/>
                <a:gd name="T49" fmla="*/ 2147483647 h 497"/>
                <a:gd name="T50" fmla="*/ 2147483647 w 843"/>
                <a:gd name="T51" fmla="*/ 2147483647 h 497"/>
                <a:gd name="T52" fmla="*/ 0 w 843"/>
                <a:gd name="T53" fmla="*/ 2147483647 h 497"/>
                <a:gd name="T54" fmla="*/ 2147483647 w 843"/>
                <a:gd name="T55" fmla="*/ 2147483647 h 497"/>
                <a:gd name="T56" fmla="*/ 2147483647 w 843"/>
                <a:gd name="T57" fmla="*/ 2147483647 h 497"/>
                <a:gd name="T58" fmla="*/ 2147483647 w 843"/>
                <a:gd name="T59" fmla="*/ 2147483647 h 497"/>
                <a:gd name="T60" fmla="*/ 2147483647 w 843"/>
                <a:gd name="T61" fmla="*/ 2147483647 h 497"/>
                <a:gd name="T62" fmla="*/ 2147483647 w 843"/>
                <a:gd name="T63" fmla="*/ 2147483647 h 497"/>
                <a:gd name="T64" fmla="*/ 2147483647 w 843"/>
                <a:gd name="T65" fmla="*/ 2147483647 h 497"/>
                <a:gd name="T66" fmla="*/ 2147483647 w 843"/>
                <a:gd name="T67" fmla="*/ 2147483647 h 497"/>
                <a:gd name="T68" fmla="*/ 2147483647 w 843"/>
                <a:gd name="T69" fmla="*/ 2147483647 h 497"/>
                <a:gd name="T70" fmla="*/ 2147483647 w 843"/>
                <a:gd name="T71" fmla="*/ 2147483647 h 497"/>
                <a:gd name="T72" fmla="*/ 2147483647 w 843"/>
                <a:gd name="T73" fmla="*/ 2147483647 h 497"/>
                <a:gd name="T74" fmla="*/ 2147483647 w 843"/>
                <a:gd name="T75" fmla="*/ 2147483647 h 497"/>
                <a:gd name="T76" fmla="*/ 2147483647 w 843"/>
                <a:gd name="T77" fmla="*/ 2147483647 h 497"/>
                <a:gd name="T78" fmla="*/ 2147483647 w 843"/>
                <a:gd name="T79" fmla="*/ 2147483647 h 497"/>
                <a:gd name="T80" fmla="*/ 2147483647 w 843"/>
                <a:gd name="T81" fmla="*/ 2147483647 h 497"/>
                <a:gd name="T82" fmla="*/ 2147483647 w 843"/>
                <a:gd name="T83" fmla="*/ 2147483647 h 497"/>
                <a:gd name="T84" fmla="*/ 2147483647 w 843"/>
                <a:gd name="T85" fmla="*/ 2147483647 h 497"/>
                <a:gd name="T86" fmla="*/ 2147483647 w 843"/>
                <a:gd name="T87" fmla="*/ 2147483647 h 497"/>
                <a:gd name="T88" fmla="*/ 2147483647 w 843"/>
                <a:gd name="T89" fmla="*/ 2147483647 h 497"/>
                <a:gd name="T90" fmla="*/ 2147483647 w 843"/>
                <a:gd name="T91" fmla="*/ 2147483647 h 497"/>
                <a:gd name="T92" fmla="*/ 2147483647 w 843"/>
                <a:gd name="T93" fmla="*/ 2147483647 h 497"/>
                <a:gd name="T94" fmla="*/ 2147483647 w 843"/>
                <a:gd name="T95" fmla="*/ 2147483647 h 497"/>
                <a:gd name="T96" fmla="*/ 2147483647 w 843"/>
                <a:gd name="T97" fmla="*/ 2147483647 h 497"/>
                <a:gd name="T98" fmla="*/ 2147483647 w 843"/>
                <a:gd name="T99" fmla="*/ 2147483647 h 497"/>
                <a:gd name="T100" fmla="*/ 2147483647 w 843"/>
                <a:gd name="T101" fmla="*/ 2147483647 h 497"/>
                <a:gd name="T102" fmla="*/ 2147483647 w 843"/>
                <a:gd name="T103" fmla="*/ 2147483647 h 497"/>
                <a:gd name="T104" fmla="*/ 2147483647 w 843"/>
                <a:gd name="T105" fmla="*/ 2147483647 h 497"/>
                <a:gd name="T106" fmla="*/ 2147483647 w 843"/>
                <a:gd name="T107" fmla="*/ 2147483647 h 497"/>
                <a:gd name="T108" fmla="*/ 2147483647 w 843"/>
                <a:gd name="T109" fmla="*/ 2147483647 h 497"/>
                <a:gd name="T110" fmla="*/ 2147483647 w 843"/>
                <a:gd name="T111" fmla="*/ 2147483647 h 4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15"/>
                  </a:lnTo>
                  <a:lnTo>
                    <a:pt x="786" y="103"/>
                  </a:lnTo>
                  <a:lnTo>
                    <a:pt x="784" y="92"/>
                  </a:lnTo>
                  <a:lnTo>
                    <a:pt x="781" y="81"/>
                  </a:lnTo>
                  <a:lnTo>
                    <a:pt x="776" y="72"/>
                  </a:lnTo>
                  <a:lnTo>
                    <a:pt x="770" y="62"/>
                  </a:lnTo>
                  <a:lnTo>
                    <a:pt x="765" y="54"/>
                  </a:lnTo>
                  <a:lnTo>
                    <a:pt x="757" y="46"/>
                  </a:lnTo>
                  <a:lnTo>
                    <a:pt x="742" y="32"/>
                  </a:lnTo>
                  <a:lnTo>
                    <a:pt x="724" y="22"/>
                  </a:lnTo>
                  <a:lnTo>
                    <a:pt x="705" y="14"/>
                  </a:lnTo>
                  <a:lnTo>
                    <a:pt x="683" y="8"/>
                  </a:lnTo>
                  <a:lnTo>
                    <a:pt x="661" y="5"/>
                  </a:lnTo>
                  <a:lnTo>
                    <a:pt x="637" y="2"/>
                  </a:lnTo>
                  <a:lnTo>
                    <a:pt x="611" y="2"/>
                  </a:lnTo>
                  <a:lnTo>
                    <a:pt x="586" y="0"/>
                  </a:lnTo>
                  <a:lnTo>
                    <a:pt x="529" y="2"/>
                  </a:lnTo>
                  <a:lnTo>
                    <a:pt x="470" y="3"/>
                  </a:lnTo>
                  <a:lnTo>
                    <a:pt x="413" y="5"/>
                  </a:lnTo>
                  <a:lnTo>
                    <a:pt x="364" y="5"/>
                  </a:lnTo>
                  <a:lnTo>
                    <a:pt x="368" y="86"/>
                  </a:lnTo>
                  <a:lnTo>
                    <a:pt x="372" y="167"/>
                  </a:lnTo>
                  <a:lnTo>
                    <a:pt x="373" y="243"/>
                  </a:lnTo>
                  <a:lnTo>
                    <a:pt x="373" y="313"/>
                  </a:lnTo>
                  <a:lnTo>
                    <a:pt x="311" y="242"/>
                  </a:lnTo>
                  <a:lnTo>
                    <a:pt x="249" y="165"/>
                  </a:lnTo>
                  <a:lnTo>
                    <a:pt x="187" y="86"/>
                  </a:lnTo>
                  <a:lnTo>
                    <a:pt x="129" y="5"/>
                  </a:lnTo>
                  <a:lnTo>
                    <a:pt x="0" y="5"/>
                  </a:lnTo>
                  <a:lnTo>
                    <a:pt x="7" y="126"/>
                  </a:lnTo>
                  <a:lnTo>
                    <a:pt x="8" y="188"/>
                  </a:lnTo>
                  <a:lnTo>
                    <a:pt x="10" y="251"/>
                  </a:lnTo>
                  <a:lnTo>
                    <a:pt x="8" y="315"/>
                  </a:lnTo>
                  <a:lnTo>
                    <a:pt x="7" y="377"/>
                  </a:lnTo>
                  <a:lnTo>
                    <a:pt x="0" y="497"/>
                  </a:lnTo>
                  <a:lnTo>
                    <a:pt x="107" y="497"/>
                  </a:lnTo>
                  <a:lnTo>
                    <a:pt x="100" y="408"/>
                  </a:lnTo>
                  <a:lnTo>
                    <a:pt x="97" y="319"/>
                  </a:lnTo>
                  <a:lnTo>
                    <a:pt x="95" y="238"/>
                  </a:lnTo>
                  <a:lnTo>
                    <a:pt x="95" y="165"/>
                  </a:lnTo>
                  <a:lnTo>
                    <a:pt x="162" y="242"/>
                  </a:lnTo>
                  <a:lnTo>
                    <a:pt x="230" y="324"/>
                  </a:lnTo>
                  <a:lnTo>
                    <a:pt x="299" y="410"/>
                  </a:lnTo>
                  <a:lnTo>
                    <a:pt x="330" y="454"/>
                  </a:lnTo>
                  <a:lnTo>
                    <a:pt x="362" y="497"/>
                  </a:lnTo>
                  <a:lnTo>
                    <a:pt x="473" y="497"/>
                  </a:lnTo>
                  <a:lnTo>
                    <a:pt x="468" y="377"/>
                  </a:lnTo>
                  <a:lnTo>
                    <a:pt x="467" y="315"/>
                  </a:lnTo>
                  <a:lnTo>
                    <a:pt x="465" y="251"/>
                  </a:lnTo>
                  <a:lnTo>
                    <a:pt x="465" y="159"/>
                  </a:lnTo>
                  <a:lnTo>
                    <a:pt x="468" y="68"/>
                  </a:lnTo>
                  <a:lnTo>
                    <a:pt x="502"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57" y="308"/>
                  </a:lnTo>
                  <a:lnTo>
                    <a:pt x="603" y="370"/>
                  </a:lnTo>
                  <a:lnTo>
                    <a:pt x="648" y="435"/>
                  </a:lnTo>
                  <a:lnTo>
                    <a:pt x="689" y="497"/>
                  </a:lnTo>
                  <a:lnTo>
                    <a:pt x="843" y="497"/>
                  </a:lnTo>
                  <a:lnTo>
                    <a:pt x="748" y="375"/>
                  </a:lnTo>
                  <a:lnTo>
                    <a:pt x="707" y="318"/>
                  </a:lnTo>
                  <a:lnTo>
                    <a:pt x="670" y="265"/>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 name="Freeform 292"/>
            <p:cNvSpPr>
              <a:spLocks noChangeAspect="1"/>
            </p:cNvSpPr>
            <p:nvPr userDrawn="1"/>
          </p:nvSpPr>
          <p:spPr bwMode="auto">
            <a:xfrm>
              <a:off x="3967368" y="4507690"/>
              <a:ext cx="517913" cy="692930"/>
            </a:xfrm>
            <a:custGeom>
              <a:avLst/>
              <a:gdLst>
                <a:gd name="T0" fmla="*/ 2147483647 w 173"/>
                <a:gd name="T1" fmla="*/ 2147483647 h 228"/>
                <a:gd name="T2" fmla="*/ 2147483647 w 173"/>
                <a:gd name="T3" fmla="*/ 2147483647 h 228"/>
                <a:gd name="T4" fmla="*/ 2147483647 w 173"/>
                <a:gd name="T5" fmla="*/ 2147483647 h 228"/>
                <a:gd name="T6" fmla="*/ 2147483647 w 173"/>
                <a:gd name="T7" fmla="*/ 2147483647 h 228"/>
                <a:gd name="T8" fmla="*/ 2147483647 w 173"/>
                <a:gd name="T9" fmla="*/ 2147483647 h 228"/>
                <a:gd name="T10" fmla="*/ 2147483647 w 173"/>
                <a:gd name="T11" fmla="*/ 2147483647 h 228"/>
                <a:gd name="T12" fmla="*/ 2147483647 w 173"/>
                <a:gd name="T13" fmla="*/ 2147483647 h 228"/>
                <a:gd name="T14" fmla="*/ 2147483647 w 173"/>
                <a:gd name="T15" fmla="*/ 2147483647 h 228"/>
                <a:gd name="T16" fmla="*/ 2147483647 w 173"/>
                <a:gd name="T17" fmla="*/ 0 h 228"/>
                <a:gd name="T18" fmla="*/ 2147483647 w 173"/>
                <a:gd name="T19" fmla="*/ 0 h 228"/>
                <a:gd name="T20" fmla="*/ 2147483647 w 173"/>
                <a:gd name="T21" fmla="*/ 2147483647 h 228"/>
                <a:gd name="T22" fmla="*/ 2147483647 w 173"/>
                <a:gd name="T23" fmla="*/ 2147483647 h 228"/>
                <a:gd name="T24" fmla="*/ 2147483647 w 173"/>
                <a:gd name="T25" fmla="*/ 2147483647 h 228"/>
                <a:gd name="T26" fmla="*/ 2147483647 w 173"/>
                <a:gd name="T27" fmla="*/ 2147483647 h 228"/>
                <a:gd name="T28" fmla="*/ 2147483647 w 173"/>
                <a:gd name="T29" fmla="*/ 2147483647 h 228"/>
                <a:gd name="T30" fmla="*/ 2147483647 w 173"/>
                <a:gd name="T31" fmla="*/ 2147483647 h 228"/>
                <a:gd name="T32" fmla="*/ 2147483647 w 173"/>
                <a:gd name="T33" fmla="*/ 2147483647 h 228"/>
                <a:gd name="T34" fmla="*/ 2147483647 w 173"/>
                <a:gd name="T35" fmla="*/ 2147483647 h 228"/>
                <a:gd name="T36" fmla="*/ 2147483647 w 173"/>
                <a:gd name="T37" fmla="*/ 2147483647 h 228"/>
                <a:gd name="T38" fmla="*/ 2147483647 w 173"/>
                <a:gd name="T39" fmla="*/ 2147483647 h 228"/>
                <a:gd name="T40" fmla="*/ 2147483647 w 173"/>
                <a:gd name="T41" fmla="*/ 2147483647 h 228"/>
                <a:gd name="T42" fmla="*/ 2147483647 w 173"/>
                <a:gd name="T43" fmla="*/ 2147483647 h 228"/>
                <a:gd name="T44" fmla="*/ 0 w 173"/>
                <a:gd name="T45" fmla="*/ 2147483647 h 228"/>
                <a:gd name="T46" fmla="*/ 2147483647 w 173"/>
                <a:gd name="T47" fmla="*/ 2147483647 h 228"/>
                <a:gd name="T48" fmla="*/ 2147483647 w 173"/>
                <a:gd name="T49" fmla="*/ 2147483647 h 228"/>
                <a:gd name="T50" fmla="*/ 2147483647 w 173"/>
                <a:gd name="T51" fmla="*/ 2147483647 h 228"/>
                <a:gd name="T52" fmla="*/ 2147483647 w 173"/>
                <a:gd name="T53" fmla="*/ 2147483647 h 228"/>
                <a:gd name="T54" fmla="*/ 2147483647 w 173"/>
                <a:gd name="T55" fmla="*/ 2147483647 h 228"/>
                <a:gd name="T56" fmla="*/ 2147483647 w 173"/>
                <a:gd name="T57" fmla="*/ 2147483647 h 228"/>
                <a:gd name="T58" fmla="*/ 2147483647 w 173"/>
                <a:gd name="T59" fmla="*/ 2147483647 h 228"/>
                <a:gd name="T60" fmla="*/ 2147483647 w 173"/>
                <a:gd name="T61" fmla="*/ 2147483647 h 228"/>
                <a:gd name="T62" fmla="*/ 2147483647 w 173"/>
                <a:gd name="T63" fmla="*/ 2147483647 h 228"/>
                <a:gd name="T64" fmla="*/ 2147483647 w 173"/>
                <a:gd name="T65" fmla="*/ 2147483647 h 228"/>
                <a:gd name="T66" fmla="*/ 2147483647 w 173"/>
                <a:gd name="T67" fmla="*/ 2147483647 h 228"/>
                <a:gd name="T68" fmla="*/ 2147483647 w 173"/>
                <a:gd name="T69" fmla="*/ 2147483647 h 228"/>
                <a:gd name="T70" fmla="*/ 2147483647 w 173"/>
                <a:gd name="T71" fmla="*/ 2147483647 h 228"/>
                <a:gd name="T72" fmla="*/ 2147483647 w 173"/>
                <a:gd name="T73" fmla="*/ 2147483647 h 228"/>
                <a:gd name="T74" fmla="*/ 2147483647 w 173"/>
                <a:gd name="T75" fmla="*/ 2147483647 h 228"/>
                <a:gd name="T76" fmla="*/ 2147483647 w 173"/>
                <a:gd name="T77" fmla="*/ 2147483647 h 228"/>
                <a:gd name="T78" fmla="*/ 2147483647 w 173"/>
                <a:gd name="T79" fmla="*/ 2147483647 h 228"/>
                <a:gd name="T80" fmla="*/ 2147483647 w 173"/>
                <a:gd name="T81" fmla="*/ 2147483647 h 228"/>
                <a:gd name="T82" fmla="*/ 2147483647 w 173"/>
                <a:gd name="T83" fmla="*/ 2147483647 h 228"/>
                <a:gd name="T84" fmla="*/ 2147483647 w 173"/>
                <a:gd name="T85" fmla="*/ 2147483647 h 228"/>
                <a:gd name="T86" fmla="*/ 2147483647 w 173"/>
                <a:gd name="T87" fmla="*/ 2147483647 h 2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54" y="135"/>
                  </a:lnTo>
                  <a:lnTo>
                    <a:pt x="38" y="155"/>
                  </a:lnTo>
                  <a:lnTo>
                    <a:pt x="19" y="174"/>
                  </a:lnTo>
                  <a:lnTo>
                    <a:pt x="0" y="192"/>
                  </a:lnTo>
                  <a:lnTo>
                    <a:pt x="11" y="208"/>
                  </a:lnTo>
                  <a:lnTo>
                    <a:pt x="29" y="192"/>
                  </a:lnTo>
                  <a:lnTo>
                    <a:pt x="46" y="173"/>
                  </a:lnTo>
                  <a:lnTo>
                    <a:pt x="62" y="154"/>
                  </a:lnTo>
                  <a:lnTo>
                    <a:pt x="76" y="133"/>
                  </a:lnTo>
                  <a:lnTo>
                    <a:pt x="76" y="228"/>
                  </a:lnTo>
                  <a:lnTo>
                    <a:pt x="97" y="228"/>
                  </a:lnTo>
                  <a:lnTo>
                    <a:pt x="97" y="133"/>
                  </a:lnTo>
                  <a:lnTo>
                    <a:pt x="111" y="154"/>
                  </a:lnTo>
                  <a:lnTo>
                    <a:pt x="127" y="173"/>
                  </a:lnTo>
                  <a:lnTo>
                    <a:pt x="144" y="192"/>
                  </a:lnTo>
                  <a:lnTo>
                    <a:pt x="162" y="208"/>
                  </a:lnTo>
                  <a:lnTo>
                    <a:pt x="173" y="192"/>
                  </a:lnTo>
                  <a:lnTo>
                    <a:pt x="154" y="174"/>
                  </a:lnTo>
                  <a:lnTo>
                    <a:pt x="136" y="155"/>
                  </a:lnTo>
                  <a:lnTo>
                    <a:pt x="119" y="135"/>
                  </a:lnTo>
                  <a:lnTo>
                    <a:pt x="103"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 name="Freeform 293"/>
            <p:cNvSpPr>
              <a:spLocks noChangeAspect="1"/>
            </p:cNvSpPr>
            <p:nvPr userDrawn="1"/>
          </p:nvSpPr>
          <p:spPr bwMode="auto">
            <a:xfrm>
              <a:off x="4631064" y="4507690"/>
              <a:ext cx="535176" cy="692930"/>
            </a:xfrm>
            <a:custGeom>
              <a:avLst/>
              <a:gdLst>
                <a:gd name="T0" fmla="*/ 2147483647 w 175"/>
                <a:gd name="T1" fmla="*/ 2147483647 h 228"/>
                <a:gd name="T2" fmla="*/ 2147483647 w 175"/>
                <a:gd name="T3" fmla="*/ 2147483647 h 228"/>
                <a:gd name="T4" fmla="*/ 2147483647 w 175"/>
                <a:gd name="T5" fmla="*/ 2147483647 h 228"/>
                <a:gd name="T6" fmla="*/ 2147483647 w 175"/>
                <a:gd name="T7" fmla="*/ 2147483647 h 228"/>
                <a:gd name="T8" fmla="*/ 2147483647 w 175"/>
                <a:gd name="T9" fmla="*/ 2147483647 h 228"/>
                <a:gd name="T10" fmla="*/ 2147483647 w 175"/>
                <a:gd name="T11" fmla="*/ 2147483647 h 228"/>
                <a:gd name="T12" fmla="*/ 2147483647 w 175"/>
                <a:gd name="T13" fmla="*/ 2147483647 h 228"/>
                <a:gd name="T14" fmla="*/ 2147483647 w 175"/>
                <a:gd name="T15" fmla="*/ 2147483647 h 228"/>
                <a:gd name="T16" fmla="*/ 2147483647 w 175"/>
                <a:gd name="T17" fmla="*/ 2147483647 h 228"/>
                <a:gd name="T18" fmla="*/ 2147483647 w 175"/>
                <a:gd name="T19" fmla="*/ 2147483647 h 228"/>
                <a:gd name="T20" fmla="*/ 2147483647 w 175"/>
                <a:gd name="T21" fmla="*/ 2147483647 h 228"/>
                <a:gd name="T22" fmla="*/ 2147483647 w 175"/>
                <a:gd name="T23" fmla="*/ 2147483647 h 228"/>
                <a:gd name="T24" fmla="*/ 2147483647 w 175"/>
                <a:gd name="T25" fmla="*/ 0 h 228"/>
                <a:gd name="T26" fmla="*/ 2147483647 w 175"/>
                <a:gd name="T27" fmla="*/ 0 h 228"/>
                <a:gd name="T28" fmla="*/ 2147483647 w 175"/>
                <a:gd name="T29" fmla="*/ 2147483647 h 228"/>
                <a:gd name="T30" fmla="*/ 2147483647 w 175"/>
                <a:gd name="T31" fmla="*/ 2147483647 h 228"/>
                <a:gd name="T32" fmla="*/ 2147483647 w 175"/>
                <a:gd name="T33" fmla="*/ 2147483647 h 228"/>
                <a:gd name="T34" fmla="*/ 2147483647 w 175"/>
                <a:gd name="T35" fmla="*/ 2147483647 h 228"/>
                <a:gd name="T36" fmla="*/ 2147483647 w 175"/>
                <a:gd name="T37" fmla="*/ 2147483647 h 228"/>
                <a:gd name="T38" fmla="*/ 2147483647 w 175"/>
                <a:gd name="T39" fmla="*/ 2147483647 h 228"/>
                <a:gd name="T40" fmla="*/ 2147483647 w 175"/>
                <a:gd name="T41" fmla="*/ 2147483647 h 228"/>
                <a:gd name="T42" fmla="*/ 2147483647 w 175"/>
                <a:gd name="T43" fmla="*/ 2147483647 h 228"/>
                <a:gd name="T44" fmla="*/ 2147483647 w 175"/>
                <a:gd name="T45" fmla="*/ 2147483647 h 228"/>
                <a:gd name="T46" fmla="*/ 2147483647 w 175"/>
                <a:gd name="T47" fmla="*/ 2147483647 h 228"/>
                <a:gd name="T48" fmla="*/ 2147483647 w 175"/>
                <a:gd name="T49" fmla="*/ 2147483647 h 228"/>
                <a:gd name="T50" fmla="*/ 2147483647 w 175"/>
                <a:gd name="T51" fmla="*/ 2147483647 h 228"/>
                <a:gd name="T52" fmla="*/ 2147483647 w 175"/>
                <a:gd name="T53" fmla="*/ 2147483647 h 228"/>
                <a:gd name="T54" fmla="*/ 2147483647 w 175"/>
                <a:gd name="T55" fmla="*/ 2147483647 h 228"/>
                <a:gd name="T56" fmla="*/ 2147483647 w 175"/>
                <a:gd name="T57" fmla="*/ 2147483647 h 228"/>
                <a:gd name="T58" fmla="*/ 2147483647 w 175"/>
                <a:gd name="T59" fmla="*/ 2147483647 h 228"/>
                <a:gd name="T60" fmla="*/ 0 w 175"/>
                <a:gd name="T61" fmla="*/ 2147483647 h 228"/>
                <a:gd name="T62" fmla="*/ 2147483647 w 175"/>
                <a:gd name="T63" fmla="*/ 2147483647 h 228"/>
                <a:gd name="T64" fmla="*/ 2147483647 w 175"/>
                <a:gd name="T65" fmla="*/ 2147483647 h 228"/>
                <a:gd name="T66" fmla="*/ 2147483647 w 175"/>
                <a:gd name="T67" fmla="*/ 2147483647 h 228"/>
                <a:gd name="T68" fmla="*/ 2147483647 w 175"/>
                <a:gd name="T69" fmla="*/ 2147483647 h 228"/>
                <a:gd name="T70" fmla="*/ 2147483647 w 175"/>
                <a:gd name="T71" fmla="*/ 2147483647 h 228"/>
                <a:gd name="T72" fmla="*/ 2147483647 w 175"/>
                <a:gd name="T73" fmla="*/ 2147483647 h 228"/>
                <a:gd name="T74" fmla="*/ 2147483647 w 175"/>
                <a:gd name="T75" fmla="*/ 2147483647 h 228"/>
                <a:gd name="T76" fmla="*/ 2147483647 w 175"/>
                <a:gd name="T77" fmla="*/ 2147483647 h 228"/>
                <a:gd name="T78" fmla="*/ 2147483647 w 175"/>
                <a:gd name="T79" fmla="*/ 2147483647 h 228"/>
                <a:gd name="T80" fmla="*/ 2147483647 w 175"/>
                <a:gd name="T81" fmla="*/ 2147483647 h 228"/>
                <a:gd name="T82" fmla="*/ 2147483647 w 175"/>
                <a:gd name="T83" fmla="*/ 2147483647 h 228"/>
                <a:gd name="T84" fmla="*/ 2147483647 w 175"/>
                <a:gd name="T85" fmla="*/ 2147483647 h 228"/>
                <a:gd name="T86" fmla="*/ 2147483647 w 175"/>
                <a:gd name="T87" fmla="*/ 2147483647 h 228"/>
                <a:gd name="T88" fmla="*/ 2147483647 w 175"/>
                <a:gd name="T89" fmla="*/ 2147483647 h 228"/>
                <a:gd name="T90" fmla="*/ 2147483647 w 175"/>
                <a:gd name="T91" fmla="*/ 2147483647 h 228"/>
                <a:gd name="T92" fmla="*/ 2147483647 w 175"/>
                <a:gd name="T93" fmla="*/ 2147483647 h 228"/>
                <a:gd name="T94" fmla="*/ 2147483647 w 175"/>
                <a:gd name="T95" fmla="*/ 2147483647 h 228"/>
                <a:gd name="T96" fmla="*/ 2147483647 w 175"/>
                <a:gd name="T97" fmla="*/ 2147483647 h 228"/>
                <a:gd name="T98" fmla="*/ 2147483647 w 175"/>
                <a:gd name="T99" fmla="*/ 2147483647 h 228"/>
                <a:gd name="T100" fmla="*/ 2147483647 w 175"/>
                <a:gd name="T101" fmla="*/ 2147483647 h 228"/>
                <a:gd name="T102" fmla="*/ 2147483647 w 175"/>
                <a:gd name="T103" fmla="*/ 2147483647 h 2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51" y="144"/>
                  </a:lnTo>
                  <a:lnTo>
                    <a:pt x="35" y="162"/>
                  </a:lnTo>
                  <a:lnTo>
                    <a:pt x="18" y="179"/>
                  </a:lnTo>
                  <a:lnTo>
                    <a:pt x="0" y="195"/>
                  </a:lnTo>
                  <a:lnTo>
                    <a:pt x="12" y="211"/>
                  </a:lnTo>
                  <a:lnTo>
                    <a:pt x="29" y="195"/>
                  </a:lnTo>
                  <a:lnTo>
                    <a:pt x="46" y="176"/>
                  </a:lnTo>
                  <a:lnTo>
                    <a:pt x="64" y="157"/>
                  </a:lnTo>
                  <a:lnTo>
                    <a:pt x="78" y="138"/>
                  </a:lnTo>
                  <a:lnTo>
                    <a:pt x="78" y="228"/>
                  </a:lnTo>
                  <a:lnTo>
                    <a:pt x="97" y="228"/>
                  </a:lnTo>
                  <a:lnTo>
                    <a:pt x="97" y="138"/>
                  </a:lnTo>
                  <a:lnTo>
                    <a:pt x="112" y="157"/>
                  </a:lnTo>
                  <a:lnTo>
                    <a:pt x="129" y="176"/>
                  </a:lnTo>
                  <a:lnTo>
                    <a:pt x="147" y="195"/>
                  </a:lnTo>
                  <a:lnTo>
                    <a:pt x="164" y="211"/>
                  </a:lnTo>
                  <a:lnTo>
                    <a:pt x="175" y="195"/>
                  </a:lnTo>
                  <a:lnTo>
                    <a:pt x="158" y="179"/>
                  </a:lnTo>
                  <a:lnTo>
                    <a:pt x="140" y="162"/>
                  </a:lnTo>
                  <a:lnTo>
                    <a:pt x="124" y="144"/>
                  </a:lnTo>
                  <a:lnTo>
                    <a:pt x="108"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Rectangle 294"/>
            <p:cNvSpPr>
              <a:spLocks noChangeAspect="1" noChangeArrowheads="1"/>
            </p:cNvSpPr>
            <p:nvPr userDrawn="1"/>
          </p:nvSpPr>
          <p:spPr bwMode="auto">
            <a:xfrm>
              <a:off x="5636199" y="4580631"/>
              <a:ext cx="67136" cy="4088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Calibri" pitchFamily="34" charset="0"/>
              </a:endParaRPr>
            </a:p>
          </p:txBody>
        </p:sp>
        <p:sp>
          <p:nvSpPr>
            <p:cNvPr id="9" name="Freeform 295"/>
            <p:cNvSpPr>
              <a:spLocks noChangeAspect="1"/>
            </p:cNvSpPr>
            <p:nvPr userDrawn="1"/>
          </p:nvSpPr>
          <p:spPr bwMode="auto">
            <a:xfrm>
              <a:off x="5292841" y="4532643"/>
              <a:ext cx="314584" cy="197707"/>
            </a:xfrm>
            <a:custGeom>
              <a:avLst/>
              <a:gdLst>
                <a:gd name="T0" fmla="*/ 2147483647 w 106"/>
                <a:gd name="T1" fmla="*/ 2147483647 h 67"/>
                <a:gd name="T2" fmla="*/ 2147483647 w 106"/>
                <a:gd name="T3" fmla="*/ 2147483647 h 67"/>
                <a:gd name="T4" fmla="*/ 2147483647 w 106"/>
                <a:gd name="T5" fmla="*/ 2147483647 h 67"/>
                <a:gd name="T6" fmla="*/ 2147483647 w 106"/>
                <a:gd name="T7" fmla="*/ 0 h 67"/>
                <a:gd name="T8" fmla="*/ 2147483647 w 106"/>
                <a:gd name="T9" fmla="*/ 0 h 67"/>
                <a:gd name="T10" fmla="*/ 2147483647 w 106"/>
                <a:gd name="T11" fmla="*/ 0 h 67"/>
                <a:gd name="T12" fmla="*/ 2147483647 w 106"/>
                <a:gd name="T13" fmla="*/ 0 h 67"/>
                <a:gd name="T14" fmla="*/ 2147483647 w 106"/>
                <a:gd name="T15" fmla="*/ 2147483647 h 67"/>
                <a:gd name="T16" fmla="*/ 2147483647 w 106"/>
                <a:gd name="T17" fmla="*/ 2147483647 h 67"/>
                <a:gd name="T18" fmla="*/ 2147483647 w 106"/>
                <a:gd name="T19" fmla="*/ 2147483647 h 67"/>
                <a:gd name="T20" fmla="*/ 2147483647 w 106"/>
                <a:gd name="T21" fmla="*/ 2147483647 h 67"/>
                <a:gd name="T22" fmla="*/ 0 w 106"/>
                <a:gd name="T23" fmla="*/ 2147483647 h 67"/>
                <a:gd name="T24" fmla="*/ 2147483647 w 106"/>
                <a:gd name="T25" fmla="*/ 2147483647 h 67"/>
                <a:gd name="T26" fmla="*/ 2147483647 w 106"/>
                <a:gd name="T27" fmla="*/ 2147483647 h 67"/>
                <a:gd name="T28" fmla="*/ 2147483647 w 106"/>
                <a:gd name="T29" fmla="*/ 2147483647 h 67"/>
                <a:gd name="T30" fmla="*/ 2147483647 w 106"/>
                <a:gd name="T31" fmla="*/ 2147483647 h 67"/>
                <a:gd name="T32" fmla="*/ 2147483647 w 106"/>
                <a:gd name="T33" fmla="*/ 2147483647 h 67"/>
                <a:gd name="T34" fmla="*/ 2147483647 w 106"/>
                <a:gd name="T35" fmla="*/ 2147483647 h 67"/>
                <a:gd name="T36" fmla="*/ 2147483647 w 106"/>
                <a:gd name="T37" fmla="*/ 2147483647 h 67"/>
                <a:gd name="T38" fmla="*/ 2147483647 w 106"/>
                <a:gd name="T39" fmla="*/ 2147483647 h 67"/>
                <a:gd name="T40" fmla="*/ 2147483647 w 106"/>
                <a:gd name="T41" fmla="*/ 2147483647 h 67"/>
                <a:gd name="T42" fmla="*/ 2147483647 w 106"/>
                <a:gd name="T43" fmla="*/ 2147483647 h 67"/>
                <a:gd name="T44" fmla="*/ 2147483647 w 106"/>
                <a:gd name="T45" fmla="*/ 2147483647 h 67"/>
                <a:gd name="T46" fmla="*/ 2147483647 w 106"/>
                <a:gd name="T47" fmla="*/ 2147483647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6" h="67">
                  <a:moveTo>
                    <a:pt x="70" y="8"/>
                  </a:moveTo>
                  <a:lnTo>
                    <a:pt x="70" y="8"/>
                  </a:lnTo>
                  <a:lnTo>
                    <a:pt x="65" y="2"/>
                  </a:lnTo>
                  <a:lnTo>
                    <a:pt x="62" y="0"/>
                  </a:lnTo>
                  <a:lnTo>
                    <a:pt x="57" y="0"/>
                  </a:lnTo>
                  <a:lnTo>
                    <a:pt x="54" y="0"/>
                  </a:lnTo>
                  <a:lnTo>
                    <a:pt x="49" y="3"/>
                  </a:lnTo>
                  <a:lnTo>
                    <a:pt x="44" y="8"/>
                  </a:lnTo>
                  <a:lnTo>
                    <a:pt x="24" y="30"/>
                  </a:lnTo>
                  <a:lnTo>
                    <a:pt x="0" y="51"/>
                  </a:lnTo>
                  <a:lnTo>
                    <a:pt x="9" y="67"/>
                  </a:lnTo>
                  <a:lnTo>
                    <a:pt x="35" y="43"/>
                  </a:lnTo>
                  <a:lnTo>
                    <a:pt x="57" y="17"/>
                  </a:lnTo>
                  <a:lnTo>
                    <a:pt x="74" y="35"/>
                  </a:lnTo>
                  <a:lnTo>
                    <a:pt x="97" y="56"/>
                  </a:lnTo>
                  <a:lnTo>
                    <a:pt x="106" y="41"/>
                  </a:lnTo>
                  <a:lnTo>
                    <a:pt x="89" y="25"/>
                  </a:lnTo>
                  <a:lnTo>
                    <a:pt x="7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296"/>
            <p:cNvSpPr>
              <a:spLocks noChangeAspect="1"/>
            </p:cNvSpPr>
            <p:nvPr userDrawn="1"/>
          </p:nvSpPr>
          <p:spPr bwMode="auto">
            <a:xfrm>
              <a:off x="5684153" y="4538402"/>
              <a:ext cx="134274" cy="631507"/>
            </a:xfrm>
            <a:custGeom>
              <a:avLst/>
              <a:gdLst>
                <a:gd name="T0" fmla="*/ 2147483647 w 42"/>
                <a:gd name="T1" fmla="*/ 0 h 213"/>
                <a:gd name="T2" fmla="*/ 2147483647 w 42"/>
                <a:gd name="T3" fmla="*/ 2147483647 h 213"/>
                <a:gd name="T4" fmla="*/ 2147483647 w 42"/>
                <a:gd name="T5" fmla="*/ 2147483647 h 213"/>
                <a:gd name="T6" fmla="*/ 2147483647 w 42"/>
                <a:gd name="T7" fmla="*/ 2147483647 h 213"/>
                <a:gd name="T8" fmla="*/ 2147483647 w 42"/>
                <a:gd name="T9" fmla="*/ 2147483647 h 213"/>
                <a:gd name="T10" fmla="*/ 2147483647 w 42"/>
                <a:gd name="T11" fmla="*/ 2147483647 h 213"/>
                <a:gd name="T12" fmla="*/ 0 w 42"/>
                <a:gd name="T13" fmla="*/ 2147483647 h 213"/>
                <a:gd name="T14" fmla="*/ 0 w 42"/>
                <a:gd name="T15" fmla="*/ 2147483647 h 213"/>
                <a:gd name="T16" fmla="*/ 2147483647 w 42"/>
                <a:gd name="T17" fmla="*/ 2147483647 h 213"/>
                <a:gd name="T18" fmla="*/ 2147483647 w 42"/>
                <a:gd name="T19" fmla="*/ 2147483647 h 213"/>
                <a:gd name="T20" fmla="*/ 2147483647 w 42"/>
                <a:gd name="T21" fmla="*/ 2147483647 h 213"/>
                <a:gd name="T22" fmla="*/ 2147483647 w 42"/>
                <a:gd name="T23" fmla="*/ 2147483647 h 213"/>
                <a:gd name="T24" fmla="*/ 2147483647 w 42"/>
                <a:gd name="T25" fmla="*/ 2147483647 h 213"/>
                <a:gd name="T26" fmla="*/ 2147483647 w 42"/>
                <a:gd name="T27" fmla="*/ 2147483647 h 213"/>
                <a:gd name="T28" fmla="*/ 2147483647 w 42"/>
                <a:gd name="T29" fmla="*/ 0 h 213"/>
                <a:gd name="T30" fmla="*/ 2147483647 w 42"/>
                <a:gd name="T31" fmla="*/ 0 h 2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 h="213">
                  <a:moveTo>
                    <a:pt x="23" y="0"/>
                  </a:moveTo>
                  <a:lnTo>
                    <a:pt x="23" y="189"/>
                  </a:lnTo>
                  <a:lnTo>
                    <a:pt x="21" y="194"/>
                  </a:lnTo>
                  <a:lnTo>
                    <a:pt x="19" y="196"/>
                  </a:lnTo>
                  <a:lnTo>
                    <a:pt x="16" y="196"/>
                  </a:lnTo>
                  <a:lnTo>
                    <a:pt x="0" y="196"/>
                  </a:lnTo>
                  <a:lnTo>
                    <a:pt x="0" y="213"/>
                  </a:lnTo>
                  <a:lnTo>
                    <a:pt x="23" y="213"/>
                  </a:lnTo>
                  <a:lnTo>
                    <a:pt x="30" y="213"/>
                  </a:lnTo>
                  <a:lnTo>
                    <a:pt x="37" y="208"/>
                  </a:lnTo>
                  <a:lnTo>
                    <a:pt x="40" y="202"/>
                  </a:lnTo>
                  <a:lnTo>
                    <a:pt x="42" y="194"/>
                  </a:lnTo>
                  <a:lnTo>
                    <a:pt x="42"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297"/>
            <p:cNvSpPr>
              <a:spLocks noChangeAspect="1" noEditPoints="1"/>
            </p:cNvSpPr>
            <p:nvPr userDrawn="1"/>
          </p:nvSpPr>
          <p:spPr bwMode="auto">
            <a:xfrm>
              <a:off x="5292841" y="4645893"/>
              <a:ext cx="314584" cy="518258"/>
            </a:xfrm>
            <a:custGeom>
              <a:avLst/>
              <a:gdLst>
                <a:gd name="T0" fmla="*/ 2147483647 w 102"/>
                <a:gd name="T1" fmla="*/ 2147483647 h 173"/>
                <a:gd name="T2" fmla="*/ 2147483647 w 102"/>
                <a:gd name="T3" fmla="*/ 2147483647 h 173"/>
                <a:gd name="T4" fmla="*/ 2147483647 w 102"/>
                <a:gd name="T5" fmla="*/ 2147483647 h 173"/>
                <a:gd name="T6" fmla="*/ 2147483647 w 102"/>
                <a:gd name="T7" fmla="*/ 2147483647 h 173"/>
                <a:gd name="T8" fmla="*/ 2147483647 w 102"/>
                <a:gd name="T9" fmla="*/ 2147483647 h 173"/>
                <a:gd name="T10" fmla="*/ 2147483647 w 102"/>
                <a:gd name="T11" fmla="*/ 2147483647 h 173"/>
                <a:gd name="T12" fmla="*/ 2147483647 w 102"/>
                <a:gd name="T13" fmla="*/ 2147483647 h 173"/>
                <a:gd name="T14" fmla="*/ 2147483647 w 102"/>
                <a:gd name="T15" fmla="*/ 2147483647 h 173"/>
                <a:gd name="T16" fmla="*/ 2147483647 w 102"/>
                <a:gd name="T17" fmla="*/ 2147483647 h 173"/>
                <a:gd name="T18" fmla="*/ 2147483647 w 102"/>
                <a:gd name="T19" fmla="*/ 2147483647 h 173"/>
                <a:gd name="T20" fmla="*/ 2147483647 w 102"/>
                <a:gd name="T21" fmla="*/ 0 h 173"/>
                <a:gd name="T22" fmla="*/ 2147483647 w 102"/>
                <a:gd name="T23" fmla="*/ 2147483647 h 173"/>
                <a:gd name="T24" fmla="*/ 2147483647 w 102"/>
                <a:gd name="T25" fmla="*/ 2147483647 h 173"/>
                <a:gd name="T26" fmla="*/ 2147483647 w 102"/>
                <a:gd name="T27" fmla="*/ 2147483647 h 173"/>
                <a:gd name="T28" fmla="*/ 2147483647 w 102"/>
                <a:gd name="T29" fmla="*/ 2147483647 h 173"/>
                <a:gd name="T30" fmla="*/ 2147483647 w 102"/>
                <a:gd name="T31" fmla="*/ 2147483647 h 173"/>
                <a:gd name="T32" fmla="*/ 2147483647 w 102"/>
                <a:gd name="T33" fmla="*/ 2147483647 h 173"/>
                <a:gd name="T34" fmla="*/ 2147483647 w 102"/>
                <a:gd name="T35" fmla="*/ 2147483647 h 173"/>
                <a:gd name="T36" fmla="*/ 2147483647 w 102"/>
                <a:gd name="T37" fmla="*/ 2147483647 h 173"/>
                <a:gd name="T38" fmla="*/ 2147483647 w 102"/>
                <a:gd name="T39" fmla="*/ 2147483647 h 173"/>
                <a:gd name="T40" fmla="*/ 2147483647 w 102"/>
                <a:gd name="T41" fmla="*/ 2147483647 h 173"/>
                <a:gd name="T42" fmla="*/ 2147483647 w 102"/>
                <a:gd name="T43" fmla="*/ 2147483647 h 173"/>
                <a:gd name="T44" fmla="*/ 2147483647 w 102"/>
                <a:gd name="T45" fmla="*/ 2147483647 h 173"/>
                <a:gd name="T46" fmla="*/ 2147483647 w 102"/>
                <a:gd name="T47" fmla="*/ 2147483647 h 173"/>
                <a:gd name="T48" fmla="*/ 2147483647 w 102"/>
                <a:gd name="T49" fmla="*/ 2147483647 h 173"/>
                <a:gd name="T50" fmla="*/ 2147483647 w 102"/>
                <a:gd name="T51" fmla="*/ 2147483647 h 173"/>
                <a:gd name="T52" fmla="*/ 2147483647 w 102"/>
                <a:gd name="T53" fmla="*/ 2147483647 h 173"/>
                <a:gd name="T54" fmla="*/ 2147483647 w 102"/>
                <a:gd name="T55" fmla="*/ 2147483647 h 173"/>
                <a:gd name="T56" fmla="*/ 2147483647 w 102"/>
                <a:gd name="T57" fmla="*/ 2147483647 h 173"/>
                <a:gd name="T58" fmla="*/ 2147483647 w 102"/>
                <a:gd name="T59" fmla="*/ 2147483647 h 173"/>
                <a:gd name="T60" fmla="*/ 2147483647 w 102"/>
                <a:gd name="T61" fmla="*/ 2147483647 h 173"/>
                <a:gd name="T62" fmla="*/ 2147483647 w 102"/>
                <a:gd name="T63" fmla="*/ 2147483647 h 173"/>
                <a:gd name="T64" fmla="*/ 2147483647 w 102"/>
                <a:gd name="T65" fmla="*/ 2147483647 h 173"/>
                <a:gd name="T66" fmla="*/ 2147483647 w 102"/>
                <a:gd name="T67" fmla="*/ 2147483647 h 173"/>
                <a:gd name="T68" fmla="*/ 2147483647 w 102"/>
                <a:gd name="T69" fmla="*/ 2147483647 h 173"/>
                <a:gd name="T70" fmla="*/ 2147483647 w 102"/>
                <a:gd name="T71" fmla="*/ 2147483647 h 173"/>
                <a:gd name="T72" fmla="*/ 2147483647 w 102"/>
                <a:gd name="T73" fmla="*/ 2147483647 h 173"/>
                <a:gd name="T74" fmla="*/ 2147483647 w 102"/>
                <a:gd name="T75" fmla="*/ 2147483647 h 173"/>
                <a:gd name="T76" fmla="*/ 2147483647 w 102"/>
                <a:gd name="T77" fmla="*/ 2147483647 h 173"/>
                <a:gd name="T78" fmla="*/ 2147483647 w 102"/>
                <a:gd name="T79" fmla="*/ 2147483647 h 173"/>
                <a:gd name="T80" fmla="*/ 2147483647 w 102"/>
                <a:gd name="T81" fmla="*/ 2147483647 h 173"/>
                <a:gd name="T82" fmla="*/ 2147483647 w 102"/>
                <a:gd name="T83" fmla="*/ 2147483647 h 173"/>
                <a:gd name="T84" fmla="*/ 2147483647 w 102"/>
                <a:gd name="T85" fmla="*/ 2147483647 h 173"/>
                <a:gd name="T86" fmla="*/ 2147483647 w 102"/>
                <a:gd name="T87" fmla="*/ 2147483647 h 173"/>
                <a:gd name="T88" fmla="*/ 2147483647 w 102"/>
                <a:gd name="T89" fmla="*/ 2147483647 h 173"/>
                <a:gd name="T90" fmla="*/ 2147483647 w 102"/>
                <a:gd name="T91" fmla="*/ 2147483647 h 173"/>
                <a:gd name="T92" fmla="*/ 2147483647 w 102"/>
                <a:gd name="T93" fmla="*/ 2147483647 h 173"/>
                <a:gd name="T94" fmla="*/ 2147483647 w 102"/>
                <a:gd name="T95" fmla="*/ 2147483647 h 1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2" h="173">
                  <a:moveTo>
                    <a:pt x="88" y="114"/>
                  </a:moveTo>
                  <a:lnTo>
                    <a:pt x="40" y="114"/>
                  </a:lnTo>
                  <a:lnTo>
                    <a:pt x="35" y="116"/>
                  </a:lnTo>
                  <a:lnTo>
                    <a:pt x="30" y="117"/>
                  </a:lnTo>
                  <a:lnTo>
                    <a:pt x="32" y="100"/>
                  </a:lnTo>
                  <a:lnTo>
                    <a:pt x="84" y="100"/>
                  </a:lnTo>
                  <a:lnTo>
                    <a:pt x="89" y="100"/>
                  </a:lnTo>
                  <a:lnTo>
                    <a:pt x="94" y="97"/>
                  </a:lnTo>
                  <a:lnTo>
                    <a:pt x="96" y="92"/>
                  </a:lnTo>
                  <a:lnTo>
                    <a:pt x="97" y="87"/>
                  </a:lnTo>
                  <a:lnTo>
                    <a:pt x="97" y="38"/>
                  </a:lnTo>
                  <a:lnTo>
                    <a:pt x="96" y="31"/>
                  </a:lnTo>
                  <a:lnTo>
                    <a:pt x="94" y="27"/>
                  </a:lnTo>
                  <a:lnTo>
                    <a:pt x="89" y="25"/>
                  </a:lnTo>
                  <a:lnTo>
                    <a:pt x="84" y="24"/>
                  </a:lnTo>
                  <a:lnTo>
                    <a:pt x="65" y="24"/>
                  </a:lnTo>
                  <a:lnTo>
                    <a:pt x="65" y="0"/>
                  </a:lnTo>
                  <a:lnTo>
                    <a:pt x="48" y="0"/>
                  </a:lnTo>
                  <a:lnTo>
                    <a:pt x="48" y="24"/>
                  </a:lnTo>
                  <a:lnTo>
                    <a:pt x="27" y="24"/>
                  </a:lnTo>
                  <a:lnTo>
                    <a:pt x="23" y="25"/>
                  </a:lnTo>
                  <a:lnTo>
                    <a:pt x="18" y="27"/>
                  </a:lnTo>
                  <a:lnTo>
                    <a:pt x="16" y="31"/>
                  </a:lnTo>
                  <a:lnTo>
                    <a:pt x="15" y="38"/>
                  </a:lnTo>
                  <a:lnTo>
                    <a:pt x="15" y="79"/>
                  </a:lnTo>
                  <a:lnTo>
                    <a:pt x="15" y="105"/>
                  </a:lnTo>
                  <a:lnTo>
                    <a:pt x="11" y="125"/>
                  </a:lnTo>
                  <a:lnTo>
                    <a:pt x="7" y="143"/>
                  </a:lnTo>
                  <a:lnTo>
                    <a:pt x="0" y="160"/>
                  </a:lnTo>
                  <a:lnTo>
                    <a:pt x="15" y="170"/>
                  </a:lnTo>
                  <a:lnTo>
                    <a:pt x="21" y="154"/>
                  </a:lnTo>
                  <a:lnTo>
                    <a:pt x="27" y="138"/>
                  </a:lnTo>
                  <a:lnTo>
                    <a:pt x="27" y="160"/>
                  </a:lnTo>
                  <a:lnTo>
                    <a:pt x="27" y="166"/>
                  </a:lnTo>
                  <a:lnTo>
                    <a:pt x="30" y="170"/>
                  </a:lnTo>
                  <a:lnTo>
                    <a:pt x="34" y="173"/>
                  </a:lnTo>
                  <a:lnTo>
                    <a:pt x="40" y="173"/>
                  </a:lnTo>
                  <a:lnTo>
                    <a:pt x="88" y="173"/>
                  </a:lnTo>
                  <a:lnTo>
                    <a:pt x="94" y="173"/>
                  </a:lnTo>
                  <a:lnTo>
                    <a:pt x="97" y="170"/>
                  </a:lnTo>
                  <a:lnTo>
                    <a:pt x="100" y="166"/>
                  </a:lnTo>
                  <a:lnTo>
                    <a:pt x="102" y="160"/>
                  </a:lnTo>
                  <a:lnTo>
                    <a:pt x="102" y="128"/>
                  </a:lnTo>
                  <a:lnTo>
                    <a:pt x="100" y="122"/>
                  </a:lnTo>
                  <a:lnTo>
                    <a:pt x="97" y="117"/>
                  </a:lnTo>
                  <a:lnTo>
                    <a:pt x="94" y="116"/>
                  </a:lnTo>
                  <a:lnTo>
                    <a:pt x="88" y="114"/>
                  </a:lnTo>
                  <a:close/>
                  <a:moveTo>
                    <a:pt x="75" y="85"/>
                  </a:moveTo>
                  <a:lnTo>
                    <a:pt x="32" y="85"/>
                  </a:lnTo>
                  <a:lnTo>
                    <a:pt x="32" y="68"/>
                  </a:lnTo>
                  <a:lnTo>
                    <a:pt x="78" y="68"/>
                  </a:lnTo>
                  <a:lnTo>
                    <a:pt x="78" y="81"/>
                  </a:lnTo>
                  <a:lnTo>
                    <a:pt x="78" y="84"/>
                  </a:lnTo>
                  <a:lnTo>
                    <a:pt x="75" y="85"/>
                  </a:lnTo>
                  <a:close/>
                  <a:moveTo>
                    <a:pt x="37" y="38"/>
                  </a:moveTo>
                  <a:lnTo>
                    <a:pt x="75" y="38"/>
                  </a:lnTo>
                  <a:lnTo>
                    <a:pt x="78" y="39"/>
                  </a:lnTo>
                  <a:lnTo>
                    <a:pt x="78" y="43"/>
                  </a:lnTo>
                  <a:lnTo>
                    <a:pt x="78" y="54"/>
                  </a:lnTo>
                  <a:lnTo>
                    <a:pt x="32" y="54"/>
                  </a:lnTo>
                  <a:lnTo>
                    <a:pt x="32" y="43"/>
                  </a:lnTo>
                  <a:lnTo>
                    <a:pt x="34" y="39"/>
                  </a:lnTo>
                  <a:lnTo>
                    <a:pt x="37" y="38"/>
                  </a:lnTo>
                  <a:close/>
                  <a:moveTo>
                    <a:pt x="83" y="154"/>
                  </a:moveTo>
                  <a:lnTo>
                    <a:pt x="83" y="154"/>
                  </a:lnTo>
                  <a:lnTo>
                    <a:pt x="83" y="157"/>
                  </a:lnTo>
                  <a:lnTo>
                    <a:pt x="80" y="157"/>
                  </a:lnTo>
                  <a:lnTo>
                    <a:pt x="48" y="157"/>
                  </a:lnTo>
                  <a:lnTo>
                    <a:pt x="45" y="157"/>
                  </a:lnTo>
                  <a:lnTo>
                    <a:pt x="45" y="154"/>
                  </a:lnTo>
                  <a:lnTo>
                    <a:pt x="45" y="133"/>
                  </a:lnTo>
                  <a:lnTo>
                    <a:pt x="45" y="130"/>
                  </a:lnTo>
                  <a:lnTo>
                    <a:pt x="48" y="128"/>
                  </a:lnTo>
                  <a:lnTo>
                    <a:pt x="80" y="128"/>
                  </a:lnTo>
                  <a:lnTo>
                    <a:pt x="83" y="130"/>
                  </a:lnTo>
                  <a:lnTo>
                    <a:pt x="83" y="133"/>
                  </a:lnTo>
                  <a:lnTo>
                    <a:pt x="83"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298"/>
            <p:cNvSpPr>
              <a:spLocks noChangeAspect="1" noEditPoints="1"/>
            </p:cNvSpPr>
            <p:nvPr userDrawn="1"/>
          </p:nvSpPr>
          <p:spPr bwMode="auto">
            <a:xfrm>
              <a:off x="5956537" y="4538402"/>
              <a:ext cx="529422" cy="644944"/>
            </a:xfrm>
            <a:custGeom>
              <a:avLst/>
              <a:gdLst>
                <a:gd name="T0" fmla="*/ 2147483647 w 176"/>
                <a:gd name="T1" fmla="*/ 2147483647 h 215"/>
                <a:gd name="T2" fmla="*/ 2147483647 w 176"/>
                <a:gd name="T3" fmla="*/ 2147483647 h 215"/>
                <a:gd name="T4" fmla="*/ 2147483647 w 176"/>
                <a:gd name="T5" fmla="*/ 2147483647 h 215"/>
                <a:gd name="T6" fmla="*/ 2147483647 w 176"/>
                <a:gd name="T7" fmla="*/ 2147483647 h 215"/>
                <a:gd name="T8" fmla="*/ 2147483647 w 176"/>
                <a:gd name="T9" fmla="*/ 2147483647 h 215"/>
                <a:gd name="T10" fmla="*/ 2147483647 w 176"/>
                <a:gd name="T11" fmla="*/ 2147483647 h 215"/>
                <a:gd name="T12" fmla="*/ 2147483647 w 176"/>
                <a:gd name="T13" fmla="*/ 2147483647 h 215"/>
                <a:gd name="T14" fmla="*/ 2147483647 w 176"/>
                <a:gd name="T15" fmla="*/ 2147483647 h 215"/>
                <a:gd name="T16" fmla="*/ 2147483647 w 176"/>
                <a:gd name="T17" fmla="*/ 2147483647 h 215"/>
                <a:gd name="T18" fmla="*/ 2147483647 w 176"/>
                <a:gd name="T19" fmla="*/ 2147483647 h 215"/>
                <a:gd name="T20" fmla="*/ 2147483647 w 176"/>
                <a:gd name="T21" fmla="*/ 2147483647 h 215"/>
                <a:gd name="T22" fmla="*/ 2147483647 w 176"/>
                <a:gd name="T23" fmla="*/ 2147483647 h 215"/>
                <a:gd name="T24" fmla="*/ 2147483647 w 176"/>
                <a:gd name="T25" fmla="*/ 2147483647 h 215"/>
                <a:gd name="T26" fmla="*/ 2147483647 w 176"/>
                <a:gd name="T27" fmla="*/ 2147483647 h 215"/>
                <a:gd name="T28" fmla="*/ 2147483647 w 176"/>
                <a:gd name="T29" fmla="*/ 2147483647 h 215"/>
                <a:gd name="T30" fmla="*/ 2147483647 w 176"/>
                <a:gd name="T31" fmla="*/ 2147483647 h 215"/>
                <a:gd name="T32" fmla="*/ 2147483647 w 176"/>
                <a:gd name="T33" fmla="*/ 2147483647 h 215"/>
                <a:gd name="T34" fmla="*/ 2147483647 w 176"/>
                <a:gd name="T35" fmla="*/ 2147483647 h 215"/>
                <a:gd name="T36" fmla="*/ 2147483647 w 176"/>
                <a:gd name="T37" fmla="*/ 0 h 215"/>
                <a:gd name="T38" fmla="*/ 2147483647 w 176"/>
                <a:gd name="T39" fmla="*/ 2147483647 h 215"/>
                <a:gd name="T40" fmla="*/ 2147483647 w 176"/>
                <a:gd name="T41" fmla="*/ 2147483647 h 215"/>
                <a:gd name="T42" fmla="*/ 2147483647 w 176"/>
                <a:gd name="T43" fmla="*/ 2147483647 h 215"/>
                <a:gd name="T44" fmla="*/ 2147483647 w 176"/>
                <a:gd name="T45" fmla="*/ 2147483647 h 215"/>
                <a:gd name="T46" fmla="*/ 2147483647 w 176"/>
                <a:gd name="T47" fmla="*/ 2147483647 h 215"/>
                <a:gd name="T48" fmla="*/ 2147483647 w 176"/>
                <a:gd name="T49" fmla="*/ 2147483647 h 215"/>
                <a:gd name="T50" fmla="*/ 2147483647 w 176"/>
                <a:gd name="T51" fmla="*/ 2147483647 h 215"/>
                <a:gd name="T52" fmla="*/ 2147483647 w 176"/>
                <a:gd name="T53" fmla="*/ 2147483647 h 215"/>
                <a:gd name="T54" fmla="*/ 2147483647 w 176"/>
                <a:gd name="T55" fmla="*/ 2147483647 h 215"/>
                <a:gd name="T56" fmla="*/ 2147483647 w 176"/>
                <a:gd name="T57" fmla="*/ 2147483647 h 215"/>
                <a:gd name="T58" fmla="*/ 2147483647 w 176"/>
                <a:gd name="T59" fmla="*/ 2147483647 h 215"/>
                <a:gd name="T60" fmla="*/ 2147483647 w 176"/>
                <a:gd name="T61" fmla="*/ 2147483647 h 215"/>
                <a:gd name="T62" fmla="*/ 2147483647 w 176"/>
                <a:gd name="T63" fmla="*/ 2147483647 h 215"/>
                <a:gd name="T64" fmla="*/ 2147483647 w 176"/>
                <a:gd name="T65" fmla="*/ 2147483647 h 215"/>
                <a:gd name="T66" fmla="*/ 2147483647 w 176"/>
                <a:gd name="T67" fmla="*/ 2147483647 h 215"/>
                <a:gd name="T68" fmla="*/ 2147483647 w 176"/>
                <a:gd name="T69" fmla="*/ 2147483647 h 215"/>
                <a:gd name="T70" fmla="*/ 2147483647 w 176"/>
                <a:gd name="T71" fmla="*/ 2147483647 h 215"/>
                <a:gd name="T72" fmla="*/ 2147483647 w 176"/>
                <a:gd name="T73" fmla="*/ 2147483647 h 215"/>
                <a:gd name="T74" fmla="*/ 2147483647 w 176"/>
                <a:gd name="T75" fmla="*/ 2147483647 h 215"/>
                <a:gd name="T76" fmla="*/ 2147483647 w 176"/>
                <a:gd name="T77" fmla="*/ 2147483647 h 215"/>
                <a:gd name="T78" fmla="*/ 2147483647 w 176"/>
                <a:gd name="T79" fmla="*/ 2147483647 h 215"/>
                <a:gd name="T80" fmla="*/ 2147483647 w 176"/>
                <a:gd name="T81" fmla="*/ 2147483647 h 215"/>
                <a:gd name="T82" fmla="*/ 2147483647 w 176"/>
                <a:gd name="T83" fmla="*/ 2147483647 h 215"/>
                <a:gd name="T84" fmla="*/ 2147483647 w 176"/>
                <a:gd name="T85" fmla="*/ 2147483647 h 215"/>
                <a:gd name="T86" fmla="*/ 2147483647 w 176"/>
                <a:gd name="T87" fmla="*/ 2147483647 h 215"/>
                <a:gd name="T88" fmla="*/ 2147483647 w 176"/>
                <a:gd name="T89" fmla="*/ 2147483647 h 215"/>
                <a:gd name="T90" fmla="*/ 2147483647 w 176"/>
                <a:gd name="T91" fmla="*/ 2147483647 h 215"/>
                <a:gd name="T92" fmla="*/ 2147483647 w 176"/>
                <a:gd name="T93" fmla="*/ 2147483647 h 215"/>
                <a:gd name="T94" fmla="*/ 2147483647 w 176"/>
                <a:gd name="T95" fmla="*/ 2147483647 h 215"/>
                <a:gd name="T96" fmla="*/ 2147483647 w 176"/>
                <a:gd name="T97" fmla="*/ 2147483647 h 215"/>
                <a:gd name="T98" fmla="*/ 2147483647 w 176"/>
                <a:gd name="T99" fmla="*/ 2147483647 h 215"/>
                <a:gd name="T100" fmla="*/ 2147483647 w 176"/>
                <a:gd name="T101" fmla="*/ 2147483647 h 215"/>
                <a:gd name="T102" fmla="*/ 2147483647 w 176"/>
                <a:gd name="T103" fmla="*/ 2147483647 h 215"/>
                <a:gd name="T104" fmla="*/ 2147483647 w 176"/>
                <a:gd name="T105" fmla="*/ 2147483647 h 215"/>
                <a:gd name="T106" fmla="*/ 2147483647 w 176"/>
                <a:gd name="T107" fmla="*/ 2147483647 h 215"/>
                <a:gd name="T108" fmla="*/ 2147483647 w 176"/>
                <a:gd name="T109" fmla="*/ 2147483647 h 215"/>
                <a:gd name="T110" fmla="*/ 2147483647 w 176"/>
                <a:gd name="T111" fmla="*/ 2147483647 h 215"/>
                <a:gd name="T112" fmla="*/ 2147483647 w 176"/>
                <a:gd name="T113" fmla="*/ 2147483647 h 215"/>
                <a:gd name="T114" fmla="*/ 2147483647 w 176"/>
                <a:gd name="T115" fmla="*/ 2147483647 h 215"/>
                <a:gd name="T116" fmla="*/ 2147483647 w 176"/>
                <a:gd name="T117" fmla="*/ 2147483647 h 215"/>
                <a:gd name="T118" fmla="*/ 2147483647 w 176"/>
                <a:gd name="T119" fmla="*/ 2147483647 h 215"/>
                <a:gd name="T120" fmla="*/ 2147483647 w 176"/>
                <a:gd name="T121" fmla="*/ 2147483647 h 215"/>
                <a:gd name="T122" fmla="*/ 2147483647 w 176"/>
                <a:gd name="T123" fmla="*/ 2147483647 h 215"/>
                <a:gd name="T124" fmla="*/ 2147483647 w 176"/>
                <a:gd name="T125" fmla="*/ 2147483647 h 2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 h="215">
                  <a:moveTo>
                    <a:pt x="155" y="184"/>
                  </a:moveTo>
                  <a:lnTo>
                    <a:pt x="155" y="184"/>
                  </a:lnTo>
                  <a:lnTo>
                    <a:pt x="154" y="189"/>
                  </a:lnTo>
                  <a:lnTo>
                    <a:pt x="152" y="192"/>
                  </a:lnTo>
                  <a:lnTo>
                    <a:pt x="151" y="196"/>
                  </a:lnTo>
                  <a:lnTo>
                    <a:pt x="146" y="196"/>
                  </a:lnTo>
                  <a:lnTo>
                    <a:pt x="136"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66" y="95"/>
                  </a:lnTo>
                  <a:lnTo>
                    <a:pt x="176" y="78"/>
                  </a:lnTo>
                  <a:lnTo>
                    <a:pt x="159" y="68"/>
                  </a:lnTo>
                  <a:lnTo>
                    <a:pt x="144" y="56"/>
                  </a:lnTo>
                  <a:lnTo>
                    <a:pt x="165" y="34"/>
                  </a:lnTo>
                  <a:lnTo>
                    <a:pt x="152" y="22"/>
                  </a:lnTo>
                  <a:lnTo>
                    <a:pt x="132" y="45"/>
                  </a:lnTo>
                  <a:lnTo>
                    <a:pt x="119" y="34"/>
                  </a:lnTo>
                  <a:lnTo>
                    <a:pt x="139" y="11"/>
                  </a:lnTo>
                  <a:lnTo>
                    <a:pt x="127" y="0"/>
                  </a:lnTo>
                  <a:lnTo>
                    <a:pt x="108" y="22"/>
                  </a:lnTo>
                  <a:lnTo>
                    <a:pt x="98" y="11"/>
                  </a:lnTo>
                  <a:lnTo>
                    <a:pt x="95" y="7"/>
                  </a:lnTo>
                  <a:lnTo>
                    <a:pt x="90" y="3"/>
                  </a:lnTo>
                  <a:lnTo>
                    <a:pt x="85" y="3"/>
                  </a:lnTo>
                  <a:lnTo>
                    <a:pt x="79" y="2"/>
                  </a:lnTo>
                  <a:lnTo>
                    <a:pt x="32" y="2"/>
                  </a:lnTo>
                  <a:lnTo>
                    <a:pt x="32" y="18"/>
                  </a:lnTo>
                  <a:lnTo>
                    <a:pt x="70" y="18"/>
                  </a:lnTo>
                  <a:lnTo>
                    <a:pt x="57" y="32"/>
                  </a:lnTo>
                  <a:lnTo>
                    <a:pt x="43" y="46"/>
                  </a:lnTo>
                  <a:lnTo>
                    <a:pt x="24" y="22"/>
                  </a:lnTo>
                  <a:lnTo>
                    <a:pt x="11" y="34"/>
                  </a:lnTo>
                  <a:lnTo>
                    <a:pt x="30" y="57"/>
                  </a:lnTo>
                  <a:lnTo>
                    <a:pt x="14" y="68"/>
                  </a:lnTo>
                  <a:lnTo>
                    <a:pt x="0" y="78"/>
                  </a:lnTo>
                  <a:lnTo>
                    <a:pt x="8" y="95"/>
                  </a:lnTo>
                  <a:lnTo>
                    <a:pt x="35" y="75"/>
                  </a:lnTo>
                  <a:lnTo>
                    <a:pt x="35" y="86"/>
                  </a:lnTo>
                  <a:lnTo>
                    <a:pt x="54" y="86"/>
                  </a:lnTo>
                  <a:lnTo>
                    <a:pt x="54" y="95"/>
                  </a:lnTo>
                  <a:lnTo>
                    <a:pt x="52" y="126"/>
                  </a:lnTo>
                  <a:lnTo>
                    <a:pt x="8" y="126"/>
                  </a:lnTo>
                  <a:lnTo>
                    <a:pt x="8" y="142"/>
                  </a:lnTo>
                  <a:lnTo>
                    <a:pt x="49" y="142"/>
                  </a:lnTo>
                  <a:lnTo>
                    <a:pt x="43" y="159"/>
                  </a:lnTo>
                  <a:lnTo>
                    <a:pt x="39" y="167"/>
                  </a:lnTo>
                  <a:lnTo>
                    <a:pt x="35" y="175"/>
                  </a:lnTo>
                  <a:lnTo>
                    <a:pt x="22" y="188"/>
                  </a:lnTo>
                  <a:lnTo>
                    <a:pt x="6" y="199"/>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200"/>
                  </a:lnTo>
                  <a:lnTo>
                    <a:pt x="105" y="207"/>
                  </a:lnTo>
                  <a:lnTo>
                    <a:pt x="108" y="210"/>
                  </a:lnTo>
                  <a:lnTo>
                    <a:pt x="111" y="211"/>
                  </a:lnTo>
                  <a:lnTo>
                    <a:pt x="122" y="213"/>
                  </a:lnTo>
                  <a:lnTo>
                    <a:pt x="136"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66" y="48"/>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299"/>
            <p:cNvSpPr>
              <a:spLocks noChangeAspect="1" noEditPoints="1"/>
            </p:cNvSpPr>
            <p:nvPr userDrawn="1"/>
          </p:nvSpPr>
          <p:spPr bwMode="auto">
            <a:xfrm>
              <a:off x="2889342" y="6133486"/>
              <a:ext cx="199492" cy="19962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1" y="44"/>
                  </a:lnTo>
                  <a:lnTo>
                    <a:pt x="24" y="47"/>
                  </a:lnTo>
                  <a:lnTo>
                    <a:pt x="29" y="50"/>
                  </a:lnTo>
                  <a:lnTo>
                    <a:pt x="35" y="52"/>
                  </a:lnTo>
                  <a:lnTo>
                    <a:pt x="40" y="50"/>
                  </a:lnTo>
                  <a:lnTo>
                    <a:pt x="43" y="49"/>
                  </a:lnTo>
                  <a:lnTo>
                    <a:pt x="49" y="44"/>
                  </a:lnTo>
                  <a:lnTo>
                    <a:pt x="62" y="55"/>
                  </a:lnTo>
                  <a:lnTo>
                    <a:pt x="56" y="60"/>
                  </a:lnTo>
                  <a:lnTo>
                    <a:pt x="49" y="63"/>
                  </a:lnTo>
                  <a:lnTo>
                    <a:pt x="43" y="66"/>
                  </a:lnTo>
                  <a:lnTo>
                    <a:pt x="35" y="66"/>
                  </a:lnTo>
                  <a:lnTo>
                    <a:pt x="27" y="66"/>
                  </a:lnTo>
                  <a:lnTo>
                    <a:pt x="21" y="65"/>
                  </a:lnTo>
                  <a:lnTo>
                    <a:pt x="14" y="61"/>
                  </a:lnTo>
                  <a:lnTo>
                    <a:pt x="10" y="57"/>
                  </a:lnTo>
                  <a:lnTo>
                    <a:pt x="5" y="52"/>
                  </a:lnTo>
                  <a:lnTo>
                    <a:pt x="2" y="47"/>
                  </a:lnTo>
                  <a:lnTo>
                    <a:pt x="0" y="41"/>
                  </a:lnTo>
                  <a:lnTo>
                    <a:pt x="0" y="33"/>
                  </a:lnTo>
                  <a:lnTo>
                    <a:pt x="0" y="27"/>
                  </a:lnTo>
                  <a:lnTo>
                    <a:pt x="2" y="20"/>
                  </a:lnTo>
                  <a:lnTo>
                    <a:pt x="5" y="14"/>
                  </a:lnTo>
                  <a:lnTo>
                    <a:pt x="8" y="9"/>
                  </a:lnTo>
                  <a:lnTo>
                    <a:pt x="13" y="4"/>
                  </a:lnTo>
                  <a:lnTo>
                    <a:pt x="19" y="1"/>
                  </a:lnTo>
                  <a:lnTo>
                    <a:pt x="26" y="0"/>
                  </a:lnTo>
                  <a:lnTo>
                    <a:pt x="32" y="0"/>
                  </a:lnTo>
                  <a:lnTo>
                    <a:pt x="40" y="0"/>
                  </a:lnTo>
                  <a:lnTo>
                    <a:pt x="48" y="1"/>
                  </a:lnTo>
                  <a:lnTo>
                    <a:pt x="53" y="6"/>
                  </a:lnTo>
                  <a:lnTo>
                    <a:pt x="57" y="11"/>
                  </a:lnTo>
                  <a:lnTo>
                    <a:pt x="62" y="15"/>
                  </a:lnTo>
                  <a:lnTo>
                    <a:pt x="64" y="23"/>
                  </a:lnTo>
                  <a:lnTo>
                    <a:pt x="65" y="30"/>
                  </a:lnTo>
                  <a:lnTo>
                    <a:pt x="65" y="39"/>
                  </a:lnTo>
                  <a:close/>
                  <a:moveTo>
                    <a:pt x="46" y="25"/>
                  </a:moveTo>
                  <a:lnTo>
                    <a:pt x="46" y="25"/>
                  </a:lnTo>
                  <a:lnTo>
                    <a:pt x="45" y="20"/>
                  </a:lnTo>
                  <a:lnTo>
                    <a:pt x="41" y="17"/>
                  </a:lnTo>
                  <a:lnTo>
                    <a:pt x="38" y="14"/>
                  </a:lnTo>
                  <a:lnTo>
                    <a:pt x="34" y="14"/>
                  </a:lnTo>
                  <a:lnTo>
                    <a:pt x="27" y="14"/>
                  </a:lnTo>
                  <a:lnTo>
                    <a:pt x="24" y="17"/>
                  </a:lnTo>
                  <a:lnTo>
                    <a:pt x="21"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300"/>
            <p:cNvSpPr>
              <a:spLocks noChangeAspect="1"/>
            </p:cNvSpPr>
            <p:nvPr userDrawn="1"/>
          </p:nvSpPr>
          <p:spPr bwMode="auto">
            <a:xfrm>
              <a:off x="2695604" y="6133486"/>
              <a:ext cx="134274" cy="182351"/>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0" y="1"/>
                  </a:lnTo>
                  <a:lnTo>
                    <a:pt x="20" y="11"/>
                  </a:lnTo>
                  <a:lnTo>
                    <a:pt x="24" y="6"/>
                  </a:lnTo>
                  <a:lnTo>
                    <a:pt x="28" y="3"/>
                  </a:lnTo>
                  <a:lnTo>
                    <a:pt x="33" y="0"/>
                  </a:lnTo>
                  <a:lnTo>
                    <a:pt x="39" y="0"/>
                  </a:lnTo>
                  <a:lnTo>
                    <a:pt x="46" y="0"/>
                  </a:lnTo>
                  <a:lnTo>
                    <a:pt x="46" y="19"/>
                  </a:lnTo>
                  <a:lnTo>
                    <a:pt x="36" y="17"/>
                  </a:lnTo>
                  <a:lnTo>
                    <a:pt x="30" y="17"/>
                  </a:lnTo>
                  <a:lnTo>
                    <a:pt x="25" y="20"/>
                  </a:lnTo>
                  <a:lnTo>
                    <a:pt x="22" y="27"/>
                  </a:lnTo>
                  <a:lnTo>
                    <a:pt x="20" y="36"/>
                  </a:lnTo>
                  <a:lnTo>
                    <a:pt x="20"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301"/>
            <p:cNvSpPr>
              <a:spLocks noChangeAspect="1"/>
            </p:cNvSpPr>
            <p:nvPr userDrawn="1"/>
          </p:nvSpPr>
          <p:spPr bwMode="auto">
            <a:xfrm>
              <a:off x="7009627" y="6267849"/>
              <a:ext cx="67136" cy="71021"/>
            </a:xfrm>
            <a:custGeom>
              <a:avLst/>
              <a:gdLst>
                <a:gd name="T0" fmla="*/ 2147483647 w 24"/>
                <a:gd name="T1" fmla="*/ 0 h 24"/>
                <a:gd name="T2" fmla="*/ 2147483647 w 24"/>
                <a:gd name="T3" fmla="*/ 0 h 24"/>
                <a:gd name="T4" fmla="*/ 2147483647 w 24"/>
                <a:gd name="T5" fmla="*/ 2147483647 h 24"/>
                <a:gd name="T6" fmla="*/ 2147483647 w 24"/>
                <a:gd name="T7" fmla="*/ 2147483647 h 24"/>
                <a:gd name="T8" fmla="*/ 2147483647 w 24"/>
                <a:gd name="T9" fmla="*/ 2147483647 h 24"/>
                <a:gd name="T10" fmla="*/ 2147483647 w 24"/>
                <a:gd name="T11" fmla="*/ 2147483647 h 24"/>
                <a:gd name="T12" fmla="*/ 2147483647 w 24"/>
                <a:gd name="T13" fmla="*/ 2147483647 h 24"/>
                <a:gd name="T14" fmla="*/ 2147483647 w 24"/>
                <a:gd name="T15" fmla="*/ 2147483647 h 24"/>
                <a:gd name="T16" fmla="*/ 2147483647 w 24"/>
                <a:gd name="T17" fmla="*/ 2147483647 h 24"/>
                <a:gd name="T18" fmla="*/ 2147483647 w 24"/>
                <a:gd name="T19" fmla="*/ 2147483647 h 24"/>
                <a:gd name="T20" fmla="*/ 2147483647 w 24"/>
                <a:gd name="T21" fmla="*/ 2147483647 h 24"/>
                <a:gd name="T22" fmla="*/ 2147483647 w 24"/>
                <a:gd name="T23" fmla="*/ 2147483647 h 24"/>
                <a:gd name="T24" fmla="*/ 2147483647 w 24"/>
                <a:gd name="T25" fmla="*/ 2147483647 h 24"/>
                <a:gd name="T26" fmla="*/ 2147483647 w 24"/>
                <a:gd name="T27" fmla="*/ 2147483647 h 24"/>
                <a:gd name="T28" fmla="*/ 2147483647 w 24"/>
                <a:gd name="T29" fmla="*/ 2147483647 h 24"/>
                <a:gd name="T30" fmla="*/ 0 w 24"/>
                <a:gd name="T31" fmla="*/ 2147483647 h 24"/>
                <a:gd name="T32" fmla="*/ 0 w 24"/>
                <a:gd name="T33" fmla="*/ 2147483647 h 24"/>
                <a:gd name="T34" fmla="*/ 2147483647 w 24"/>
                <a:gd name="T35" fmla="*/ 2147483647 h 24"/>
                <a:gd name="T36" fmla="*/ 2147483647 w 24"/>
                <a:gd name="T37" fmla="*/ 2147483647 h 24"/>
                <a:gd name="T38" fmla="*/ 2147483647 w 24"/>
                <a:gd name="T39" fmla="*/ 2147483647 h 24"/>
                <a:gd name="T40" fmla="*/ 2147483647 w 24"/>
                <a:gd name="T41" fmla="*/ 0 h 24"/>
                <a:gd name="T42" fmla="*/ 2147483647 w 24"/>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4">
                  <a:moveTo>
                    <a:pt x="13" y="0"/>
                  </a:moveTo>
                  <a:lnTo>
                    <a:pt x="13" y="0"/>
                  </a:lnTo>
                  <a:lnTo>
                    <a:pt x="16" y="2"/>
                  </a:lnTo>
                  <a:lnTo>
                    <a:pt x="21" y="3"/>
                  </a:lnTo>
                  <a:lnTo>
                    <a:pt x="22" y="8"/>
                  </a:lnTo>
                  <a:lnTo>
                    <a:pt x="24" y="11"/>
                  </a:lnTo>
                  <a:lnTo>
                    <a:pt x="22" y="16"/>
                  </a:lnTo>
                  <a:lnTo>
                    <a:pt x="21" y="19"/>
                  </a:lnTo>
                  <a:lnTo>
                    <a:pt x="16" y="22"/>
                  </a:lnTo>
                  <a:lnTo>
                    <a:pt x="13" y="24"/>
                  </a:lnTo>
                  <a:lnTo>
                    <a:pt x="8" y="22"/>
                  </a:lnTo>
                  <a:lnTo>
                    <a:pt x="3" y="21"/>
                  </a:lnTo>
                  <a:lnTo>
                    <a:pt x="2" y="16"/>
                  </a:lnTo>
                  <a:lnTo>
                    <a:pt x="0" y="13"/>
                  </a:lnTo>
                  <a:lnTo>
                    <a:pt x="2" y="8"/>
                  </a:lnTo>
                  <a:lnTo>
                    <a:pt x="3" y="3"/>
                  </a:lnTo>
                  <a:lnTo>
                    <a:pt x="8" y="2"/>
                  </a:lnTo>
                  <a:lnTo>
                    <a:pt x="13"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302"/>
            <p:cNvSpPr>
              <a:spLocks noChangeAspect="1"/>
            </p:cNvSpPr>
            <p:nvPr userDrawn="1"/>
          </p:nvSpPr>
          <p:spPr bwMode="auto">
            <a:xfrm>
              <a:off x="6522405" y="6133486"/>
              <a:ext cx="138110" cy="182351"/>
            </a:xfrm>
            <a:custGeom>
              <a:avLst/>
              <a:gdLst>
                <a:gd name="T0" fmla="*/ 0 w 46"/>
                <a:gd name="T1" fmla="*/ 2147483647 h 65"/>
                <a:gd name="T2" fmla="*/ 2147483647 w 46"/>
                <a:gd name="T3" fmla="*/ 2147483647 h 65"/>
                <a:gd name="T4" fmla="*/ 2147483647 w 46"/>
                <a:gd name="T5" fmla="*/ 2147483647 h 65"/>
                <a:gd name="T6" fmla="*/ 2147483647 w 46"/>
                <a:gd name="T7" fmla="*/ 2147483647 h 65"/>
                <a:gd name="T8" fmla="*/ 2147483647 w 46"/>
                <a:gd name="T9" fmla="*/ 2147483647 h 65"/>
                <a:gd name="T10" fmla="*/ 2147483647 w 46"/>
                <a:gd name="T11" fmla="*/ 2147483647 h 65"/>
                <a:gd name="T12" fmla="*/ 2147483647 w 46"/>
                <a:gd name="T13" fmla="*/ 2147483647 h 65"/>
                <a:gd name="T14" fmla="*/ 2147483647 w 46"/>
                <a:gd name="T15" fmla="*/ 0 h 65"/>
                <a:gd name="T16" fmla="*/ 2147483647 w 46"/>
                <a:gd name="T17" fmla="*/ 0 h 65"/>
                <a:gd name="T18" fmla="*/ 2147483647 w 46"/>
                <a:gd name="T19" fmla="*/ 0 h 65"/>
                <a:gd name="T20" fmla="*/ 2147483647 w 46"/>
                <a:gd name="T21" fmla="*/ 0 h 65"/>
                <a:gd name="T22" fmla="*/ 2147483647 w 46"/>
                <a:gd name="T23" fmla="*/ 2147483647 h 65"/>
                <a:gd name="T24" fmla="*/ 2147483647 w 46"/>
                <a:gd name="T25" fmla="*/ 2147483647 h 65"/>
                <a:gd name="T26" fmla="*/ 2147483647 w 46"/>
                <a:gd name="T27" fmla="*/ 2147483647 h 65"/>
                <a:gd name="T28" fmla="*/ 2147483647 w 46"/>
                <a:gd name="T29" fmla="*/ 2147483647 h 65"/>
                <a:gd name="T30" fmla="*/ 2147483647 w 46"/>
                <a:gd name="T31" fmla="*/ 2147483647 h 65"/>
                <a:gd name="T32" fmla="*/ 2147483647 w 46"/>
                <a:gd name="T33" fmla="*/ 2147483647 h 65"/>
                <a:gd name="T34" fmla="*/ 2147483647 w 46"/>
                <a:gd name="T35" fmla="*/ 2147483647 h 65"/>
                <a:gd name="T36" fmla="*/ 2147483647 w 46"/>
                <a:gd name="T37" fmla="*/ 2147483647 h 65"/>
                <a:gd name="T38" fmla="*/ 2147483647 w 46"/>
                <a:gd name="T39" fmla="*/ 2147483647 h 65"/>
                <a:gd name="T40" fmla="*/ 0 w 46"/>
                <a:gd name="T41" fmla="*/ 2147483647 h 65"/>
                <a:gd name="T42" fmla="*/ 0 w 46"/>
                <a:gd name="T43" fmla="*/ 2147483647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 h="65">
                  <a:moveTo>
                    <a:pt x="0" y="1"/>
                  </a:moveTo>
                  <a:lnTo>
                    <a:pt x="21" y="1"/>
                  </a:lnTo>
                  <a:lnTo>
                    <a:pt x="21" y="11"/>
                  </a:lnTo>
                  <a:lnTo>
                    <a:pt x="24" y="6"/>
                  </a:lnTo>
                  <a:lnTo>
                    <a:pt x="29" y="3"/>
                  </a:lnTo>
                  <a:lnTo>
                    <a:pt x="34" y="0"/>
                  </a:lnTo>
                  <a:lnTo>
                    <a:pt x="40" y="0"/>
                  </a:lnTo>
                  <a:lnTo>
                    <a:pt x="46" y="0"/>
                  </a:lnTo>
                  <a:lnTo>
                    <a:pt x="46" y="19"/>
                  </a:lnTo>
                  <a:lnTo>
                    <a:pt x="38" y="17"/>
                  </a:lnTo>
                  <a:lnTo>
                    <a:pt x="32" y="17"/>
                  </a:lnTo>
                  <a:lnTo>
                    <a:pt x="26" y="20"/>
                  </a:lnTo>
                  <a:lnTo>
                    <a:pt x="22" y="27"/>
                  </a:lnTo>
                  <a:lnTo>
                    <a:pt x="21" y="36"/>
                  </a:lnTo>
                  <a:lnTo>
                    <a:pt x="21"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303"/>
            <p:cNvSpPr>
              <a:spLocks noChangeAspect="1" noEditPoints="1"/>
            </p:cNvSpPr>
            <p:nvPr userDrawn="1"/>
          </p:nvSpPr>
          <p:spPr bwMode="auto">
            <a:xfrm>
              <a:off x="6721897" y="6133486"/>
              <a:ext cx="197574" cy="199625"/>
            </a:xfrm>
            <a:custGeom>
              <a:avLst/>
              <a:gdLst>
                <a:gd name="T0" fmla="*/ 2147483647 w 66"/>
                <a:gd name="T1" fmla="*/ 2147483647 h 66"/>
                <a:gd name="T2" fmla="*/ 2147483647 w 66"/>
                <a:gd name="T3" fmla="*/ 2147483647 h 66"/>
                <a:gd name="T4" fmla="*/ 2147483647 w 66"/>
                <a:gd name="T5" fmla="*/ 2147483647 h 66"/>
                <a:gd name="T6" fmla="*/ 2147483647 w 66"/>
                <a:gd name="T7" fmla="*/ 2147483647 h 66"/>
                <a:gd name="T8" fmla="*/ 2147483647 w 66"/>
                <a:gd name="T9" fmla="*/ 2147483647 h 66"/>
                <a:gd name="T10" fmla="*/ 2147483647 w 66"/>
                <a:gd name="T11" fmla="*/ 2147483647 h 66"/>
                <a:gd name="T12" fmla="*/ 2147483647 w 66"/>
                <a:gd name="T13" fmla="*/ 2147483647 h 66"/>
                <a:gd name="T14" fmla="*/ 2147483647 w 66"/>
                <a:gd name="T15" fmla="*/ 2147483647 h 66"/>
                <a:gd name="T16" fmla="*/ 2147483647 w 66"/>
                <a:gd name="T17" fmla="*/ 2147483647 h 66"/>
                <a:gd name="T18" fmla="*/ 2147483647 w 66"/>
                <a:gd name="T19" fmla="*/ 2147483647 h 66"/>
                <a:gd name="T20" fmla="*/ 2147483647 w 66"/>
                <a:gd name="T21" fmla="*/ 2147483647 h 66"/>
                <a:gd name="T22" fmla="*/ 2147483647 w 66"/>
                <a:gd name="T23" fmla="*/ 2147483647 h 66"/>
                <a:gd name="T24" fmla="*/ 2147483647 w 66"/>
                <a:gd name="T25" fmla="*/ 2147483647 h 66"/>
                <a:gd name="T26" fmla="*/ 2147483647 w 66"/>
                <a:gd name="T27" fmla="*/ 2147483647 h 66"/>
                <a:gd name="T28" fmla="*/ 2147483647 w 66"/>
                <a:gd name="T29" fmla="*/ 2147483647 h 66"/>
                <a:gd name="T30" fmla="*/ 2147483647 w 66"/>
                <a:gd name="T31" fmla="*/ 2147483647 h 66"/>
                <a:gd name="T32" fmla="*/ 2147483647 w 66"/>
                <a:gd name="T33" fmla="*/ 2147483647 h 66"/>
                <a:gd name="T34" fmla="*/ 2147483647 w 66"/>
                <a:gd name="T35" fmla="*/ 2147483647 h 66"/>
                <a:gd name="T36" fmla="*/ 2147483647 w 66"/>
                <a:gd name="T37" fmla="*/ 2147483647 h 66"/>
                <a:gd name="T38" fmla="*/ 2147483647 w 66"/>
                <a:gd name="T39" fmla="*/ 2147483647 h 66"/>
                <a:gd name="T40" fmla="*/ 2147483647 w 66"/>
                <a:gd name="T41" fmla="*/ 2147483647 h 66"/>
                <a:gd name="T42" fmla="*/ 2147483647 w 66"/>
                <a:gd name="T43" fmla="*/ 2147483647 h 66"/>
                <a:gd name="T44" fmla="*/ 2147483647 w 66"/>
                <a:gd name="T45" fmla="*/ 2147483647 h 66"/>
                <a:gd name="T46" fmla="*/ 2147483647 w 66"/>
                <a:gd name="T47" fmla="*/ 2147483647 h 66"/>
                <a:gd name="T48" fmla="*/ 0 w 66"/>
                <a:gd name="T49" fmla="*/ 2147483647 h 66"/>
                <a:gd name="T50" fmla="*/ 0 w 66"/>
                <a:gd name="T51" fmla="*/ 2147483647 h 66"/>
                <a:gd name="T52" fmla="*/ 0 w 66"/>
                <a:gd name="T53" fmla="*/ 2147483647 h 66"/>
                <a:gd name="T54" fmla="*/ 0 w 66"/>
                <a:gd name="T55" fmla="*/ 2147483647 h 66"/>
                <a:gd name="T56" fmla="*/ 2147483647 w 66"/>
                <a:gd name="T57" fmla="*/ 2147483647 h 66"/>
                <a:gd name="T58" fmla="*/ 2147483647 w 66"/>
                <a:gd name="T59" fmla="*/ 2147483647 h 66"/>
                <a:gd name="T60" fmla="*/ 2147483647 w 66"/>
                <a:gd name="T61" fmla="*/ 2147483647 h 66"/>
                <a:gd name="T62" fmla="*/ 2147483647 w 66"/>
                <a:gd name="T63" fmla="*/ 2147483647 h 66"/>
                <a:gd name="T64" fmla="*/ 2147483647 w 66"/>
                <a:gd name="T65" fmla="*/ 2147483647 h 66"/>
                <a:gd name="T66" fmla="*/ 2147483647 w 66"/>
                <a:gd name="T67" fmla="*/ 0 h 66"/>
                <a:gd name="T68" fmla="*/ 2147483647 w 66"/>
                <a:gd name="T69" fmla="*/ 0 h 66"/>
                <a:gd name="T70" fmla="*/ 2147483647 w 66"/>
                <a:gd name="T71" fmla="*/ 0 h 66"/>
                <a:gd name="T72" fmla="*/ 2147483647 w 66"/>
                <a:gd name="T73" fmla="*/ 0 h 66"/>
                <a:gd name="T74" fmla="*/ 2147483647 w 66"/>
                <a:gd name="T75" fmla="*/ 2147483647 h 66"/>
                <a:gd name="T76" fmla="*/ 2147483647 w 66"/>
                <a:gd name="T77" fmla="*/ 2147483647 h 66"/>
                <a:gd name="T78" fmla="*/ 2147483647 w 66"/>
                <a:gd name="T79" fmla="*/ 2147483647 h 66"/>
                <a:gd name="T80" fmla="*/ 2147483647 w 66"/>
                <a:gd name="T81" fmla="*/ 2147483647 h 66"/>
                <a:gd name="T82" fmla="*/ 2147483647 w 66"/>
                <a:gd name="T83" fmla="*/ 2147483647 h 66"/>
                <a:gd name="T84" fmla="*/ 2147483647 w 66"/>
                <a:gd name="T85" fmla="*/ 2147483647 h 66"/>
                <a:gd name="T86" fmla="*/ 2147483647 w 66"/>
                <a:gd name="T87" fmla="*/ 2147483647 h 66"/>
                <a:gd name="T88" fmla="*/ 2147483647 w 66"/>
                <a:gd name="T89" fmla="*/ 2147483647 h 66"/>
                <a:gd name="T90" fmla="*/ 2147483647 w 66"/>
                <a:gd name="T91" fmla="*/ 2147483647 h 66"/>
                <a:gd name="T92" fmla="*/ 2147483647 w 66"/>
                <a:gd name="T93" fmla="*/ 2147483647 h 66"/>
                <a:gd name="T94" fmla="*/ 2147483647 w 66"/>
                <a:gd name="T95" fmla="*/ 2147483647 h 66"/>
                <a:gd name="T96" fmla="*/ 2147483647 w 66"/>
                <a:gd name="T97" fmla="*/ 2147483647 h 66"/>
                <a:gd name="T98" fmla="*/ 2147483647 w 66"/>
                <a:gd name="T99" fmla="*/ 2147483647 h 66"/>
                <a:gd name="T100" fmla="*/ 2147483647 w 66"/>
                <a:gd name="T101" fmla="*/ 2147483647 h 66"/>
                <a:gd name="T102" fmla="*/ 2147483647 w 66"/>
                <a:gd name="T103" fmla="*/ 2147483647 h 66"/>
                <a:gd name="T104" fmla="*/ 2147483647 w 66"/>
                <a:gd name="T105" fmla="*/ 2147483647 h 66"/>
                <a:gd name="T106" fmla="*/ 2147483647 w 66"/>
                <a:gd name="T107" fmla="*/ 2147483647 h 66"/>
                <a:gd name="T108" fmla="*/ 2147483647 w 66"/>
                <a:gd name="T109" fmla="*/ 2147483647 h 66"/>
                <a:gd name="T110" fmla="*/ 2147483647 w 66"/>
                <a:gd name="T111" fmla="*/ 2147483647 h 66"/>
                <a:gd name="T112" fmla="*/ 2147483647 w 66"/>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 h="66">
                  <a:moveTo>
                    <a:pt x="66" y="39"/>
                  </a:moveTo>
                  <a:lnTo>
                    <a:pt x="20" y="39"/>
                  </a:lnTo>
                  <a:lnTo>
                    <a:pt x="22" y="44"/>
                  </a:lnTo>
                  <a:lnTo>
                    <a:pt x="25" y="47"/>
                  </a:lnTo>
                  <a:lnTo>
                    <a:pt x="30" y="50"/>
                  </a:lnTo>
                  <a:lnTo>
                    <a:pt x="35" y="52"/>
                  </a:lnTo>
                  <a:lnTo>
                    <a:pt x="39" y="50"/>
                  </a:lnTo>
                  <a:lnTo>
                    <a:pt x="44" y="49"/>
                  </a:lnTo>
                  <a:lnTo>
                    <a:pt x="49" y="44"/>
                  </a:lnTo>
                  <a:lnTo>
                    <a:pt x="62" y="55"/>
                  </a:lnTo>
                  <a:lnTo>
                    <a:pt x="57" y="60"/>
                  </a:lnTo>
                  <a:lnTo>
                    <a:pt x="51" y="63"/>
                  </a:lnTo>
                  <a:lnTo>
                    <a:pt x="43" y="66"/>
                  </a:lnTo>
                  <a:lnTo>
                    <a:pt x="35" y="66"/>
                  </a:lnTo>
                  <a:lnTo>
                    <a:pt x="28" y="66"/>
                  </a:lnTo>
                  <a:lnTo>
                    <a:pt x="20" y="65"/>
                  </a:lnTo>
                  <a:lnTo>
                    <a:pt x="16" y="61"/>
                  </a:lnTo>
                  <a:lnTo>
                    <a:pt x="9" y="57"/>
                  </a:lnTo>
                  <a:lnTo>
                    <a:pt x="6" y="52"/>
                  </a:lnTo>
                  <a:lnTo>
                    <a:pt x="3" y="47"/>
                  </a:lnTo>
                  <a:lnTo>
                    <a:pt x="0" y="41"/>
                  </a:lnTo>
                  <a:lnTo>
                    <a:pt x="0" y="33"/>
                  </a:lnTo>
                  <a:lnTo>
                    <a:pt x="0" y="27"/>
                  </a:lnTo>
                  <a:lnTo>
                    <a:pt x="1" y="20"/>
                  </a:lnTo>
                  <a:lnTo>
                    <a:pt x="5" y="14"/>
                  </a:lnTo>
                  <a:lnTo>
                    <a:pt x="9" y="9"/>
                  </a:lnTo>
                  <a:lnTo>
                    <a:pt x="14" y="4"/>
                  </a:lnTo>
                  <a:lnTo>
                    <a:pt x="19" y="1"/>
                  </a:lnTo>
                  <a:lnTo>
                    <a:pt x="25" y="0"/>
                  </a:lnTo>
                  <a:lnTo>
                    <a:pt x="33" y="0"/>
                  </a:lnTo>
                  <a:lnTo>
                    <a:pt x="41" y="0"/>
                  </a:lnTo>
                  <a:lnTo>
                    <a:pt x="47" y="1"/>
                  </a:lnTo>
                  <a:lnTo>
                    <a:pt x="54" y="6"/>
                  </a:lnTo>
                  <a:lnTo>
                    <a:pt x="59" y="11"/>
                  </a:lnTo>
                  <a:lnTo>
                    <a:pt x="62" y="15"/>
                  </a:lnTo>
                  <a:lnTo>
                    <a:pt x="65" y="23"/>
                  </a:lnTo>
                  <a:lnTo>
                    <a:pt x="66" y="30"/>
                  </a:lnTo>
                  <a:lnTo>
                    <a:pt x="66" y="39"/>
                  </a:lnTo>
                  <a:close/>
                  <a:moveTo>
                    <a:pt x="46" y="25"/>
                  </a:moveTo>
                  <a:lnTo>
                    <a:pt x="46" y="25"/>
                  </a:lnTo>
                  <a:lnTo>
                    <a:pt x="44" y="20"/>
                  </a:lnTo>
                  <a:lnTo>
                    <a:pt x="43" y="17"/>
                  </a:lnTo>
                  <a:lnTo>
                    <a:pt x="38" y="14"/>
                  </a:lnTo>
                  <a:lnTo>
                    <a:pt x="33" y="14"/>
                  </a:lnTo>
                  <a:lnTo>
                    <a:pt x="28" y="14"/>
                  </a:lnTo>
                  <a:lnTo>
                    <a:pt x="24" y="17"/>
                  </a:lnTo>
                  <a:lnTo>
                    <a:pt x="20" y="20"/>
                  </a:lnTo>
                  <a:lnTo>
                    <a:pt x="20"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304"/>
            <p:cNvSpPr>
              <a:spLocks noChangeAspect="1" noEditPoints="1"/>
            </p:cNvSpPr>
            <p:nvPr userDrawn="1"/>
          </p:nvSpPr>
          <p:spPr bwMode="auto">
            <a:xfrm>
              <a:off x="5166240" y="6133486"/>
              <a:ext cx="199492" cy="199625"/>
            </a:xfrm>
            <a:custGeom>
              <a:avLst/>
              <a:gdLst>
                <a:gd name="T0" fmla="*/ 2147483647 w 65"/>
                <a:gd name="T1" fmla="*/ 2147483647 h 66"/>
                <a:gd name="T2" fmla="*/ 2147483647 w 65"/>
                <a:gd name="T3" fmla="*/ 2147483647 h 66"/>
                <a:gd name="T4" fmla="*/ 2147483647 w 65"/>
                <a:gd name="T5" fmla="*/ 2147483647 h 66"/>
                <a:gd name="T6" fmla="*/ 2147483647 w 65"/>
                <a:gd name="T7" fmla="*/ 2147483647 h 66"/>
                <a:gd name="T8" fmla="*/ 2147483647 w 65"/>
                <a:gd name="T9" fmla="*/ 2147483647 h 66"/>
                <a:gd name="T10" fmla="*/ 2147483647 w 65"/>
                <a:gd name="T11" fmla="*/ 2147483647 h 66"/>
                <a:gd name="T12" fmla="*/ 2147483647 w 65"/>
                <a:gd name="T13" fmla="*/ 2147483647 h 66"/>
                <a:gd name="T14" fmla="*/ 2147483647 w 65"/>
                <a:gd name="T15" fmla="*/ 2147483647 h 66"/>
                <a:gd name="T16" fmla="*/ 2147483647 w 65"/>
                <a:gd name="T17" fmla="*/ 2147483647 h 66"/>
                <a:gd name="T18" fmla="*/ 2147483647 w 65"/>
                <a:gd name="T19" fmla="*/ 2147483647 h 66"/>
                <a:gd name="T20" fmla="*/ 2147483647 w 65"/>
                <a:gd name="T21" fmla="*/ 2147483647 h 66"/>
                <a:gd name="T22" fmla="*/ 2147483647 w 65"/>
                <a:gd name="T23" fmla="*/ 2147483647 h 66"/>
                <a:gd name="T24" fmla="*/ 2147483647 w 65"/>
                <a:gd name="T25" fmla="*/ 2147483647 h 66"/>
                <a:gd name="T26" fmla="*/ 2147483647 w 65"/>
                <a:gd name="T27" fmla="*/ 2147483647 h 66"/>
                <a:gd name="T28" fmla="*/ 2147483647 w 65"/>
                <a:gd name="T29" fmla="*/ 2147483647 h 66"/>
                <a:gd name="T30" fmla="*/ 2147483647 w 65"/>
                <a:gd name="T31" fmla="*/ 2147483647 h 66"/>
                <a:gd name="T32" fmla="*/ 2147483647 w 65"/>
                <a:gd name="T33" fmla="*/ 2147483647 h 66"/>
                <a:gd name="T34" fmla="*/ 2147483647 w 65"/>
                <a:gd name="T35" fmla="*/ 2147483647 h 66"/>
                <a:gd name="T36" fmla="*/ 2147483647 w 65"/>
                <a:gd name="T37" fmla="*/ 2147483647 h 66"/>
                <a:gd name="T38" fmla="*/ 2147483647 w 65"/>
                <a:gd name="T39" fmla="*/ 2147483647 h 66"/>
                <a:gd name="T40" fmla="*/ 2147483647 w 65"/>
                <a:gd name="T41" fmla="*/ 2147483647 h 66"/>
                <a:gd name="T42" fmla="*/ 2147483647 w 65"/>
                <a:gd name="T43" fmla="*/ 2147483647 h 66"/>
                <a:gd name="T44" fmla="*/ 2147483647 w 65"/>
                <a:gd name="T45" fmla="*/ 2147483647 h 66"/>
                <a:gd name="T46" fmla="*/ 2147483647 w 65"/>
                <a:gd name="T47" fmla="*/ 2147483647 h 66"/>
                <a:gd name="T48" fmla="*/ 0 w 65"/>
                <a:gd name="T49" fmla="*/ 2147483647 h 66"/>
                <a:gd name="T50" fmla="*/ 0 w 65"/>
                <a:gd name="T51" fmla="*/ 2147483647 h 66"/>
                <a:gd name="T52" fmla="*/ 0 w 65"/>
                <a:gd name="T53" fmla="*/ 2147483647 h 66"/>
                <a:gd name="T54" fmla="*/ 0 w 65"/>
                <a:gd name="T55" fmla="*/ 2147483647 h 66"/>
                <a:gd name="T56" fmla="*/ 2147483647 w 65"/>
                <a:gd name="T57" fmla="*/ 2147483647 h 66"/>
                <a:gd name="T58" fmla="*/ 2147483647 w 65"/>
                <a:gd name="T59" fmla="*/ 2147483647 h 66"/>
                <a:gd name="T60" fmla="*/ 2147483647 w 65"/>
                <a:gd name="T61" fmla="*/ 2147483647 h 66"/>
                <a:gd name="T62" fmla="*/ 2147483647 w 65"/>
                <a:gd name="T63" fmla="*/ 2147483647 h 66"/>
                <a:gd name="T64" fmla="*/ 2147483647 w 65"/>
                <a:gd name="T65" fmla="*/ 2147483647 h 66"/>
                <a:gd name="T66" fmla="*/ 2147483647 w 65"/>
                <a:gd name="T67" fmla="*/ 0 h 66"/>
                <a:gd name="T68" fmla="*/ 2147483647 w 65"/>
                <a:gd name="T69" fmla="*/ 0 h 66"/>
                <a:gd name="T70" fmla="*/ 2147483647 w 65"/>
                <a:gd name="T71" fmla="*/ 0 h 66"/>
                <a:gd name="T72" fmla="*/ 2147483647 w 65"/>
                <a:gd name="T73" fmla="*/ 0 h 66"/>
                <a:gd name="T74" fmla="*/ 2147483647 w 65"/>
                <a:gd name="T75" fmla="*/ 2147483647 h 66"/>
                <a:gd name="T76" fmla="*/ 2147483647 w 65"/>
                <a:gd name="T77" fmla="*/ 2147483647 h 66"/>
                <a:gd name="T78" fmla="*/ 2147483647 w 65"/>
                <a:gd name="T79" fmla="*/ 2147483647 h 66"/>
                <a:gd name="T80" fmla="*/ 2147483647 w 65"/>
                <a:gd name="T81" fmla="*/ 2147483647 h 66"/>
                <a:gd name="T82" fmla="*/ 2147483647 w 65"/>
                <a:gd name="T83" fmla="*/ 2147483647 h 66"/>
                <a:gd name="T84" fmla="*/ 2147483647 w 65"/>
                <a:gd name="T85" fmla="*/ 2147483647 h 66"/>
                <a:gd name="T86" fmla="*/ 2147483647 w 65"/>
                <a:gd name="T87" fmla="*/ 2147483647 h 66"/>
                <a:gd name="T88" fmla="*/ 2147483647 w 65"/>
                <a:gd name="T89" fmla="*/ 2147483647 h 66"/>
                <a:gd name="T90" fmla="*/ 2147483647 w 65"/>
                <a:gd name="T91" fmla="*/ 2147483647 h 66"/>
                <a:gd name="T92" fmla="*/ 2147483647 w 65"/>
                <a:gd name="T93" fmla="*/ 2147483647 h 66"/>
                <a:gd name="T94" fmla="*/ 2147483647 w 65"/>
                <a:gd name="T95" fmla="*/ 2147483647 h 66"/>
                <a:gd name="T96" fmla="*/ 2147483647 w 65"/>
                <a:gd name="T97" fmla="*/ 2147483647 h 66"/>
                <a:gd name="T98" fmla="*/ 2147483647 w 65"/>
                <a:gd name="T99" fmla="*/ 2147483647 h 66"/>
                <a:gd name="T100" fmla="*/ 2147483647 w 65"/>
                <a:gd name="T101" fmla="*/ 2147483647 h 66"/>
                <a:gd name="T102" fmla="*/ 2147483647 w 65"/>
                <a:gd name="T103" fmla="*/ 2147483647 h 66"/>
                <a:gd name="T104" fmla="*/ 2147483647 w 65"/>
                <a:gd name="T105" fmla="*/ 2147483647 h 66"/>
                <a:gd name="T106" fmla="*/ 2147483647 w 65"/>
                <a:gd name="T107" fmla="*/ 2147483647 h 66"/>
                <a:gd name="T108" fmla="*/ 2147483647 w 65"/>
                <a:gd name="T109" fmla="*/ 2147483647 h 66"/>
                <a:gd name="T110" fmla="*/ 2147483647 w 65"/>
                <a:gd name="T111" fmla="*/ 2147483647 h 66"/>
                <a:gd name="T112" fmla="*/ 2147483647 w 65"/>
                <a:gd name="T113" fmla="*/ 2147483647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5" h="66">
                  <a:moveTo>
                    <a:pt x="65" y="39"/>
                  </a:moveTo>
                  <a:lnTo>
                    <a:pt x="19" y="39"/>
                  </a:lnTo>
                  <a:lnTo>
                    <a:pt x="20" y="44"/>
                  </a:lnTo>
                  <a:lnTo>
                    <a:pt x="25" y="47"/>
                  </a:lnTo>
                  <a:lnTo>
                    <a:pt x="30" y="50"/>
                  </a:lnTo>
                  <a:lnTo>
                    <a:pt x="35" y="52"/>
                  </a:lnTo>
                  <a:lnTo>
                    <a:pt x="40" y="50"/>
                  </a:lnTo>
                  <a:lnTo>
                    <a:pt x="43" y="49"/>
                  </a:lnTo>
                  <a:lnTo>
                    <a:pt x="49" y="44"/>
                  </a:lnTo>
                  <a:lnTo>
                    <a:pt x="62" y="55"/>
                  </a:lnTo>
                  <a:lnTo>
                    <a:pt x="57" y="60"/>
                  </a:lnTo>
                  <a:lnTo>
                    <a:pt x="49" y="63"/>
                  </a:lnTo>
                  <a:lnTo>
                    <a:pt x="43" y="66"/>
                  </a:lnTo>
                  <a:lnTo>
                    <a:pt x="35" y="66"/>
                  </a:lnTo>
                  <a:lnTo>
                    <a:pt x="27" y="66"/>
                  </a:lnTo>
                  <a:lnTo>
                    <a:pt x="20" y="65"/>
                  </a:lnTo>
                  <a:lnTo>
                    <a:pt x="14" y="61"/>
                  </a:lnTo>
                  <a:lnTo>
                    <a:pt x="9" y="57"/>
                  </a:lnTo>
                  <a:lnTo>
                    <a:pt x="5" y="52"/>
                  </a:lnTo>
                  <a:lnTo>
                    <a:pt x="1" y="47"/>
                  </a:lnTo>
                  <a:lnTo>
                    <a:pt x="0" y="41"/>
                  </a:lnTo>
                  <a:lnTo>
                    <a:pt x="0" y="33"/>
                  </a:lnTo>
                  <a:lnTo>
                    <a:pt x="0" y="27"/>
                  </a:lnTo>
                  <a:lnTo>
                    <a:pt x="1" y="20"/>
                  </a:lnTo>
                  <a:lnTo>
                    <a:pt x="5" y="14"/>
                  </a:lnTo>
                  <a:lnTo>
                    <a:pt x="8" y="9"/>
                  </a:lnTo>
                  <a:lnTo>
                    <a:pt x="13" y="4"/>
                  </a:lnTo>
                  <a:lnTo>
                    <a:pt x="19" y="1"/>
                  </a:lnTo>
                  <a:lnTo>
                    <a:pt x="25" y="0"/>
                  </a:lnTo>
                  <a:lnTo>
                    <a:pt x="33" y="0"/>
                  </a:lnTo>
                  <a:lnTo>
                    <a:pt x="40" y="0"/>
                  </a:lnTo>
                  <a:lnTo>
                    <a:pt x="47" y="1"/>
                  </a:lnTo>
                  <a:lnTo>
                    <a:pt x="52" y="6"/>
                  </a:lnTo>
                  <a:lnTo>
                    <a:pt x="57" y="11"/>
                  </a:lnTo>
                  <a:lnTo>
                    <a:pt x="62" y="15"/>
                  </a:lnTo>
                  <a:lnTo>
                    <a:pt x="63" y="23"/>
                  </a:lnTo>
                  <a:lnTo>
                    <a:pt x="65" y="30"/>
                  </a:lnTo>
                  <a:lnTo>
                    <a:pt x="65" y="39"/>
                  </a:lnTo>
                  <a:close/>
                  <a:moveTo>
                    <a:pt x="46" y="25"/>
                  </a:moveTo>
                  <a:lnTo>
                    <a:pt x="46" y="25"/>
                  </a:lnTo>
                  <a:lnTo>
                    <a:pt x="44" y="20"/>
                  </a:lnTo>
                  <a:lnTo>
                    <a:pt x="41" y="17"/>
                  </a:lnTo>
                  <a:lnTo>
                    <a:pt x="38" y="14"/>
                  </a:lnTo>
                  <a:lnTo>
                    <a:pt x="33" y="14"/>
                  </a:lnTo>
                  <a:lnTo>
                    <a:pt x="27" y="14"/>
                  </a:lnTo>
                  <a:lnTo>
                    <a:pt x="24" y="17"/>
                  </a:lnTo>
                  <a:lnTo>
                    <a:pt x="20" y="20"/>
                  </a:lnTo>
                  <a:lnTo>
                    <a:pt x="19" y="25"/>
                  </a:lnTo>
                  <a:lnTo>
                    <a:pt x="46" y="2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305"/>
            <p:cNvSpPr>
              <a:spLocks noChangeAspect="1" noEditPoints="1"/>
            </p:cNvSpPr>
            <p:nvPr userDrawn="1"/>
          </p:nvSpPr>
          <p:spPr bwMode="auto">
            <a:xfrm>
              <a:off x="3159807" y="6133486"/>
              <a:ext cx="216757" cy="199625"/>
            </a:xfrm>
            <a:custGeom>
              <a:avLst/>
              <a:gdLst>
                <a:gd name="T0" fmla="*/ 2147483647 w 70"/>
                <a:gd name="T1" fmla="*/ 2147483647 h 66"/>
                <a:gd name="T2" fmla="*/ 2147483647 w 70"/>
                <a:gd name="T3" fmla="*/ 2147483647 h 66"/>
                <a:gd name="T4" fmla="*/ 2147483647 w 70"/>
                <a:gd name="T5" fmla="*/ 2147483647 h 66"/>
                <a:gd name="T6" fmla="*/ 2147483647 w 70"/>
                <a:gd name="T7" fmla="*/ 2147483647 h 66"/>
                <a:gd name="T8" fmla="*/ 2147483647 w 70"/>
                <a:gd name="T9" fmla="*/ 2147483647 h 66"/>
                <a:gd name="T10" fmla="*/ 2147483647 w 70"/>
                <a:gd name="T11" fmla="*/ 2147483647 h 66"/>
                <a:gd name="T12" fmla="*/ 2147483647 w 70"/>
                <a:gd name="T13" fmla="*/ 2147483647 h 66"/>
                <a:gd name="T14" fmla="*/ 2147483647 w 70"/>
                <a:gd name="T15" fmla="*/ 2147483647 h 66"/>
                <a:gd name="T16" fmla="*/ 2147483647 w 70"/>
                <a:gd name="T17" fmla="*/ 2147483647 h 66"/>
                <a:gd name="T18" fmla="*/ 2147483647 w 70"/>
                <a:gd name="T19" fmla="*/ 2147483647 h 66"/>
                <a:gd name="T20" fmla="*/ 2147483647 w 70"/>
                <a:gd name="T21" fmla="*/ 2147483647 h 66"/>
                <a:gd name="T22" fmla="*/ 2147483647 w 70"/>
                <a:gd name="T23" fmla="*/ 2147483647 h 66"/>
                <a:gd name="T24" fmla="*/ 2147483647 w 70"/>
                <a:gd name="T25" fmla="*/ 2147483647 h 66"/>
                <a:gd name="T26" fmla="*/ 2147483647 w 70"/>
                <a:gd name="T27" fmla="*/ 2147483647 h 66"/>
                <a:gd name="T28" fmla="*/ 2147483647 w 70"/>
                <a:gd name="T29" fmla="*/ 2147483647 h 66"/>
                <a:gd name="T30" fmla="*/ 2147483647 w 70"/>
                <a:gd name="T31" fmla="*/ 2147483647 h 66"/>
                <a:gd name="T32" fmla="*/ 0 w 70"/>
                <a:gd name="T33" fmla="*/ 2147483647 h 66"/>
                <a:gd name="T34" fmla="*/ 0 w 70"/>
                <a:gd name="T35" fmla="*/ 2147483647 h 66"/>
                <a:gd name="T36" fmla="*/ 0 w 70"/>
                <a:gd name="T37" fmla="*/ 2147483647 h 66"/>
                <a:gd name="T38" fmla="*/ 0 w 70"/>
                <a:gd name="T39" fmla="*/ 2147483647 h 66"/>
                <a:gd name="T40" fmla="*/ 2147483647 w 70"/>
                <a:gd name="T41" fmla="*/ 2147483647 h 66"/>
                <a:gd name="T42" fmla="*/ 2147483647 w 70"/>
                <a:gd name="T43" fmla="*/ 2147483647 h 66"/>
                <a:gd name="T44" fmla="*/ 2147483647 w 70"/>
                <a:gd name="T45" fmla="*/ 2147483647 h 66"/>
                <a:gd name="T46" fmla="*/ 2147483647 w 70"/>
                <a:gd name="T47" fmla="*/ 2147483647 h 66"/>
                <a:gd name="T48" fmla="*/ 2147483647 w 70"/>
                <a:gd name="T49" fmla="*/ 2147483647 h 66"/>
                <a:gd name="T50" fmla="*/ 2147483647 w 70"/>
                <a:gd name="T51" fmla="*/ 0 h 66"/>
                <a:gd name="T52" fmla="*/ 2147483647 w 70"/>
                <a:gd name="T53" fmla="*/ 0 h 66"/>
                <a:gd name="T54" fmla="*/ 2147483647 w 70"/>
                <a:gd name="T55" fmla="*/ 0 h 66"/>
                <a:gd name="T56" fmla="*/ 2147483647 w 70"/>
                <a:gd name="T57" fmla="*/ 0 h 66"/>
                <a:gd name="T58" fmla="*/ 2147483647 w 70"/>
                <a:gd name="T59" fmla="*/ 2147483647 h 66"/>
                <a:gd name="T60" fmla="*/ 2147483647 w 70"/>
                <a:gd name="T61" fmla="*/ 2147483647 h 66"/>
                <a:gd name="T62" fmla="*/ 2147483647 w 70"/>
                <a:gd name="T63" fmla="*/ 2147483647 h 66"/>
                <a:gd name="T64" fmla="*/ 2147483647 w 70"/>
                <a:gd name="T65" fmla="*/ 2147483647 h 66"/>
                <a:gd name="T66" fmla="*/ 2147483647 w 70"/>
                <a:gd name="T67" fmla="*/ 2147483647 h 66"/>
                <a:gd name="T68" fmla="*/ 2147483647 w 70"/>
                <a:gd name="T69" fmla="*/ 2147483647 h 66"/>
                <a:gd name="T70" fmla="*/ 2147483647 w 70"/>
                <a:gd name="T71" fmla="*/ 2147483647 h 66"/>
                <a:gd name="T72" fmla="*/ 2147483647 w 70"/>
                <a:gd name="T73" fmla="*/ 2147483647 h 66"/>
                <a:gd name="T74" fmla="*/ 2147483647 w 70"/>
                <a:gd name="T75" fmla="*/ 2147483647 h 66"/>
                <a:gd name="T76" fmla="*/ 2147483647 w 70"/>
                <a:gd name="T77" fmla="*/ 2147483647 h 66"/>
                <a:gd name="T78" fmla="*/ 2147483647 w 70"/>
                <a:gd name="T79" fmla="*/ 2147483647 h 66"/>
                <a:gd name="T80" fmla="*/ 2147483647 w 70"/>
                <a:gd name="T81" fmla="*/ 2147483647 h 66"/>
                <a:gd name="T82" fmla="*/ 2147483647 w 70"/>
                <a:gd name="T83" fmla="*/ 2147483647 h 66"/>
                <a:gd name="T84" fmla="*/ 2147483647 w 70"/>
                <a:gd name="T85" fmla="*/ 2147483647 h 66"/>
                <a:gd name="T86" fmla="*/ 2147483647 w 70"/>
                <a:gd name="T87" fmla="*/ 2147483647 h 66"/>
                <a:gd name="T88" fmla="*/ 2147483647 w 70"/>
                <a:gd name="T89" fmla="*/ 2147483647 h 66"/>
                <a:gd name="T90" fmla="*/ 2147483647 w 70"/>
                <a:gd name="T91" fmla="*/ 2147483647 h 66"/>
                <a:gd name="T92" fmla="*/ 2147483647 w 70"/>
                <a:gd name="T93" fmla="*/ 2147483647 h 66"/>
                <a:gd name="T94" fmla="*/ 2147483647 w 70"/>
                <a:gd name="T95" fmla="*/ 2147483647 h 66"/>
                <a:gd name="T96" fmla="*/ 2147483647 w 70"/>
                <a:gd name="T97" fmla="*/ 2147483647 h 66"/>
                <a:gd name="T98" fmla="*/ 2147483647 w 70"/>
                <a:gd name="T99" fmla="*/ 2147483647 h 66"/>
                <a:gd name="T100" fmla="*/ 2147483647 w 70"/>
                <a:gd name="T101" fmla="*/ 2147483647 h 66"/>
                <a:gd name="T102" fmla="*/ 2147483647 w 70"/>
                <a:gd name="T103" fmla="*/ 2147483647 h 66"/>
                <a:gd name="T104" fmla="*/ 2147483647 w 70"/>
                <a:gd name="T105" fmla="*/ 2147483647 h 66"/>
                <a:gd name="T106" fmla="*/ 2147483647 w 70"/>
                <a:gd name="T107" fmla="*/ 2147483647 h 66"/>
                <a:gd name="T108" fmla="*/ 2147483647 w 70"/>
                <a:gd name="T109" fmla="*/ 2147483647 h 66"/>
                <a:gd name="T110" fmla="*/ 2147483647 w 70"/>
                <a:gd name="T111" fmla="*/ 2147483647 h 66"/>
                <a:gd name="T112" fmla="*/ 2147483647 w 70"/>
                <a:gd name="T113" fmla="*/ 2147483647 h 66"/>
                <a:gd name="T114" fmla="*/ 2147483647 w 70"/>
                <a:gd name="T115" fmla="*/ 2147483647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0" h="66">
                  <a:moveTo>
                    <a:pt x="70" y="65"/>
                  </a:moveTo>
                  <a:lnTo>
                    <a:pt x="52" y="65"/>
                  </a:lnTo>
                  <a:lnTo>
                    <a:pt x="52" y="57"/>
                  </a:lnTo>
                  <a:lnTo>
                    <a:pt x="47" y="60"/>
                  </a:lnTo>
                  <a:lnTo>
                    <a:pt x="43" y="63"/>
                  </a:lnTo>
                  <a:lnTo>
                    <a:pt x="36" y="66"/>
                  </a:lnTo>
                  <a:lnTo>
                    <a:pt x="30" y="66"/>
                  </a:lnTo>
                  <a:lnTo>
                    <a:pt x="24" y="66"/>
                  </a:lnTo>
                  <a:lnTo>
                    <a:pt x="19" y="65"/>
                  </a:lnTo>
                  <a:lnTo>
                    <a:pt x="12" y="61"/>
                  </a:lnTo>
                  <a:lnTo>
                    <a:pt x="8" y="57"/>
                  </a:lnTo>
                  <a:lnTo>
                    <a:pt x="4" y="52"/>
                  </a:lnTo>
                  <a:lnTo>
                    <a:pt x="1" y="47"/>
                  </a:lnTo>
                  <a:lnTo>
                    <a:pt x="0" y="41"/>
                  </a:lnTo>
                  <a:lnTo>
                    <a:pt x="0" y="33"/>
                  </a:lnTo>
                  <a:lnTo>
                    <a:pt x="0" y="27"/>
                  </a:lnTo>
                  <a:lnTo>
                    <a:pt x="1" y="20"/>
                  </a:lnTo>
                  <a:lnTo>
                    <a:pt x="4" y="14"/>
                  </a:lnTo>
                  <a:lnTo>
                    <a:pt x="9" y="9"/>
                  </a:lnTo>
                  <a:lnTo>
                    <a:pt x="12" y="4"/>
                  </a:lnTo>
                  <a:lnTo>
                    <a:pt x="19" y="1"/>
                  </a:lnTo>
                  <a:lnTo>
                    <a:pt x="25" y="0"/>
                  </a:lnTo>
                  <a:lnTo>
                    <a:pt x="31" y="0"/>
                  </a:lnTo>
                  <a:lnTo>
                    <a:pt x="36" y="0"/>
                  </a:lnTo>
                  <a:lnTo>
                    <a:pt x="43" y="1"/>
                  </a:lnTo>
                  <a:lnTo>
                    <a:pt x="46" y="4"/>
                  </a:lnTo>
                  <a:lnTo>
                    <a:pt x="50" y="7"/>
                  </a:lnTo>
                  <a:lnTo>
                    <a:pt x="50" y="1"/>
                  </a:lnTo>
                  <a:lnTo>
                    <a:pt x="70" y="1"/>
                  </a:lnTo>
                  <a:lnTo>
                    <a:pt x="70" y="65"/>
                  </a:lnTo>
                  <a:close/>
                  <a:moveTo>
                    <a:pt x="36" y="15"/>
                  </a:moveTo>
                  <a:lnTo>
                    <a:pt x="36" y="15"/>
                  </a:lnTo>
                  <a:lnTo>
                    <a:pt x="30" y="17"/>
                  </a:lnTo>
                  <a:lnTo>
                    <a:pt x="24" y="20"/>
                  </a:lnTo>
                  <a:lnTo>
                    <a:pt x="20" y="25"/>
                  </a:lnTo>
                  <a:lnTo>
                    <a:pt x="20" y="33"/>
                  </a:lnTo>
                  <a:lnTo>
                    <a:pt x="20" y="39"/>
                  </a:lnTo>
                  <a:lnTo>
                    <a:pt x="24" y="46"/>
                  </a:lnTo>
                  <a:lnTo>
                    <a:pt x="30" y="49"/>
                  </a:lnTo>
                  <a:lnTo>
                    <a:pt x="36" y="50"/>
                  </a:lnTo>
                  <a:lnTo>
                    <a:pt x="43" y="49"/>
                  </a:lnTo>
                  <a:lnTo>
                    <a:pt x="47" y="46"/>
                  </a:lnTo>
                  <a:lnTo>
                    <a:pt x="50" y="39"/>
                  </a:lnTo>
                  <a:lnTo>
                    <a:pt x="52" y="33"/>
                  </a:lnTo>
                  <a:lnTo>
                    <a:pt x="50" y="25"/>
                  </a:lnTo>
                  <a:lnTo>
                    <a:pt x="47" y="20"/>
                  </a:lnTo>
                  <a:lnTo>
                    <a:pt x="43" y="17"/>
                  </a:lnTo>
                  <a:lnTo>
                    <a:pt x="36" y="1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306"/>
            <p:cNvSpPr>
              <a:spLocks noChangeAspect="1" noEditPoints="1"/>
            </p:cNvSpPr>
            <p:nvPr userDrawn="1"/>
          </p:nvSpPr>
          <p:spPr bwMode="auto">
            <a:xfrm>
              <a:off x="4274280" y="6133486"/>
              <a:ext cx="218674" cy="284082"/>
            </a:xfrm>
            <a:custGeom>
              <a:avLst/>
              <a:gdLst>
                <a:gd name="T0" fmla="*/ 0 w 69"/>
                <a:gd name="T1" fmla="*/ 2147483647 h 95"/>
                <a:gd name="T2" fmla="*/ 2147483647 w 69"/>
                <a:gd name="T3" fmla="*/ 2147483647 h 95"/>
                <a:gd name="T4" fmla="*/ 2147483647 w 69"/>
                <a:gd name="T5" fmla="*/ 2147483647 h 95"/>
                <a:gd name="T6" fmla="*/ 2147483647 w 69"/>
                <a:gd name="T7" fmla="*/ 2147483647 h 95"/>
                <a:gd name="T8" fmla="*/ 2147483647 w 69"/>
                <a:gd name="T9" fmla="*/ 2147483647 h 95"/>
                <a:gd name="T10" fmla="*/ 2147483647 w 69"/>
                <a:gd name="T11" fmla="*/ 2147483647 h 95"/>
                <a:gd name="T12" fmla="*/ 2147483647 w 69"/>
                <a:gd name="T13" fmla="*/ 2147483647 h 95"/>
                <a:gd name="T14" fmla="*/ 2147483647 w 69"/>
                <a:gd name="T15" fmla="*/ 0 h 95"/>
                <a:gd name="T16" fmla="*/ 2147483647 w 69"/>
                <a:gd name="T17" fmla="*/ 0 h 95"/>
                <a:gd name="T18" fmla="*/ 2147483647 w 69"/>
                <a:gd name="T19" fmla="*/ 0 h 95"/>
                <a:gd name="T20" fmla="*/ 2147483647 w 69"/>
                <a:gd name="T21" fmla="*/ 0 h 95"/>
                <a:gd name="T22" fmla="*/ 2147483647 w 69"/>
                <a:gd name="T23" fmla="*/ 2147483647 h 95"/>
                <a:gd name="T24" fmla="*/ 2147483647 w 69"/>
                <a:gd name="T25" fmla="*/ 2147483647 h 95"/>
                <a:gd name="T26" fmla="*/ 2147483647 w 69"/>
                <a:gd name="T27" fmla="*/ 2147483647 h 95"/>
                <a:gd name="T28" fmla="*/ 2147483647 w 69"/>
                <a:gd name="T29" fmla="*/ 2147483647 h 95"/>
                <a:gd name="T30" fmla="*/ 2147483647 w 69"/>
                <a:gd name="T31" fmla="*/ 2147483647 h 95"/>
                <a:gd name="T32" fmla="*/ 2147483647 w 69"/>
                <a:gd name="T33" fmla="*/ 2147483647 h 95"/>
                <a:gd name="T34" fmla="*/ 2147483647 w 69"/>
                <a:gd name="T35" fmla="*/ 2147483647 h 95"/>
                <a:gd name="T36" fmla="*/ 2147483647 w 69"/>
                <a:gd name="T37" fmla="*/ 2147483647 h 95"/>
                <a:gd name="T38" fmla="*/ 2147483647 w 69"/>
                <a:gd name="T39" fmla="*/ 2147483647 h 95"/>
                <a:gd name="T40" fmla="*/ 2147483647 w 69"/>
                <a:gd name="T41" fmla="*/ 2147483647 h 95"/>
                <a:gd name="T42" fmla="*/ 2147483647 w 69"/>
                <a:gd name="T43" fmla="*/ 2147483647 h 95"/>
                <a:gd name="T44" fmla="*/ 2147483647 w 69"/>
                <a:gd name="T45" fmla="*/ 2147483647 h 95"/>
                <a:gd name="T46" fmla="*/ 2147483647 w 69"/>
                <a:gd name="T47" fmla="*/ 2147483647 h 95"/>
                <a:gd name="T48" fmla="*/ 2147483647 w 69"/>
                <a:gd name="T49" fmla="*/ 2147483647 h 95"/>
                <a:gd name="T50" fmla="*/ 2147483647 w 69"/>
                <a:gd name="T51" fmla="*/ 2147483647 h 95"/>
                <a:gd name="T52" fmla="*/ 2147483647 w 69"/>
                <a:gd name="T53" fmla="*/ 2147483647 h 95"/>
                <a:gd name="T54" fmla="*/ 2147483647 w 69"/>
                <a:gd name="T55" fmla="*/ 2147483647 h 95"/>
                <a:gd name="T56" fmla="*/ 2147483647 w 69"/>
                <a:gd name="T57" fmla="*/ 2147483647 h 95"/>
                <a:gd name="T58" fmla="*/ 2147483647 w 69"/>
                <a:gd name="T59" fmla="*/ 2147483647 h 95"/>
                <a:gd name="T60" fmla="*/ 2147483647 w 69"/>
                <a:gd name="T61" fmla="*/ 2147483647 h 95"/>
                <a:gd name="T62" fmla="*/ 2147483647 w 69"/>
                <a:gd name="T63" fmla="*/ 2147483647 h 95"/>
                <a:gd name="T64" fmla="*/ 2147483647 w 69"/>
                <a:gd name="T65" fmla="*/ 2147483647 h 95"/>
                <a:gd name="T66" fmla="*/ 0 w 69"/>
                <a:gd name="T67" fmla="*/ 2147483647 h 95"/>
                <a:gd name="T68" fmla="*/ 0 w 69"/>
                <a:gd name="T69" fmla="*/ 2147483647 h 95"/>
                <a:gd name="T70" fmla="*/ 2147483647 w 69"/>
                <a:gd name="T71" fmla="*/ 2147483647 h 95"/>
                <a:gd name="T72" fmla="*/ 2147483647 w 69"/>
                <a:gd name="T73" fmla="*/ 2147483647 h 95"/>
                <a:gd name="T74" fmla="*/ 2147483647 w 69"/>
                <a:gd name="T75" fmla="*/ 2147483647 h 95"/>
                <a:gd name="T76" fmla="*/ 2147483647 w 69"/>
                <a:gd name="T77" fmla="*/ 2147483647 h 95"/>
                <a:gd name="T78" fmla="*/ 2147483647 w 69"/>
                <a:gd name="T79" fmla="*/ 2147483647 h 95"/>
                <a:gd name="T80" fmla="*/ 2147483647 w 69"/>
                <a:gd name="T81" fmla="*/ 2147483647 h 95"/>
                <a:gd name="T82" fmla="*/ 2147483647 w 69"/>
                <a:gd name="T83" fmla="*/ 2147483647 h 95"/>
                <a:gd name="T84" fmla="*/ 2147483647 w 69"/>
                <a:gd name="T85" fmla="*/ 2147483647 h 95"/>
                <a:gd name="T86" fmla="*/ 2147483647 w 69"/>
                <a:gd name="T87" fmla="*/ 2147483647 h 95"/>
                <a:gd name="T88" fmla="*/ 2147483647 w 69"/>
                <a:gd name="T89" fmla="*/ 2147483647 h 95"/>
                <a:gd name="T90" fmla="*/ 2147483647 w 69"/>
                <a:gd name="T91" fmla="*/ 2147483647 h 95"/>
                <a:gd name="T92" fmla="*/ 2147483647 w 69"/>
                <a:gd name="T93" fmla="*/ 2147483647 h 95"/>
                <a:gd name="T94" fmla="*/ 2147483647 w 69"/>
                <a:gd name="T95" fmla="*/ 2147483647 h 95"/>
                <a:gd name="T96" fmla="*/ 2147483647 w 69"/>
                <a:gd name="T97" fmla="*/ 2147483647 h 95"/>
                <a:gd name="T98" fmla="*/ 2147483647 w 69"/>
                <a:gd name="T99" fmla="*/ 2147483647 h 95"/>
                <a:gd name="T100" fmla="*/ 2147483647 w 69"/>
                <a:gd name="T101" fmla="*/ 2147483647 h 95"/>
                <a:gd name="T102" fmla="*/ 2147483647 w 69"/>
                <a:gd name="T103" fmla="*/ 2147483647 h 95"/>
                <a:gd name="T104" fmla="*/ 2147483647 w 69"/>
                <a:gd name="T105" fmla="*/ 2147483647 h 95"/>
                <a:gd name="T106" fmla="*/ 2147483647 w 69"/>
                <a:gd name="T107" fmla="*/ 2147483647 h 95"/>
                <a:gd name="T108" fmla="*/ 2147483647 w 69"/>
                <a:gd name="T109" fmla="*/ 2147483647 h 95"/>
                <a:gd name="T110" fmla="*/ 2147483647 w 69"/>
                <a:gd name="T111" fmla="*/ 2147483647 h 95"/>
                <a:gd name="T112" fmla="*/ 2147483647 w 69"/>
                <a:gd name="T113" fmla="*/ 2147483647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9" h="95">
                  <a:moveTo>
                    <a:pt x="0" y="1"/>
                  </a:moveTo>
                  <a:lnTo>
                    <a:pt x="19" y="1"/>
                  </a:lnTo>
                  <a:lnTo>
                    <a:pt x="19" y="9"/>
                  </a:lnTo>
                  <a:lnTo>
                    <a:pt x="22" y="4"/>
                  </a:lnTo>
                  <a:lnTo>
                    <a:pt x="27" y="1"/>
                  </a:lnTo>
                  <a:lnTo>
                    <a:pt x="33" y="0"/>
                  </a:lnTo>
                  <a:lnTo>
                    <a:pt x="39" y="0"/>
                  </a:lnTo>
                  <a:lnTo>
                    <a:pt x="46" y="0"/>
                  </a:lnTo>
                  <a:lnTo>
                    <a:pt x="52" y="1"/>
                  </a:lnTo>
                  <a:lnTo>
                    <a:pt x="57" y="4"/>
                  </a:lnTo>
                  <a:lnTo>
                    <a:pt x="61" y="7"/>
                  </a:lnTo>
                  <a:lnTo>
                    <a:pt x="65" y="12"/>
                  </a:lnTo>
                  <a:lnTo>
                    <a:pt x="68" y="19"/>
                  </a:lnTo>
                  <a:lnTo>
                    <a:pt x="69" y="25"/>
                  </a:lnTo>
                  <a:lnTo>
                    <a:pt x="69" y="33"/>
                  </a:lnTo>
                  <a:lnTo>
                    <a:pt x="69" y="39"/>
                  </a:lnTo>
                  <a:lnTo>
                    <a:pt x="68" y="46"/>
                  </a:lnTo>
                  <a:lnTo>
                    <a:pt x="65" y="52"/>
                  </a:lnTo>
                  <a:lnTo>
                    <a:pt x="61" y="57"/>
                  </a:lnTo>
                  <a:lnTo>
                    <a:pt x="57" y="61"/>
                  </a:lnTo>
                  <a:lnTo>
                    <a:pt x="50" y="65"/>
                  </a:lnTo>
                  <a:lnTo>
                    <a:pt x="46" y="66"/>
                  </a:lnTo>
                  <a:lnTo>
                    <a:pt x="38" y="66"/>
                  </a:lnTo>
                  <a:lnTo>
                    <a:pt x="28" y="65"/>
                  </a:lnTo>
                  <a:lnTo>
                    <a:pt x="23" y="63"/>
                  </a:lnTo>
                  <a:lnTo>
                    <a:pt x="20" y="60"/>
                  </a:lnTo>
                  <a:lnTo>
                    <a:pt x="20" y="95"/>
                  </a:lnTo>
                  <a:lnTo>
                    <a:pt x="0" y="95"/>
                  </a:lnTo>
                  <a:lnTo>
                    <a:pt x="0" y="1"/>
                  </a:lnTo>
                  <a:close/>
                  <a:moveTo>
                    <a:pt x="34" y="50"/>
                  </a:moveTo>
                  <a:lnTo>
                    <a:pt x="34" y="50"/>
                  </a:lnTo>
                  <a:lnTo>
                    <a:pt x="41" y="49"/>
                  </a:lnTo>
                  <a:lnTo>
                    <a:pt x="46" y="46"/>
                  </a:lnTo>
                  <a:lnTo>
                    <a:pt x="49" y="39"/>
                  </a:lnTo>
                  <a:lnTo>
                    <a:pt x="50" y="33"/>
                  </a:lnTo>
                  <a:lnTo>
                    <a:pt x="49" y="25"/>
                  </a:lnTo>
                  <a:lnTo>
                    <a:pt x="46" y="20"/>
                  </a:lnTo>
                  <a:lnTo>
                    <a:pt x="41" y="17"/>
                  </a:lnTo>
                  <a:lnTo>
                    <a:pt x="34" y="15"/>
                  </a:lnTo>
                  <a:lnTo>
                    <a:pt x="28" y="17"/>
                  </a:lnTo>
                  <a:lnTo>
                    <a:pt x="23" y="20"/>
                  </a:lnTo>
                  <a:lnTo>
                    <a:pt x="20" y="25"/>
                  </a:lnTo>
                  <a:lnTo>
                    <a:pt x="19" y="33"/>
                  </a:lnTo>
                  <a:lnTo>
                    <a:pt x="20" y="39"/>
                  </a:lnTo>
                  <a:lnTo>
                    <a:pt x="23" y="46"/>
                  </a:lnTo>
                  <a:lnTo>
                    <a:pt x="28" y="49"/>
                  </a:lnTo>
                  <a:lnTo>
                    <a:pt x="34" y="5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307"/>
            <p:cNvSpPr>
              <a:spLocks noChangeAspect="1"/>
            </p:cNvSpPr>
            <p:nvPr userDrawn="1"/>
          </p:nvSpPr>
          <p:spPr bwMode="auto">
            <a:xfrm>
              <a:off x="3474391" y="6133486"/>
              <a:ext cx="306911" cy="182351"/>
            </a:xfrm>
            <a:custGeom>
              <a:avLst/>
              <a:gdLst>
                <a:gd name="T0" fmla="*/ 0 w 101"/>
                <a:gd name="T1" fmla="*/ 2147483647 h 65"/>
                <a:gd name="T2" fmla="*/ 2147483647 w 101"/>
                <a:gd name="T3" fmla="*/ 2147483647 h 65"/>
                <a:gd name="T4" fmla="*/ 2147483647 w 101"/>
                <a:gd name="T5" fmla="*/ 2147483647 h 65"/>
                <a:gd name="T6" fmla="*/ 2147483647 w 101"/>
                <a:gd name="T7" fmla="*/ 2147483647 h 65"/>
                <a:gd name="T8" fmla="*/ 2147483647 w 101"/>
                <a:gd name="T9" fmla="*/ 2147483647 h 65"/>
                <a:gd name="T10" fmla="*/ 2147483647 w 101"/>
                <a:gd name="T11" fmla="*/ 2147483647 h 65"/>
                <a:gd name="T12" fmla="*/ 2147483647 w 101"/>
                <a:gd name="T13" fmla="*/ 2147483647 h 65"/>
                <a:gd name="T14" fmla="*/ 2147483647 w 101"/>
                <a:gd name="T15" fmla="*/ 0 h 65"/>
                <a:gd name="T16" fmla="*/ 2147483647 w 101"/>
                <a:gd name="T17" fmla="*/ 0 h 65"/>
                <a:gd name="T18" fmla="*/ 2147483647 w 101"/>
                <a:gd name="T19" fmla="*/ 0 h 65"/>
                <a:gd name="T20" fmla="*/ 2147483647 w 101"/>
                <a:gd name="T21" fmla="*/ 0 h 65"/>
                <a:gd name="T22" fmla="*/ 2147483647 w 101"/>
                <a:gd name="T23" fmla="*/ 2147483647 h 65"/>
                <a:gd name="T24" fmla="*/ 2147483647 w 101"/>
                <a:gd name="T25" fmla="*/ 2147483647 h 65"/>
                <a:gd name="T26" fmla="*/ 2147483647 w 101"/>
                <a:gd name="T27" fmla="*/ 2147483647 h 65"/>
                <a:gd name="T28" fmla="*/ 2147483647 w 101"/>
                <a:gd name="T29" fmla="*/ 2147483647 h 65"/>
                <a:gd name="T30" fmla="*/ 2147483647 w 101"/>
                <a:gd name="T31" fmla="*/ 2147483647 h 65"/>
                <a:gd name="T32" fmla="*/ 2147483647 w 101"/>
                <a:gd name="T33" fmla="*/ 2147483647 h 65"/>
                <a:gd name="T34" fmla="*/ 2147483647 w 101"/>
                <a:gd name="T35" fmla="*/ 2147483647 h 65"/>
                <a:gd name="T36" fmla="*/ 2147483647 w 101"/>
                <a:gd name="T37" fmla="*/ 2147483647 h 65"/>
                <a:gd name="T38" fmla="*/ 2147483647 w 101"/>
                <a:gd name="T39" fmla="*/ 0 h 65"/>
                <a:gd name="T40" fmla="*/ 2147483647 w 101"/>
                <a:gd name="T41" fmla="*/ 0 h 65"/>
                <a:gd name="T42" fmla="*/ 2147483647 w 101"/>
                <a:gd name="T43" fmla="*/ 0 h 65"/>
                <a:gd name="T44" fmla="*/ 2147483647 w 101"/>
                <a:gd name="T45" fmla="*/ 0 h 65"/>
                <a:gd name="T46" fmla="*/ 2147483647 w 101"/>
                <a:gd name="T47" fmla="*/ 2147483647 h 65"/>
                <a:gd name="T48" fmla="*/ 2147483647 w 101"/>
                <a:gd name="T49" fmla="*/ 2147483647 h 65"/>
                <a:gd name="T50" fmla="*/ 2147483647 w 101"/>
                <a:gd name="T51" fmla="*/ 2147483647 h 65"/>
                <a:gd name="T52" fmla="*/ 2147483647 w 101"/>
                <a:gd name="T53" fmla="*/ 2147483647 h 65"/>
                <a:gd name="T54" fmla="*/ 2147483647 w 101"/>
                <a:gd name="T55" fmla="*/ 2147483647 h 65"/>
                <a:gd name="T56" fmla="*/ 2147483647 w 101"/>
                <a:gd name="T57" fmla="*/ 2147483647 h 65"/>
                <a:gd name="T58" fmla="*/ 2147483647 w 101"/>
                <a:gd name="T59" fmla="*/ 2147483647 h 65"/>
                <a:gd name="T60" fmla="*/ 2147483647 w 101"/>
                <a:gd name="T61" fmla="*/ 2147483647 h 65"/>
                <a:gd name="T62" fmla="*/ 2147483647 w 101"/>
                <a:gd name="T63" fmla="*/ 2147483647 h 65"/>
                <a:gd name="T64" fmla="*/ 2147483647 w 101"/>
                <a:gd name="T65" fmla="*/ 2147483647 h 65"/>
                <a:gd name="T66" fmla="*/ 2147483647 w 101"/>
                <a:gd name="T67" fmla="*/ 2147483647 h 65"/>
                <a:gd name="T68" fmla="*/ 2147483647 w 101"/>
                <a:gd name="T69" fmla="*/ 2147483647 h 65"/>
                <a:gd name="T70" fmla="*/ 2147483647 w 101"/>
                <a:gd name="T71" fmla="*/ 2147483647 h 65"/>
                <a:gd name="T72" fmla="*/ 2147483647 w 101"/>
                <a:gd name="T73" fmla="*/ 2147483647 h 65"/>
                <a:gd name="T74" fmla="*/ 2147483647 w 101"/>
                <a:gd name="T75" fmla="*/ 2147483647 h 65"/>
                <a:gd name="T76" fmla="*/ 2147483647 w 101"/>
                <a:gd name="T77" fmla="*/ 2147483647 h 65"/>
                <a:gd name="T78" fmla="*/ 2147483647 w 101"/>
                <a:gd name="T79" fmla="*/ 2147483647 h 65"/>
                <a:gd name="T80" fmla="*/ 2147483647 w 101"/>
                <a:gd name="T81" fmla="*/ 2147483647 h 65"/>
                <a:gd name="T82" fmla="*/ 2147483647 w 101"/>
                <a:gd name="T83" fmla="*/ 2147483647 h 65"/>
                <a:gd name="T84" fmla="*/ 2147483647 w 101"/>
                <a:gd name="T85" fmla="*/ 2147483647 h 65"/>
                <a:gd name="T86" fmla="*/ 2147483647 w 101"/>
                <a:gd name="T87" fmla="*/ 2147483647 h 65"/>
                <a:gd name="T88" fmla="*/ 2147483647 w 101"/>
                <a:gd name="T89" fmla="*/ 2147483647 h 65"/>
                <a:gd name="T90" fmla="*/ 2147483647 w 101"/>
                <a:gd name="T91" fmla="*/ 2147483647 h 65"/>
                <a:gd name="T92" fmla="*/ 2147483647 w 101"/>
                <a:gd name="T93" fmla="*/ 2147483647 h 65"/>
                <a:gd name="T94" fmla="*/ 2147483647 w 101"/>
                <a:gd name="T95" fmla="*/ 2147483647 h 65"/>
                <a:gd name="T96" fmla="*/ 2147483647 w 101"/>
                <a:gd name="T97" fmla="*/ 2147483647 h 65"/>
                <a:gd name="T98" fmla="*/ 2147483647 w 101"/>
                <a:gd name="T99" fmla="*/ 2147483647 h 65"/>
                <a:gd name="T100" fmla="*/ 2147483647 w 101"/>
                <a:gd name="T101" fmla="*/ 2147483647 h 65"/>
                <a:gd name="T102" fmla="*/ 2147483647 w 101"/>
                <a:gd name="T103" fmla="*/ 2147483647 h 65"/>
                <a:gd name="T104" fmla="*/ 2147483647 w 101"/>
                <a:gd name="T105" fmla="*/ 2147483647 h 65"/>
                <a:gd name="T106" fmla="*/ 2147483647 w 101"/>
                <a:gd name="T107" fmla="*/ 2147483647 h 65"/>
                <a:gd name="T108" fmla="*/ 2147483647 w 101"/>
                <a:gd name="T109" fmla="*/ 2147483647 h 65"/>
                <a:gd name="T110" fmla="*/ 2147483647 w 101"/>
                <a:gd name="T111" fmla="*/ 2147483647 h 65"/>
                <a:gd name="T112" fmla="*/ 0 w 101"/>
                <a:gd name="T113" fmla="*/ 2147483647 h 65"/>
                <a:gd name="T114" fmla="*/ 0 w 101"/>
                <a:gd name="T115" fmla="*/ 2147483647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 h="65">
                  <a:moveTo>
                    <a:pt x="0" y="1"/>
                  </a:moveTo>
                  <a:lnTo>
                    <a:pt x="19" y="1"/>
                  </a:lnTo>
                  <a:lnTo>
                    <a:pt x="19" y="9"/>
                  </a:lnTo>
                  <a:lnTo>
                    <a:pt x="22" y="6"/>
                  </a:lnTo>
                  <a:lnTo>
                    <a:pt x="27" y="3"/>
                  </a:lnTo>
                  <a:lnTo>
                    <a:pt x="32" y="0"/>
                  </a:lnTo>
                  <a:lnTo>
                    <a:pt x="38" y="0"/>
                  </a:lnTo>
                  <a:lnTo>
                    <a:pt x="44" y="0"/>
                  </a:lnTo>
                  <a:lnTo>
                    <a:pt x="51" y="3"/>
                  </a:lnTo>
                  <a:lnTo>
                    <a:pt x="55" y="6"/>
                  </a:lnTo>
                  <a:lnTo>
                    <a:pt x="57" y="11"/>
                  </a:lnTo>
                  <a:lnTo>
                    <a:pt x="62" y="6"/>
                  </a:lnTo>
                  <a:lnTo>
                    <a:pt x="67" y="1"/>
                  </a:lnTo>
                  <a:lnTo>
                    <a:pt x="71" y="0"/>
                  </a:lnTo>
                  <a:lnTo>
                    <a:pt x="79" y="0"/>
                  </a:lnTo>
                  <a:lnTo>
                    <a:pt x="84" y="0"/>
                  </a:lnTo>
                  <a:lnTo>
                    <a:pt x="89" y="1"/>
                  </a:lnTo>
                  <a:lnTo>
                    <a:pt x="94" y="4"/>
                  </a:lnTo>
                  <a:lnTo>
                    <a:pt x="97" y="7"/>
                  </a:lnTo>
                  <a:lnTo>
                    <a:pt x="100" y="15"/>
                  </a:lnTo>
                  <a:lnTo>
                    <a:pt x="101" y="27"/>
                  </a:lnTo>
                  <a:lnTo>
                    <a:pt x="101" y="65"/>
                  </a:lnTo>
                  <a:lnTo>
                    <a:pt x="81" y="65"/>
                  </a:lnTo>
                  <a:lnTo>
                    <a:pt x="81" y="28"/>
                  </a:lnTo>
                  <a:lnTo>
                    <a:pt x="81" y="23"/>
                  </a:lnTo>
                  <a:lnTo>
                    <a:pt x="79" y="20"/>
                  </a:lnTo>
                  <a:lnTo>
                    <a:pt x="76" y="17"/>
                  </a:lnTo>
                  <a:lnTo>
                    <a:pt x="71" y="17"/>
                  </a:lnTo>
                  <a:lnTo>
                    <a:pt x="67" y="17"/>
                  </a:lnTo>
                  <a:lnTo>
                    <a:pt x="63" y="20"/>
                  </a:lnTo>
                  <a:lnTo>
                    <a:pt x="62" y="25"/>
                  </a:lnTo>
                  <a:lnTo>
                    <a:pt x="60" y="31"/>
                  </a:lnTo>
                  <a:lnTo>
                    <a:pt x="60" y="65"/>
                  </a:lnTo>
                  <a:lnTo>
                    <a:pt x="40" y="65"/>
                  </a:lnTo>
                  <a:lnTo>
                    <a:pt x="40" y="31"/>
                  </a:lnTo>
                  <a:lnTo>
                    <a:pt x="40" y="27"/>
                  </a:lnTo>
                  <a:lnTo>
                    <a:pt x="40" y="22"/>
                  </a:lnTo>
                  <a:lnTo>
                    <a:pt x="36" y="19"/>
                  </a:lnTo>
                  <a:lnTo>
                    <a:pt x="33" y="17"/>
                  </a:lnTo>
                  <a:lnTo>
                    <a:pt x="32" y="17"/>
                  </a:lnTo>
                  <a:lnTo>
                    <a:pt x="27" y="17"/>
                  </a:lnTo>
                  <a:lnTo>
                    <a:pt x="22" y="20"/>
                  </a:lnTo>
                  <a:lnTo>
                    <a:pt x="21" y="25"/>
                  </a:lnTo>
                  <a:lnTo>
                    <a:pt x="19" y="31"/>
                  </a:lnTo>
                  <a:lnTo>
                    <a:pt x="19" y="65"/>
                  </a:lnTo>
                  <a:lnTo>
                    <a:pt x="0" y="65"/>
                  </a:lnTo>
                  <a:lnTo>
                    <a:pt x="0" y="1"/>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308"/>
            <p:cNvSpPr>
              <a:spLocks noChangeAspect="1"/>
            </p:cNvSpPr>
            <p:nvPr userDrawn="1"/>
          </p:nvSpPr>
          <p:spPr bwMode="auto">
            <a:xfrm>
              <a:off x="3992304" y="6133486"/>
              <a:ext cx="180310"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0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40"/>
                  </a:lnTo>
                  <a:lnTo>
                    <a:pt x="21" y="45"/>
                  </a:lnTo>
                  <a:lnTo>
                    <a:pt x="24" y="48"/>
                  </a:lnTo>
                  <a:lnTo>
                    <a:pt x="30" y="49"/>
                  </a:lnTo>
                  <a:lnTo>
                    <a:pt x="35" y="48"/>
                  </a:lnTo>
                  <a:lnTo>
                    <a:pt x="40" y="45"/>
                  </a:lnTo>
                  <a:lnTo>
                    <a:pt x="41" y="40"/>
                  </a:lnTo>
                  <a:lnTo>
                    <a:pt x="41" y="33"/>
                  </a:lnTo>
                  <a:lnTo>
                    <a:pt x="41"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309"/>
            <p:cNvSpPr>
              <a:spLocks noChangeAspect="1"/>
            </p:cNvSpPr>
            <p:nvPr userDrawn="1"/>
          </p:nvSpPr>
          <p:spPr bwMode="auto">
            <a:xfrm>
              <a:off x="6251939" y="6133486"/>
              <a:ext cx="186066"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5" y="62"/>
                  </a:lnTo>
                  <a:lnTo>
                    <a:pt x="30" y="65"/>
                  </a:lnTo>
                  <a:lnTo>
                    <a:pt x="24" y="65"/>
                  </a:lnTo>
                  <a:lnTo>
                    <a:pt x="18" y="65"/>
                  </a:lnTo>
                  <a:lnTo>
                    <a:pt x="13" y="64"/>
                  </a:lnTo>
                  <a:lnTo>
                    <a:pt x="10" y="62"/>
                  </a:lnTo>
                  <a:lnTo>
                    <a:pt x="7" y="57"/>
                  </a:lnTo>
                  <a:lnTo>
                    <a:pt x="3" y="54"/>
                  </a:lnTo>
                  <a:lnTo>
                    <a:pt x="2" y="49"/>
                  </a:lnTo>
                  <a:lnTo>
                    <a:pt x="0" y="37"/>
                  </a:lnTo>
                  <a:lnTo>
                    <a:pt x="0" y="0"/>
                  </a:lnTo>
                  <a:lnTo>
                    <a:pt x="19" y="0"/>
                  </a:lnTo>
                  <a:lnTo>
                    <a:pt x="19" y="35"/>
                  </a:lnTo>
                  <a:lnTo>
                    <a:pt x="21" y="40"/>
                  </a:lnTo>
                  <a:lnTo>
                    <a:pt x="22" y="45"/>
                  </a:lnTo>
                  <a:lnTo>
                    <a:pt x="26" y="48"/>
                  </a:lnTo>
                  <a:lnTo>
                    <a:pt x="30" y="49"/>
                  </a:lnTo>
                  <a:lnTo>
                    <a:pt x="37"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310"/>
            <p:cNvSpPr>
              <a:spLocks noChangeAspect="1"/>
            </p:cNvSpPr>
            <p:nvPr userDrawn="1"/>
          </p:nvSpPr>
          <p:spPr bwMode="auto">
            <a:xfrm>
              <a:off x="5762800" y="6133486"/>
              <a:ext cx="180310" cy="199625"/>
            </a:xfrm>
            <a:custGeom>
              <a:avLst/>
              <a:gdLst>
                <a:gd name="T0" fmla="*/ 2147483647 w 62"/>
                <a:gd name="T1" fmla="*/ 2147483647 h 65"/>
                <a:gd name="T2" fmla="*/ 2147483647 w 62"/>
                <a:gd name="T3" fmla="*/ 2147483647 h 65"/>
                <a:gd name="T4" fmla="*/ 2147483647 w 62"/>
                <a:gd name="T5" fmla="*/ 2147483647 h 65"/>
                <a:gd name="T6" fmla="*/ 2147483647 w 62"/>
                <a:gd name="T7" fmla="*/ 2147483647 h 65"/>
                <a:gd name="T8" fmla="*/ 2147483647 w 62"/>
                <a:gd name="T9" fmla="*/ 2147483647 h 65"/>
                <a:gd name="T10" fmla="*/ 2147483647 w 62"/>
                <a:gd name="T11" fmla="*/ 2147483647 h 65"/>
                <a:gd name="T12" fmla="*/ 2147483647 w 62"/>
                <a:gd name="T13" fmla="*/ 2147483647 h 65"/>
                <a:gd name="T14" fmla="*/ 2147483647 w 62"/>
                <a:gd name="T15" fmla="*/ 2147483647 h 65"/>
                <a:gd name="T16" fmla="*/ 2147483647 w 62"/>
                <a:gd name="T17" fmla="*/ 2147483647 h 65"/>
                <a:gd name="T18" fmla="*/ 2147483647 w 62"/>
                <a:gd name="T19" fmla="*/ 2147483647 h 65"/>
                <a:gd name="T20" fmla="*/ 2147483647 w 62"/>
                <a:gd name="T21" fmla="*/ 2147483647 h 65"/>
                <a:gd name="T22" fmla="*/ 2147483647 w 62"/>
                <a:gd name="T23" fmla="*/ 2147483647 h 65"/>
                <a:gd name="T24" fmla="*/ 2147483647 w 62"/>
                <a:gd name="T25" fmla="*/ 2147483647 h 65"/>
                <a:gd name="T26" fmla="*/ 2147483647 w 62"/>
                <a:gd name="T27" fmla="*/ 2147483647 h 65"/>
                <a:gd name="T28" fmla="*/ 2147483647 w 62"/>
                <a:gd name="T29" fmla="*/ 2147483647 h 65"/>
                <a:gd name="T30" fmla="*/ 2147483647 w 62"/>
                <a:gd name="T31" fmla="*/ 2147483647 h 65"/>
                <a:gd name="T32" fmla="*/ 0 w 62"/>
                <a:gd name="T33" fmla="*/ 2147483647 h 65"/>
                <a:gd name="T34" fmla="*/ 0 w 62"/>
                <a:gd name="T35" fmla="*/ 0 h 65"/>
                <a:gd name="T36" fmla="*/ 2147483647 w 62"/>
                <a:gd name="T37" fmla="*/ 0 h 65"/>
                <a:gd name="T38" fmla="*/ 2147483647 w 62"/>
                <a:gd name="T39" fmla="*/ 2147483647 h 65"/>
                <a:gd name="T40" fmla="*/ 2147483647 w 62"/>
                <a:gd name="T41" fmla="*/ 2147483647 h 65"/>
                <a:gd name="T42" fmla="*/ 2147483647 w 62"/>
                <a:gd name="T43" fmla="*/ 2147483647 h 65"/>
                <a:gd name="T44" fmla="*/ 2147483647 w 62"/>
                <a:gd name="T45" fmla="*/ 2147483647 h 65"/>
                <a:gd name="T46" fmla="*/ 2147483647 w 62"/>
                <a:gd name="T47" fmla="*/ 2147483647 h 65"/>
                <a:gd name="T48" fmla="*/ 2147483647 w 62"/>
                <a:gd name="T49" fmla="*/ 2147483647 h 65"/>
                <a:gd name="T50" fmla="*/ 2147483647 w 62"/>
                <a:gd name="T51" fmla="*/ 2147483647 h 65"/>
                <a:gd name="T52" fmla="*/ 2147483647 w 62"/>
                <a:gd name="T53" fmla="*/ 2147483647 h 65"/>
                <a:gd name="T54" fmla="*/ 2147483647 w 62"/>
                <a:gd name="T55" fmla="*/ 2147483647 h 65"/>
                <a:gd name="T56" fmla="*/ 2147483647 w 62"/>
                <a:gd name="T57" fmla="*/ 2147483647 h 65"/>
                <a:gd name="T58" fmla="*/ 2147483647 w 62"/>
                <a:gd name="T59" fmla="*/ 2147483647 h 65"/>
                <a:gd name="T60" fmla="*/ 2147483647 w 62"/>
                <a:gd name="T61" fmla="*/ 0 h 65"/>
                <a:gd name="T62" fmla="*/ 2147483647 w 62"/>
                <a:gd name="T63" fmla="*/ 0 h 65"/>
                <a:gd name="T64" fmla="*/ 2147483647 w 62"/>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 h="65">
                  <a:moveTo>
                    <a:pt x="62" y="64"/>
                  </a:moveTo>
                  <a:lnTo>
                    <a:pt x="43" y="64"/>
                  </a:lnTo>
                  <a:lnTo>
                    <a:pt x="43" y="56"/>
                  </a:lnTo>
                  <a:lnTo>
                    <a:pt x="40" y="59"/>
                  </a:lnTo>
                  <a:lnTo>
                    <a:pt x="36" y="62"/>
                  </a:lnTo>
                  <a:lnTo>
                    <a:pt x="30"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40"/>
                  </a:lnTo>
                  <a:lnTo>
                    <a:pt x="22" y="45"/>
                  </a:lnTo>
                  <a:lnTo>
                    <a:pt x="25" y="48"/>
                  </a:lnTo>
                  <a:lnTo>
                    <a:pt x="30" y="49"/>
                  </a:lnTo>
                  <a:lnTo>
                    <a:pt x="36" y="48"/>
                  </a:lnTo>
                  <a:lnTo>
                    <a:pt x="40" y="45"/>
                  </a:lnTo>
                  <a:lnTo>
                    <a:pt x="41" y="40"/>
                  </a:lnTo>
                  <a:lnTo>
                    <a:pt x="43" y="33"/>
                  </a:lnTo>
                  <a:lnTo>
                    <a:pt x="43" y="0"/>
                  </a:lnTo>
                  <a:lnTo>
                    <a:pt x="62" y="0"/>
                  </a:lnTo>
                  <a:lnTo>
                    <a:pt x="62" y="6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311"/>
            <p:cNvSpPr>
              <a:spLocks noChangeAspect="1"/>
            </p:cNvSpPr>
            <p:nvPr userDrawn="1"/>
          </p:nvSpPr>
          <p:spPr bwMode="auto">
            <a:xfrm>
              <a:off x="4890020" y="6031754"/>
              <a:ext cx="180310" cy="295599"/>
            </a:xfrm>
            <a:custGeom>
              <a:avLst/>
              <a:gdLst>
                <a:gd name="T0" fmla="*/ 2147483647 w 62"/>
                <a:gd name="T1" fmla="*/ 0 h 100"/>
                <a:gd name="T2" fmla="*/ 2147483647 w 62"/>
                <a:gd name="T3" fmla="*/ 2147483647 h 100"/>
                <a:gd name="T4" fmla="*/ 2147483647 w 62"/>
                <a:gd name="T5" fmla="*/ 2147483647 h 100"/>
                <a:gd name="T6" fmla="*/ 2147483647 w 62"/>
                <a:gd name="T7" fmla="*/ 2147483647 h 100"/>
                <a:gd name="T8" fmla="*/ 2147483647 w 62"/>
                <a:gd name="T9" fmla="*/ 2147483647 h 100"/>
                <a:gd name="T10" fmla="*/ 2147483647 w 62"/>
                <a:gd name="T11" fmla="*/ 2147483647 h 100"/>
                <a:gd name="T12" fmla="*/ 2147483647 w 62"/>
                <a:gd name="T13" fmla="*/ 2147483647 h 100"/>
                <a:gd name="T14" fmla="*/ 2147483647 w 62"/>
                <a:gd name="T15" fmla="*/ 2147483647 h 100"/>
                <a:gd name="T16" fmla="*/ 2147483647 w 62"/>
                <a:gd name="T17" fmla="*/ 2147483647 h 100"/>
                <a:gd name="T18" fmla="*/ 2147483647 w 62"/>
                <a:gd name="T19" fmla="*/ 2147483647 h 100"/>
                <a:gd name="T20" fmla="*/ 2147483647 w 62"/>
                <a:gd name="T21" fmla="*/ 2147483647 h 100"/>
                <a:gd name="T22" fmla="*/ 2147483647 w 62"/>
                <a:gd name="T23" fmla="*/ 2147483647 h 100"/>
                <a:gd name="T24" fmla="*/ 2147483647 w 62"/>
                <a:gd name="T25" fmla="*/ 2147483647 h 100"/>
                <a:gd name="T26" fmla="*/ 2147483647 w 62"/>
                <a:gd name="T27" fmla="*/ 2147483647 h 100"/>
                <a:gd name="T28" fmla="*/ 2147483647 w 62"/>
                <a:gd name="T29" fmla="*/ 2147483647 h 100"/>
                <a:gd name="T30" fmla="*/ 2147483647 w 62"/>
                <a:gd name="T31" fmla="*/ 2147483647 h 100"/>
                <a:gd name="T32" fmla="*/ 2147483647 w 62"/>
                <a:gd name="T33" fmla="*/ 2147483647 h 100"/>
                <a:gd name="T34" fmla="*/ 2147483647 w 62"/>
                <a:gd name="T35" fmla="*/ 2147483647 h 100"/>
                <a:gd name="T36" fmla="*/ 2147483647 w 62"/>
                <a:gd name="T37" fmla="*/ 2147483647 h 100"/>
                <a:gd name="T38" fmla="*/ 2147483647 w 62"/>
                <a:gd name="T39" fmla="*/ 2147483647 h 100"/>
                <a:gd name="T40" fmla="*/ 2147483647 w 62"/>
                <a:gd name="T41" fmla="*/ 2147483647 h 100"/>
                <a:gd name="T42" fmla="*/ 2147483647 w 62"/>
                <a:gd name="T43" fmla="*/ 2147483647 h 100"/>
                <a:gd name="T44" fmla="*/ 2147483647 w 62"/>
                <a:gd name="T45" fmla="*/ 2147483647 h 100"/>
                <a:gd name="T46" fmla="*/ 2147483647 w 62"/>
                <a:gd name="T47" fmla="*/ 2147483647 h 100"/>
                <a:gd name="T48" fmla="*/ 2147483647 w 62"/>
                <a:gd name="T49" fmla="*/ 2147483647 h 100"/>
                <a:gd name="T50" fmla="*/ 2147483647 w 62"/>
                <a:gd name="T51" fmla="*/ 2147483647 h 100"/>
                <a:gd name="T52" fmla="*/ 2147483647 w 62"/>
                <a:gd name="T53" fmla="*/ 2147483647 h 100"/>
                <a:gd name="T54" fmla="*/ 2147483647 w 62"/>
                <a:gd name="T55" fmla="*/ 2147483647 h 100"/>
                <a:gd name="T56" fmla="*/ 2147483647 w 62"/>
                <a:gd name="T57" fmla="*/ 2147483647 h 100"/>
                <a:gd name="T58" fmla="*/ 2147483647 w 62"/>
                <a:gd name="T59" fmla="*/ 2147483647 h 100"/>
                <a:gd name="T60" fmla="*/ 2147483647 w 62"/>
                <a:gd name="T61" fmla="*/ 2147483647 h 100"/>
                <a:gd name="T62" fmla="*/ 0 w 62"/>
                <a:gd name="T63" fmla="*/ 2147483647 h 100"/>
                <a:gd name="T64" fmla="*/ 0 w 62"/>
                <a:gd name="T65" fmla="*/ 0 h 100"/>
                <a:gd name="T66" fmla="*/ 2147483647 w 62"/>
                <a:gd name="T67" fmla="*/ 0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 h="100">
                  <a:moveTo>
                    <a:pt x="21" y="0"/>
                  </a:moveTo>
                  <a:lnTo>
                    <a:pt x="21" y="44"/>
                  </a:lnTo>
                  <a:lnTo>
                    <a:pt x="24" y="41"/>
                  </a:lnTo>
                  <a:lnTo>
                    <a:pt x="29" y="36"/>
                  </a:lnTo>
                  <a:lnTo>
                    <a:pt x="33"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3"/>
                  </a:lnTo>
                  <a:lnTo>
                    <a:pt x="41" y="57"/>
                  </a:lnTo>
                  <a:lnTo>
                    <a:pt x="38" y="54"/>
                  </a:lnTo>
                  <a:lnTo>
                    <a:pt x="35"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12"/>
            <p:cNvSpPr>
              <a:spLocks noChangeAspect="1"/>
            </p:cNvSpPr>
            <p:nvPr userDrawn="1"/>
          </p:nvSpPr>
          <p:spPr bwMode="auto">
            <a:xfrm>
              <a:off x="4679018" y="6079740"/>
              <a:ext cx="149619" cy="247613"/>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13"/>
            <p:cNvSpPr>
              <a:spLocks noChangeAspect="1"/>
            </p:cNvSpPr>
            <p:nvPr userDrawn="1"/>
          </p:nvSpPr>
          <p:spPr bwMode="auto">
            <a:xfrm>
              <a:off x="6040937" y="6079740"/>
              <a:ext cx="138110" cy="247613"/>
            </a:xfrm>
            <a:custGeom>
              <a:avLst/>
              <a:gdLst>
                <a:gd name="T0" fmla="*/ 2147483647 w 49"/>
                <a:gd name="T1" fmla="*/ 2147483647 h 83"/>
                <a:gd name="T2" fmla="*/ 2147483647 w 49"/>
                <a:gd name="T3" fmla="*/ 2147483647 h 83"/>
                <a:gd name="T4" fmla="*/ 2147483647 w 49"/>
                <a:gd name="T5" fmla="*/ 2147483647 h 83"/>
                <a:gd name="T6" fmla="*/ 2147483647 w 49"/>
                <a:gd name="T7" fmla="*/ 2147483647 h 83"/>
                <a:gd name="T8" fmla="*/ 2147483647 w 49"/>
                <a:gd name="T9" fmla="*/ 0 h 83"/>
                <a:gd name="T10" fmla="*/ 2147483647 w 49"/>
                <a:gd name="T11" fmla="*/ 0 h 83"/>
                <a:gd name="T12" fmla="*/ 2147483647 w 49"/>
                <a:gd name="T13" fmla="*/ 2147483647 h 83"/>
                <a:gd name="T14" fmla="*/ 0 w 49"/>
                <a:gd name="T15" fmla="*/ 2147483647 h 83"/>
                <a:gd name="T16" fmla="*/ 0 w 49"/>
                <a:gd name="T17" fmla="*/ 2147483647 h 83"/>
                <a:gd name="T18" fmla="*/ 2147483647 w 49"/>
                <a:gd name="T19" fmla="*/ 2147483647 h 83"/>
                <a:gd name="T20" fmla="*/ 2147483647 w 49"/>
                <a:gd name="T21" fmla="*/ 2147483647 h 83"/>
                <a:gd name="T22" fmla="*/ 2147483647 w 49"/>
                <a:gd name="T23" fmla="*/ 2147483647 h 83"/>
                <a:gd name="T24" fmla="*/ 2147483647 w 49"/>
                <a:gd name="T25" fmla="*/ 2147483647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14"/>
            <p:cNvSpPr>
              <a:spLocks noChangeAspect="1"/>
            </p:cNvSpPr>
            <p:nvPr userDrawn="1"/>
          </p:nvSpPr>
          <p:spPr bwMode="auto">
            <a:xfrm>
              <a:off x="5551798" y="6031754"/>
              <a:ext cx="151537" cy="295599"/>
            </a:xfrm>
            <a:custGeom>
              <a:avLst/>
              <a:gdLst>
                <a:gd name="T0" fmla="*/ 2147483647 w 50"/>
                <a:gd name="T1" fmla="*/ 2147483647 h 102"/>
                <a:gd name="T2" fmla="*/ 0 w 50"/>
                <a:gd name="T3" fmla="*/ 2147483647 h 102"/>
                <a:gd name="T4" fmla="*/ 0 w 50"/>
                <a:gd name="T5" fmla="*/ 2147483647 h 102"/>
                <a:gd name="T6" fmla="*/ 2147483647 w 50"/>
                <a:gd name="T7" fmla="*/ 2147483647 h 102"/>
                <a:gd name="T8" fmla="*/ 2147483647 w 50"/>
                <a:gd name="T9" fmla="*/ 2147483647 h 102"/>
                <a:gd name="T10" fmla="*/ 2147483647 w 50"/>
                <a:gd name="T11" fmla="*/ 2147483647 h 102"/>
                <a:gd name="T12" fmla="*/ 2147483647 w 50"/>
                <a:gd name="T13" fmla="*/ 2147483647 h 102"/>
                <a:gd name="T14" fmla="*/ 2147483647 w 50"/>
                <a:gd name="T15" fmla="*/ 2147483647 h 102"/>
                <a:gd name="T16" fmla="*/ 2147483647 w 50"/>
                <a:gd name="T17" fmla="*/ 2147483647 h 102"/>
                <a:gd name="T18" fmla="*/ 2147483647 w 50"/>
                <a:gd name="T19" fmla="*/ 2147483647 h 102"/>
                <a:gd name="T20" fmla="*/ 2147483647 w 50"/>
                <a:gd name="T21" fmla="*/ 2147483647 h 102"/>
                <a:gd name="T22" fmla="*/ 2147483647 w 50"/>
                <a:gd name="T23" fmla="*/ 2147483647 h 102"/>
                <a:gd name="T24" fmla="*/ 2147483647 w 50"/>
                <a:gd name="T25" fmla="*/ 0 h 102"/>
                <a:gd name="T26" fmla="*/ 2147483647 w 50"/>
                <a:gd name="T27" fmla="*/ 0 h 102"/>
                <a:gd name="T28" fmla="*/ 2147483647 w 50"/>
                <a:gd name="T29" fmla="*/ 2147483647 h 102"/>
                <a:gd name="T30" fmla="*/ 2147483647 w 50"/>
                <a:gd name="T31" fmla="*/ 2147483647 h 102"/>
                <a:gd name="T32" fmla="*/ 2147483647 w 50"/>
                <a:gd name="T33" fmla="*/ 2147483647 h 102"/>
                <a:gd name="T34" fmla="*/ 2147483647 w 50"/>
                <a:gd name="T35" fmla="*/ 2147483647 h 102"/>
                <a:gd name="T36" fmla="*/ 2147483647 w 50"/>
                <a:gd name="T37" fmla="*/ 2147483647 h 102"/>
                <a:gd name="T38" fmla="*/ 2147483647 w 50"/>
                <a:gd name="T39" fmla="*/ 2147483647 h 102"/>
                <a:gd name="T40" fmla="*/ 2147483647 w 50"/>
                <a:gd name="T41" fmla="*/ 2147483647 h 102"/>
                <a:gd name="T42" fmla="*/ 2147483647 w 50"/>
                <a:gd name="T43" fmla="*/ 2147483647 h 102"/>
                <a:gd name="T44" fmla="*/ 2147483647 w 50"/>
                <a:gd name="T45" fmla="*/ 2147483647 h 102"/>
                <a:gd name="T46" fmla="*/ 2147483647 w 50"/>
                <a:gd name="T47" fmla="*/ 2147483647 h 102"/>
                <a:gd name="T48" fmla="*/ 2147483647 w 50"/>
                <a:gd name="T49" fmla="*/ 2147483647 h 102"/>
                <a:gd name="T50" fmla="*/ 2147483647 w 50"/>
                <a:gd name="T51" fmla="*/ 2147483647 h 102"/>
                <a:gd name="T52" fmla="*/ 2147483647 w 50"/>
                <a:gd name="T53" fmla="*/ 2147483647 h 102"/>
                <a:gd name="T54" fmla="*/ 2147483647 w 50"/>
                <a:gd name="T55" fmla="*/ 2147483647 h 102"/>
                <a:gd name="T56" fmla="*/ 2147483647 w 50"/>
                <a:gd name="T57" fmla="*/ 2147483647 h 102"/>
                <a:gd name="T58" fmla="*/ 2147483647 w 50"/>
                <a:gd name="T59" fmla="*/ 2147483647 h 1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0" h="102">
                  <a:moveTo>
                    <a:pt x="13" y="54"/>
                  </a:moveTo>
                  <a:lnTo>
                    <a:pt x="0" y="54"/>
                  </a:lnTo>
                  <a:lnTo>
                    <a:pt x="0" y="38"/>
                  </a:lnTo>
                  <a:lnTo>
                    <a:pt x="13" y="38"/>
                  </a:lnTo>
                  <a:lnTo>
                    <a:pt x="13" y="25"/>
                  </a:lnTo>
                  <a:lnTo>
                    <a:pt x="13" y="21"/>
                  </a:lnTo>
                  <a:lnTo>
                    <a:pt x="15" y="14"/>
                  </a:lnTo>
                  <a:lnTo>
                    <a:pt x="18" y="10"/>
                  </a:lnTo>
                  <a:lnTo>
                    <a:pt x="21" y="6"/>
                  </a:lnTo>
                  <a:lnTo>
                    <a:pt x="24" y="3"/>
                  </a:lnTo>
                  <a:lnTo>
                    <a:pt x="29" y="2"/>
                  </a:lnTo>
                  <a:lnTo>
                    <a:pt x="40" y="0"/>
                  </a:lnTo>
                  <a:lnTo>
                    <a:pt x="50" y="2"/>
                  </a:lnTo>
                  <a:lnTo>
                    <a:pt x="50" y="17"/>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15"/>
            <p:cNvSpPr>
              <a:spLocks noChangeAspect="1" noEditPoints="1"/>
            </p:cNvSpPr>
            <p:nvPr userDrawn="1"/>
          </p:nvSpPr>
          <p:spPr bwMode="auto">
            <a:xfrm>
              <a:off x="2359920" y="6043271"/>
              <a:ext cx="245529" cy="284082"/>
            </a:xfrm>
            <a:custGeom>
              <a:avLst/>
              <a:gdLst>
                <a:gd name="T0" fmla="*/ 2147483647 w 82"/>
                <a:gd name="T1" fmla="*/ 2147483647 h 94"/>
                <a:gd name="T2" fmla="*/ 2147483647 w 82"/>
                <a:gd name="T3" fmla="*/ 2147483647 h 94"/>
                <a:gd name="T4" fmla="*/ 2147483647 w 82"/>
                <a:gd name="T5" fmla="*/ 2147483647 h 94"/>
                <a:gd name="T6" fmla="*/ 2147483647 w 82"/>
                <a:gd name="T7" fmla="*/ 2147483647 h 94"/>
                <a:gd name="T8" fmla="*/ 2147483647 w 82"/>
                <a:gd name="T9" fmla="*/ 2147483647 h 94"/>
                <a:gd name="T10" fmla="*/ 2147483647 w 82"/>
                <a:gd name="T11" fmla="*/ 2147483647 h 94"/>
                <a:gd name="T12" fmla="*/ 2147483647 w 82"/>
                <a:gd name="T13" fmla="*/ 2147483647 h 94"/>
                <a:gd name="T14" fmla="*/ 2147483647 w 82"/>
                <a:gd name="T15" fmla="*/ 2147483647 h 94"/>
                <a:gd name="T16" fmla="*/ 2147483647 w 82"/>
                <a:gd name="T17" fmla="*/ 2147483647 h 94"/>
                <a:gd name="T18" fmla="*/ 2147483647 w 82"/>
                <a:gd name="T19" fmla="*/ 2147483647 h 94"/>
                <a:gd name="T20" fmla="*/ 0 w 82"/>
                <a:gd name="T21" fmla="*/ 2147483647 h 94"/>
                <a:gd name="T22" fmla="*/ 0 w 82"/>
                <a:gd name="T23" fmla="*/ 0 h 94"/>
                <a:gd name="T24" fmla="*/ 2147483647 w 82"/>
                <a:gd name="T25" fmla="*/ 0 h 94"/>
                <a:gd name="T26" fmla="*/ 2147483647 w 82"/>
                <a:gd name="T27" fmla="*/ 0 h 94"/>
                <a:gd name="T28" fmla="*/ 2147483647 w 82"/>
                <a:gd name="T29" fmla="*/ 2147483647 h 94"/>
                <a:gd name="T30" fmla="*/ 2147483647 w 82"/>
                <a:gd name="T31" fmla="*/ 2147483647 h 94"/>
                <a:gd name="T32" fmla="*/ 2147483647 w 82"/>
                <a:gd name="T33" fmla="*/ 2147483647 h 94"/>
                <a:gd name="T34" fmla="*/ 2147483647 w 82"/>
                <a:gd name="T35" fmla="*/ 2147483647 h 94"/>
                <a:gd name="T36" fmla="*/ 2147483647 w 82"/>
                <a:gd name="T37" fmla="*/ 2147483647 h 94"/>
                <a:gd name="T38" fmla="*/ 2147483647 w 82"/>
                <a:gd name="T39" fmla="*/ 2147483647 h 94"/>
                <a:gd name="T40" fmla="*/ 2147483647 w 82"/>
                <a:gd name="T41" fmla="*/ 2147483647 h 94"/>
                <a:gd name="T42" fmla="*/ 2147483647 w 82"/>
                <a:gd name="T43" fmla="*/ 2147483647 h 94"/>
                <a:gd name="T44" fmla="*/ 2147483647 w 82"/>
                <a:gd name="T45" fmla="*/ 2147483647 h 94"/>
                <a:gd name="T46" fmla="*/ 2147483647 w 82"/>
                <a:gd name="T47" fmla="*/ 2147483647 h 94"/>
                <a:gd name="T48" fmla="*/ 2147483647 w 82"/>
                <a:gd name="T49" fmla="*/ 2147483647 h 94"/>
                <a:gd name="T50" fmla="*/ 2147483647 w 82"/>
                <a:gd name="T51" fmla="*/ 2147483647 h 94"/>
                <a:gd name="T52" fmla="*/ 2147483647 w 82"/>
                <a:gd name="T53" fmla="*/ 2147483647 h 94"/>
                <a:gd name="T54" fmla="*/ 2147483647 w 82"/>
                <a:gd name="T55" fmla="*/ 2147483647 h 94"/>
                <a:gd name="T56" fmla="*/ 2147483647 w 82"/>
                <a:gd name="T57" fmla="*/ 2147483647 h 94"/>
                <a:gd name="T58" fmla="*/ 2147483647 w 82"/>
                <a:gd name="T59" fmla="*/ 2147483647 h 94"/>
                <a:gd name="T60" fmla="*/ 2147483647 w 82"/>
                <a:gd name="T61" fmla="*/ 2147483647 h 94"/>
                <a:gd name="T62" fmla="*/ 2147483647 w 82"/>
                <a:gd name="T63" fmla="*/ 2147483647 h 94"/>
                <a:gd name="T64" fmla="*/ 2147483647 w 82"/>
                <a:gd name="T65" fmla="*/ 2147483647 h 94"/>
                <a:gd name="T66" fmla="*/ 2147483647 w 82"/>
                <a:gd name="T67" fmla="*/ 2147483647 h 94"/>
                <a:gd name="T68" fmla="*/ 2147483647 w 82"/>
                <a:gd name="T69" fmla="*/ 2147483647 h 94"/>
                <a:gd name="T70" fmla="*/ 2147483647 w 82"/>
                <a:gd name="T71" fmla="*/ 2147483647 h 94"/>
                <a:gd name="T72" fmla="*/ 2147483647 w 82"/>
                <a:gd name="T73" fmla="*/ 2147483647 h 94"/>
                <a:gd name="T74" fmla="*/ 2147483647 w 82"/>
                <a:gd name="T75" fmla="*/ 2147483647 h 94"/>
                <a:gd name="T76" fmla="*/ 2147483647 w 82"/>
                <a:gd name="T77" fmla="*/ 2147483647 h 94"/>
                <a:gd name="T78" fmla="*/ 2147483647 w 82"/>
                <a:gd name="T79" fmla="*/ 2147483647 h 94"/>
                <a:gd name="T80" fmla="*/ 2147483647 w 82"/>
                <a:gd name="T81" fmla="*/ 2147483647 h 94"/>
                <a:gd name="T82" fmla="*/ 2147483647 w 82"/>
                <a:gd name="T83" fmla="*/ 2147483647 h 94"/>
                <a:gd name="T84" fmla="*/ 2147483647 w 82"/>
                <a:gd name="T85" fmla="*/ 2147483647 h 94"/>
                <a:gd name="T86" fmla="*/ 2147483647 w 82"/>
                <a:gd name="T87" fmla="*/ 2147483647 h 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41" y="2"/>
                  </a:lnTo>
                  <a:lnTo>
                    <a:pt x="52" y="3"/>
                  </a:lnTo>
                  <a:lnTo>
                    <a:pt x="61" y="8"/>
                  </a:lnTo>
                  <a:lnTo>
                    <a:pt x="69" y="13"/>
                  </a:lnTo>
                  <a:lnTo>
                    <a:pt x="74" y="21"/>
                  </a:lnTo>
                  <a:lnTo>
                    <a:pt x="79" y="29"/>
                  </a:lnTo>
                  <a:lnTo>
                    <a:pt x="82" y="36"/>
                  </a:lnTo>
                  <a:lnTo>
                    <a:pt x="82" y="48"/>
                  </a:lnTo>
                  <a:close/>
                  <a:moveTo>
                    <a:pt x="30" y="19"/>
                  </a:moveTo>
                  <a:lnTo>
                    <a:pt x="20" y="19"/>
                  </a:lnTo>
                  <a:lnTo>
                    <a:pt x="20" y="75"/>
                  </a:lnTo>
                  <a:lnTo>
                    <a:pt x="30" y="75"/>
                  </a:lnTo>
                  <a:lnTo>
                    <a:pt x="42" y="73"/>
                  </a:lnTo>
                  <a:lnTo>
                    <a:pt x="47" y="71"/>
                  </a:lnTo>
                  <a:lnTo>
                    <a:pt x="52" y="68"/>
                  </a:lnTo>
                  <a:lnTo>
                    <a:pt x="55" y="63"/>
                  </a:lnTo>
                  <a:lnTo>
                    <a:pt x="58" y="59"/>
                  </a:lnTo>
                  <a:lnTo>
                    <a:pt x="60" y="54"/>
                  </a:lnTo>
                  <a:lnTo>
                    <a:pt x="61" y="48"/>
                  </a:lnTo>
                  <a:lnTo>
                    <a:pt x="60" y="41"/>
                  </a:lnTo>
                  <a:lnTo>
                    <a:pt x="58" y="35"/>
                  </a:lnTo>
                  <a:lnTo>
                    <a:pt x="55" y="30"/>
                  </a:lnTo>
                  <a:lnTo>
                    <a:pt x="52" y="25"/>
                  </a:lnTo>
                  <a:lnTo>
                    <a:pt x="47" y="24"/>
                  </a:lnTo>
                  <a:lnTo>
                    <a:pt x="42" y="21"/>
                  </a:lnTo>
                  <a:lnTo>
                    <a:pt x="30" y="19"/>
                  </a:lnTo>
                  <a:close/>
                </a:path>
              </a:pathLst>
            </a:custGeom>
            <a:solidFill>
              <a:srgbClr val="009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352769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gray">
          <a:xfrm>
            <a:off x="9010650" y="4038600"/>
            <a:ext cx="895350" cy="2136775"/>
          </a:xfrm>
          <a:prstGeom prst="rect">
            <a:avLst/>
          </a:prstGeom>
          <a:solidFill>
            <a:srgbClr val="F3BE26"/>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5" name="Rectangle 8"/>
          <p:cNvSpPr>
            <a:spLocks noChangeArrowheads="1"/>
          </p:cNvSpPr>
          <p:nvPr userDrawn="1"/>
        </p:nvSpPr>
        <p:spPr bwMode="gray">
          <a:xfrm>
            <a:off x="8366125" y="2900363"/>
            <a:ext cx="692150" cy="1295400"/>
          </a:xfrm>
          <a:prstGeom prst="rect">
            <a:avLst/>
          </a:prstGeom>
          <a:solidFill>
            <a:srgbClr val="F3BC87"/>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6" name="Rectangle 9"/>
          <p:cNvSpPr>
            <a:spLocks noChangeArrowheads="1"/>
          </p:cNvSpPr>
          <p:nvPr userDrawn="1"/>
        </p:nvSpPr>
        <p:spPr bwMode="gray">
          <a:xfrm>
            <a:off x="8366125" y="4038600"/>
            <a:ext cx="692150" cy="2136775"/>
          </a:xfrm>
          <a:prstGeom prst="rect">
            <a:avLst/>
          </a:prstGeom>
          <a:solidFill>
            <a:srgbClr val="E88C14"/>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7" name="Rectangle 11"/>
          <p:cNvSpPr>
            <a:spLocks noChangeArrowheads="1"/>
          </p:cNvSpPr>
          <p:nvPr userDrawn="1"/>
        </p:nvSpPr>
        <p:spPr bwMode="gray">
          <a:xfrm>
            <a:off x="7994650" y="692150"/>
            <a:ext cx="371475" cy="2278063"/>
          </a:xfrm>
          <a:prstGeom prst="rect">
            <a:avLst/>
          </a:prstGeom>
          <a:solidFill>
            <a:srgbClr val="E669A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8" name="Rectangle 12"/>
          <p:cNvSpPr>
            <a:spLocks noChangeArrowheads="1"/>
          </p:cNvSpPr>
          <p:nvPr userDrawn="1"/>
        </p:nvSpPr>
        <p:spPr bwMode="gray">
          <a:xfrm>
            <a:off x="7994650" y="2900363"/>
            <a:ext cx="371475" cy="1295400"/>
          </a:xfrm>
          <a:prstGeom prst="rect">
            <a:avLst/>
          </a:prstGeom>
          <a:solidFill>
            <a:srgbClr val="DB4D56"/>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9" name="Rectangle 13"/>
          <p:cNvSpPr>
            <a:spLocks noChangeArrowheads="1"/>
          </p:cNvSpPr>
          <p:nvPr userDrawn="1"/>
        </p:nvSpPr>
        <p:spPr bwMode="gray">
          <a:xfrm>
            <a:off x="7994650" y="4038600"/>
            <a:ext cx="371475" cy="2136775"/>
          </a:xfrm>
          <a:prstGeom prst="rect">
            <a:avLst/>
          </a:prstGeom>
          <a:solidFill>
            <a:srgbClr val="D13A0D"/>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0" name="Rectangle 14"/>
          <p:cNvSpPr>
            <a:spLocks noChangeArrowheads="1"/>
          </p:cNvSpPr>
          <p:nvPr userDrawn="1"/>
        </p:nvSpPr>
        <p:spPr bwMode="gray">
          <a:xfrm>
            <a:off x="1911350" y="692150"/>
            <a:ext cx="6091238" cy="2208213"/>
          </a:xfrm>
          <a:prstGeom prst="rect">
            <a:avLst/>
          </a:prstGeom>
          <a:solidFill>
            <a:srgbClr val="D74021"/>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1" name="Rectangle 15"/>
          <p:cNvSpPr>
            <a:spLocks noChangeArrowheads="1"/>
          </p:cNvSpPr>
          <p:nvPr userDrawn="1"/>
        </p:nvSpPr>
        <p:spPr bwMode="gray">
          <a:xfrm>
            <a:off x="1911350" y="2900363"/>
            <a:ext cx="6091238" cy="1138237"/>
          </a:xfrm>
          <a:prstGeom prst="rect">
            <a:avLst/>
          </a:prstGeom>
          <a:solidFill>
            <a:srgbClr val="CD2F1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2" name="Freeform 16"/>
          <p:cNvSpPr>
            <a:spLocks/>
          </p:cNvSpPr>
          <p:nvPr userDrawn="1"/>
        </p:nvSpPr>
        <p:spPr bwMode="gray">
          <a:xfrm>
            <a:off x="1911350" y="4038600"/>
            <a:ext cx="6091238" cy="2136775"/>
          </a:xfrm>
          <a:prstGeom prst="rect">
            <a:avLst/>
          </a:prstGeom>
          <a:solidFill>
            <a:srgbClr val="C42303"/>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kumimoji="0" lang="en-GB" altLang="ja-JP">
              <a:solidFill>
                <a:srgbClr val="000000"/>
              </a:solidFill>
              <a:latin typeface="ＭＳ Ｐ明朝" pitchFamily="18" charset="-128"/>
            </a:endParaRPr>
          </a:p>
        </p:txBody>
      </p:sp>
      <p:sp>
        <p:nvSpPr>
          <p:cNvPr id="13" name="Rectangle 10"/>
          <p:cNvSpPr>
            <a:spLocks noChangeArrowheads="1"/>
          </p:cNvSpPr>
          <p:nvPr userDrawn="1"/>
        </p:nvSpPr>
        <p:spPr bwMode="gray">
          <a:xfrm>
            <a:off x="1911350" y="0"/>
            <a:ext cx="6091238" cy="692150"/>
          </a:xfrm>
          <a:prstGeom prst="rect">
            <a:avLst/>
          </a:prstGeom>
          <a:solidFill>
            <a:srgbClr val="EE9C34"/>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4" name="Text Placeholder 4">
            <a:hlinkClick r:id="rId2"/>
          </p:cNvPr>
          <p:cNvSpPr>
            <a:spLocks/>
          </p:cNvSpPr>
          <p:nvPr userDrawn="1"/>
        </p:nvSpPr>
        <p:spPr bwMode="gray">
          <a:xfrm>
            <a:off x="2066925" y="352425"/>
            <a:ext cx="4448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Aft>
                <a:spcPts val="900"/>
              </a:spcAft>
              <a:buClr>
                <a:srgbClr val="000000"/>
              </a:buClr>
            </a:pPr>
            <a:r>
              <a:rPr kumimoji="0" lang="en-GB" altLang="en-US" sz="1100">
                <a:solidFill>
                  <a:srgbClr val="FFFFFF"/>
                </a:solidFill>
                <a:cs typeface="Arial" charset="0"/>
              </a:rPr>
              <a:t>WWW.PWC.COM/JP/ADVISORY</a:t>
            </a:r>
            <a:endParaRPr kumimoji="0" lang="ja-JP" altLang="en-US" sz="1100">
              <a:solidFill>
                <a:srgbClr val="FFFFFF"/>
              </a:solidFill>
              <a:cs typeface="Arial" charset="0"/>
            </a:endParaRPr>
          </a:p>
        </p:txBody>
      </p:sp>
      <p:grpSp>
        <p:nvGrpSpPr>
          <p:cNvPr id="15" name="Group 32"/>
          <p:cNvGrpSpPr>
            <a:grpSpLocks/>
          </p:cNvGrpSpPr>
          <p:nvPr userDrawn="1"/>
        </p:nvGrpSpPr>
        <p:grpSpPr bwMode="auto">
          <a:xfrm>
            <a:off x="1049338" y="6170613"/>
            <a:ext cx="990600" cy="533400"/>
            <a:chOff x="518032" y="978681"/>
            <a:chExt cx="4572000" cy="2667393"/>
          </a:xfrm>
        </p:grpSpPr>
        <p:sp>
          <p:nvSpPr>
            <p:cNvPr id="16" name="Rectangle 37"/>
            <p:cNvSpPr>
              <a:spLocks noChangeArrowheads="1"/>
            </p:cNvSpPr>
            <p:nvPr userDrawn="1"/>
          </p:nvSpPr>
          <p:spPr bwMode="gray">
            <a:xfrm>
              <a:off x="3296157" y="978681"/>
              <a:ext cx="1143000" cy="261974"/>
            </a:xfrm>
            <a:prstGeom prst="rect">
              <a:avLst/>
            </a:prstGeom>
            <a:solidFill>
              <a:srgbClr val="A1000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17" name="Freeform 7"/>
            <p:cNvSpPr>
              <a:spLocks noEditPoints="1"/>
            </p:cNvSpPr>
            <p:nvPr userDrawn="1"/>
          </p:nvSpPr>
          <p:spPr bwMode="gray">
            <a:xfrm>
              <a:off x="518032" y="1923380"/>
              <a:ext cx="4572000" cy="1722694"/>
            </a:xfrm>
            <a:custGeom>
              <a:avLst/>
              <a:gdLst>
                <a:gd name="T0" fmla="*/ 2147483647 w 4127"/>
                <a:gd name="T1" fmla="*/ 2147483647 h 1544"/>
                <a:gd name="T2" fmla="*/ 2147483647 w 4127"/>
                <a:gd name="T3" fmla="*/ 2147483647 h 1544"/>
                <a:gd name="T4" fmla="*/ 2147483647 w 4127"/>
                <a:gd name="T5" fmla="*/ 2147483647 h 1544"/>
                <a:gd name="T6" fmla="*/ 2147483647 w 4127"/>
                <a:gd name="T7" fmla="*/ 2147483647 h 1544"/>
                <a:gd name="T8" fmla="*/ 2147483647 w 4127"/>
                <a:gd name="T9" fmla="*/ 2147483647 h 1544"/>
                <a:gd name="T10" fmla="*/ 2147483647 w 4127"/>
                <a:gd name="T11" fmla="*/ 2147483647 h 1544"/>
                <a:gd name="T12" fmla="*/ 2147483647 w 4127"/>
                <a:gd name="T13" fmla="*/ 2147483647 h 1544"/>
                <a:gd name="T14" fmla="*/ 2147483647 w 4127"/>
                <a:gd name="T15" fmla="*/ 2147483647 h 1544"/>
                <a:gd name="T16" fmla="*/ 2147483647 w 4127"/>
                <a:gd name="T17" fmla="*/ 2147483647 h 1544"/>
                <a:gd name="T18" fmla="*/ 2147483647 w 4127"/>
                <a:gd name="T19" fmla="*/ 2147483647 h 1544"/>
                <a:gd name="T20" fmla="*/ 2147483647 w 4127"/>
                <a:gd name="T21" fmla="*/ 2147483647 h 1544"/>
                <a:gd name="T22" fmla="*/ 2147483647 w 4127"/>
                <a:gd name="T23" fmla="*/ 2147483647 h 1544"/>
                <a:gd name="T24" fmla="*/ 2147483647 w 4127"/>
                <a:gd name="T25" fmla="*/ 2147483647 h 1544"/>
                <a:gd name="T26" fmla="*/ 2147483647 w 4127"/>
                <a:gd name="T27" fmla="*/ 2147483647 h 1544"/>
                <a:gd name="T28" fmla="*/ 2147483647 w 4127"/>
                <a:gd name="T29" fmla="*/ 2147483647 h 1544"/>
                <a:gd name="T30" fmla="*/ 2147483647 w 4127"/>
                <a:gd name="T31" fmla="*/ 2147483647 h 1544"/>
                <a:gd name="T32" fmla="*/ 2147483647 w 4127"/>
                <a:gd name="T33" fmla="*/ 2147483647 h 1544"/>
                <a:gd name="T34" fmla="*/ 2147483647 w 4127"/>
                <a:gd name="T35" fmla="*/ 2147483647 h 1544"/>
                <a:gd name="T36" fmla="*/ 2147483647 w 4127"/>
                <a:gd name="T37" fmla="*/ 2147483647 h 1544"/>
                <a:gd name="T38" fmla="*/ 2147483647 w 4127"/>
                <a:gd name="T39" fmla="*/ 2147483647 h 1544"/>
                <a:gd name="T40" fmla="*/ 2147483647 w 4127"/>
                <a:gd name="T41" fmla="*/ 2147483647 h 1544"/>
                <a:gd name="T42" fmla="*/ 2147483647 w 4127"/>
                <a:gd name="T43" fmla="*/ 2147483647 h 1544"/>
                <a:gd name="T44" fmla="*/ 2147483647 w 4127"/>
                <a:gd name="T45" fmla="*/ 2147483647 h 1544"/>
                <a:gd name="T46" fmla="*/ 2147483647 w 4127"/>
                <a:gd name="T47" fmla="*/ 2147483647 h 1544"/>
                <a:gd name="T48" fmla="*/ 2147483647 w 4127"/>
                <a:gd name="T49" fmla="*/ 2147483647 h 1544"/>
                <a:gd name="T50" fmla="*/ 2147483647 w 4127"/>
                <a:gd name="T51" fmla="*/ 2147483647 h 1544"/>
                <a:gd name="T52" fmla="*/ 2147483647 w 4127"/>
                <a:gd name="T53" fmla="*/ 2147483647 h 1544"/>
                <a:gd name="T54" fmla="*/ 2147483647 w 4127"/>
                <a:gd name="T55" fmla="*/ 2147483647 h 1544"/>
                <a:gd name="T56" fmla="*/ 2147483647 w 4127"/>
                <a:gd name="T57" fmla="*/ 2147483647 h 1544"/>
                <a:gd name="T58" fmla="*/ 2147483647 w 4127"/>
                <a:gd name="T59" fmla="*/ 2147483647 h 1544"/>
                <a:gd name="T60" fmla="*/ 2147483647 w 4127"/>
                <a:gd name="T61" fmla="*/ 2147483647 h 1544"/>
                <a:gd name="T62" fmla="*/ 2147483647 w 4127"/>
                <a:gd name="T63" fmla="*/ 2147483647 h 1544"/>
                <a:gd name="T64" fmla="*/ 2147483647 w 4127"/>
                <a:gd name="T65" fmla="*/ 2147483647 h 1544"/>
                <a:gd name="T66" fmla="*/ 2147483647 w 4127"/>
                <a:gd name="T67" fmla="*/ 2147483647 h 1544"/>
                <a:gd name="T68" fmla="*/ 2147483647 w 4127"/>
                <a:gd name="T69" fmla="*/ 2147483647 h 1544"/>
                <a:gd name="T70" fmla="*/ 2147483647 w 4127"/>
                <a:gd name="T71" fmla="*/ 2147483647 h 1544"/>
                <a:gd name="T72" fmla="*/ 2147483647 w 4127"/>
                <a:gd name="T73" fmla="*/ 2147483647 h 1544"/>
                <a:gd name="T74" fmla="*/ 2147483647 w 4127"/>
                <a:gd name="T75" fmla="*/ 2147483647 h 1544"/>
                <a:gd name="T76" fmla="*/ 2147483647 w 4127"/>
                <a:gd name="T77" fmla="*/ 2147483647 h 1544"/>
                <a:gd name="T78" fmla="*/ 2147483647 w 4127"/>
                <a:gd name="T79" fmla="*/ 2147483647 h 1544"/>
                <a:gd name="T80" fmla="*/ 2147483647 w 4127"/>
                <a:gd name="T81" fmla="*/ 2147483647 h 1544"/>
                <a:gd name="T82" fmla="*/ 2147483647 w 4127"/>
                <a:gd name="T83" fmla="*/ 2147483647 h 1544"/>
                <a:gd name="T84" fmla="*/ 2147483647 w 4127"/>
                <a:gd name="T85" fmla="*/ 2147483647 h 1544"/>
                <a:gd name="T86" fmla="*/ 2147483647 w 4127"/>
                <a:gd name="T87" fmla="*/ 2147483647 h 1544"/>
                <a:gd name="T88" fmla="*/ 2147483647 w 4127"/>
                <a:gd name="T89" fmla="*/ 2147483647 h 1544"/>
                <a:gd name="T90" fmla="*/ 2147483647 w 4127"/>
                <a:gd name="T91" fmla="*/ 2147483647 h 1544"/>
                <a:gd name="T92" fmla="*/ 2147483647 w 4127"/>
                <a:gd name="T93" fmla="*/ 2147483647 h 1544"/>
                <a:gd name="T94" fmla="*/ 2147483647 w 4127"/>
                <a:gd name="T95" fmla="*/ 2147483647 h 1544"/>
                <a:gd name="T96" fmla="*/ 2147483647 w 4127"/>
                <a:gd name="T97" fmla="*/ 0 h 1544"/>
                <a:gd name="T98" fmla="*/ 2147483647 w 4127"/>
                <a:gd name="T99" fmla="*/ 2147483647 h 1544"/>
                <a:gd name="T100" fmla="*/ 2147483647 w 4127"/>
                <a:gd name="T101" fmla="*/ 2147483647 h 1544"/>
                <a:gd name="T102" fmla="*/ 2147483647 w 4127"/>
                <a:gd name="T103" fmla="*/ 2147483647 h 1544"/>
                <a:gd name="T104" fmla="*/ 2147483647 w 4127"/>
                <a:gd name="T105" fmla="*/ 2147483647 h 1544"/>
                <a:gd name="T106" fmla="*/ 2147483647 w 4127"/>
                <a:gd name="T107" fmla="*/ 2147483647 h 1544"/>
                <a:gd name="T108" fmla="*/ 2147483647 w 4127"/>
                <a:gd name="T109" fmla="*/ 2147483647 h 1544"/>
                <a:gd name="T110" fmla="*/ 2147483647 w 4127"/>
                <a:gd name="T111" fmla="*/ 2147483647 h 1544"/>
                <a:gd name="T112" fmla="*/ 2147483647 w 4127"/>
                <a:gd name="T113" fmla="*/ 2147483647 h 1544"/>
                <a:gd name="T114" fmla="*/ 2147483647 w 4127"/>
                <a:gd name="T115" fmla="*/ 2147483647 h 1544"/>
                <a:gd name="T116" fmla="*/ 2147483647 w 4127"/>
                <a:gd name="T117" fmla="*/ 2147483647 h 15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27"/>
                <a:gd name="T178" fmla="*/ 0 h 1544"/>
                <a:gd name="T179" fmla="*/ 4127 w 4127"/>
                <a:gd name="T180" fmla="*/ 1544 h 15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ja-JP" altLang="en-US"/>
            </a:p>
          </p:txBody>
        </p:sp>
      </p:grpSp>
      <p:sp>
        <p:nvSpPr>
          <p:cNvPr id="18" name="Rectangle 18"/>
          <p:cNvSpPr>
            <a:spLocks noChangeArrowheads="1"/>
          </p:cNvSpPr>
          <p:nvPr userDrawn="1"/>
        </p:nvSpPr>
        <p:spPr bwMode="gray">
          <a:xfrm>
            <a:off x="6380163" y="6294438"/>
            <a:ext cx="34274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b">
            <a:spAutoFit/>
          </a:bodyPr>
          <a:lstStyle/>
          <a:p>
            <a:pPr algn="r">
              <a:buSzPct val="90000"/>
            </a:pPr>
            <a:r>
              <a:rPr kumimoji="0" lang="en-US" altLang="ja-JP" sz="1400">
                <a:solidFill>
                  <a:srgbClr val="000000"/>
                </a:solidFill>
                <a:cs typeface="Arial" charset="0"/>
              </a:rPr>
              <a:t>STRICTLY PRIVATE AND CONFIDENTIAL</a:t>
            </a:r>
          </a:p>
        </p:txBody>
      </p:sp>
      <p:sp>
        <p:nvSpPr>
          <p:cNvPr id="19" name="Rectangle 17"/>
          <p:cNvSpPr>
            <a:spLocks noChangeArrowheads="1"/>
          </p:cNvSpPr>
          <p:nvPr userDrawn="1"/>
        </p:nvSpPr>
        <p:spPr bwMode="gray">
          <a:xfrm>
            <a:off x="1911350" y="4319588"/>
            <a:ext cx="2338388" cy="1855787"/>
          </a:xfrm>
          <a:prstGeom prst="rect">
            <a:avLst/>
          </a:prstGeom>
          <a:solidFill>
            <a:srgbClr val="9A1702"/>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kumimoji="0" lang="en-GB" altLang="ja-JP">
              <a:solidFill>
                <a:srgbClr val="000000"/>
              </a:solidFill>
              <a:latin typeface="ＭＳ Ｐ明朝" pitchFamily="18" charset="-128"/>
            </a:endParaRPr>
          </a:p>
        </p:txBody>
      </p:sp>
      <p:sp>
        <p:nvSpPr>
          <p:cNvPr id="335885" name="Rectangle 13"/>
          <p:cNvSpPr>
            <a:spLocks noGrp="1" noChangeArrowheads="1"/>
          </p:cNvSpPr>
          <p:nvPr>
            <p:ph type="ctrTitle"/>
          </p:nvPr>
        </p:nvSpPr>
        <p:spPr bwMode="gray">
          <a:xfrm>
            <a:off x="2065470" y="804864"/>
            <a:ext cx="5785379" cy="954087"/>
          </a:xfrm>
        </p:spPr>
        <p:txBody>
          <a:bodyPr/>
          <a:lstStyle>
            <a:lvl1pPr>
              <a:lnSpc>
                <a:spcPct val="90000"/>
              </a:lnSpc>
              <a:defRPr kumimoji="0" sz="1800">
                <a:solidFill>
                  <a:schemeClr val="bg1"/>
                </a:solidFill>
                <a:ea typeface="ＭＳ Ｐ明朝" pitchFamily="18" charset="-128"/>
                <a:cs typeface="Arial" charset="0"/>
              </a:defRPr>
            </a:lvl1pPr>
          </a:lstStyle>
          <a:p>
            <a:r>
              <a:rPr lang="ja-JP" altLang="en-US"/>
              <a:t>マスタ タイトルの書式設定</a:t>
            </a:r>
          </a:p>
        </p:txBody>
      </p:sp>
      <p:sp>
        <p:nvSpPr>
          <p:cNvPr id="335886" name="Rectangle 14"/>
          <p:cNvSpPr>
            <a:spLocks noGrp="1" noChangeArrowheads="1"/>
          </p:cNvSpPr>
          <p:nvPr>
            <p:ph type="subTitle" idx="1"/>
          </p:nvPr>
        </p:nvSpPr>
        <p:spPr bwMode="gray">
          <a:xfrm>
            <a:off x="2065470" y="1795464"/>
            <a:ext cx="5785379" cy="954087"/>
          </a:xfrm>
        </p:spPr>
        <p:txBody>
          <a:bodyPr/>
          <a:lstStyle>
            <a:lvl1pPr defTabSz="914400">
              <a:lnSpc>
                <a:spcPct val="90000"/>
              </a:lnSpc>
              <a:buClrTx/>
              <a:defRPr sz="2400">
                <a:solidFill>
                  <a:schemeClr val="bg1"/>
                </a:solidFill>
                <a:cs typeface="Arial" charset="0"/>
              </a:defRPr>
            </a:lvl1pPr>
          </a:lstStyle>
          <a:p>
            <a:r>
              <a:rPr lang="ja-JP" altLang="en-US"/>
              <a:t>マスタ サブタイトルの書式設定</a:t>
            </a:r>
          </a:p>
          <a:p>
            <a:r>
              <a:rPr lang="ja-JP" altLang="en-US"/>
              <a:t>日付の記載</a:t>
            </a:r>
          </a:p>
        </p:txBody>
      </p:sp>
    </p:spTree>
    <p:extLst>
      <p:ext uri="{BB962C8B-B14F-4D97-AF65-F5344CB8AC3E}">
        <p14:creationId xmlns:p14="http://schemas.microsoft.com/office/powerpoint/2010/main" val="96900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Line 26"/>
          <p:cNvSpPr>
            <a:spLocks noChangeShapeType="1"/>
          </p:cNvSpPr>
          <p:nvPr/>
        </p:nvSpPr>
        <p:spPr bwMode="auto">
          <a:xfrm>
            <a:off x="200025" y="1268413"/>
            <a:ext cx="9505950" cy="0"/>
          </a:xfrm>
          <a:prstGeom prst="line">
            <a:avLst/>
          </a:prstGeom>
          <a:noFill/>
          <a:ln w="3175">
            <a:solidFill>
              <a:schemeClr val="accent5"/>
            </a:solidFill>
            <a:prstDash val="solid"/>
            <a:round/>
            <a:headEnd/>
            <a:tailEnd/>
          </a:ln>
          <a:effectLst/>
        </p:spPr>
        <p:txBody>
          <a:bodyPr/>
          <a:lstStyle/>
          <a:p>
            <a:pPr fontAlgn="auto">
              <a:spcBef>
                <a:spcPts val="0"/>
              </a:spcBef>
              <a:spcAft>
                <a:spcPts val="0"/>
              </a:spcAft>
              <a:defRPr/>
            </a:pPr>
            <a:endParaRPr lang="ja-JP" altLang="en-US">
              <a:latin typeface="+mn-lt"/>
            </a:endParaRPr>
          </a:p>
        </p:txBody>
      </p:sp>
      <p:sp>
        <p:nvSpPr>
          <p:cNvPr id="1027" name="タイトル プレースホルダ 16"/>
          <p:cNvSpPr>
            <a:spLocks noGrp="1"/>
          </p:cNvSpPr>
          <p:nvPr>
            <p:ph type="title"/>
          </p:nvPr>
        </p:nvSpPr>
        <p:spPr bwMode="auto">
          <a:xfrm>
            <a:off x="200025" y="188913"/>
            <a:ext cx="95170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テキスト プレースホルダ 9"/>
          <p:cNvSpPr>
            <a:spLocks noGrp="1"/>
          </p:cNvSpPr>
          <p:nvPr>
            <p:ph type="body" idx="1"/>
          </p:nvPr>
        </p:nvSpPr>
        <p:spPr bwMode="auto">
          <a:xfrm>
            <a:off x="200025" y="1484313"/>
            <a:ext cx="95170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9" name="テキスト ボックス 13"/>
          <p:cNvSpPr txBox="1">
            <a:spLocks noChangeArrowheads="1"/>
          </p:cNvSpPr>
          <p:nvPr/>
        </p:nvSpPr>
        <p:spPr bwMode="auto">
          <a:xfrm>
            <a:off x="200025" y="6597650"/>
            <a:ext cx="3529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kumimoji="0" lang="en-US" altLang="ja-JP" sz="800" smtClean="0">
                <a:solidFill>
                  <a:srgbClr val="000000"/>
                </a:solidFill>
                <a:latin typeface="ＭＳ Ｐゴシック" charset="-128"/>
              </a:rPr>
              <a:t>Copyright</a:t>
            </a:r>
            <a:r>
              <a:rPr kumimoji="0" lang="ja-JP" altLang="en-US" sz="800" smtClean="0">
                <a:solidFill>
                  <a:srgbClr val="000000"/>
                </a:solidFill>
                <a:latin typeface="ＭＳ Ｐゴシック" charset="-128"/>
              </a:rPr>
              <a:t>（</a:t>
            </a:r>
            <a:r>
              <a:rPr kumimoji="0" lang="en-US" altLang="ja-JP" sz="800" smtClean="0">
                <a:solidFill>
                  <a:srgbClr val="000000"/>
                </a:solidFill>
                <a:latin typeface="ＭＳ Ｐゴシック" charset="-128"/>
              </a:rPr>
              <a:t>C</a:t>
            </a:r>
            <a:r>
              <a:rPr kumimoji="0" lang="ja-JP" altLang="en-US" sz="800" smtClean="0">
                <a:solidFill>
                  <a:srgbClr val="000000"/>
                </a:solidFill>
                <a:latin typeface="ＭＳ Ｐゴシック" charset="-128"/>
              </a:rPr>
              <a:t>） </a:t>
            </a:r>
            <a:r>
              <a:rPr kumimoji="0" lang="en-US" altLang="ja-JP" sz="800" smtClean="0">
                <a:solidFill>
                  <a:srgbClr val="000000"/>
                </a:solidFill>
                <a:latin typeface="ＭＳ Ｐゴシック" charset="-128"/>
              </a:rPr>
              <a:t>NRI System Techno, Ltd. All rights reserved.</a:t>
            </a:r>
          </a:p>
        </p:txBody>
      </p:sp>
      <p:sp>
        <p:nvSpPr>
          <p:cNvPr id="1030" name="テキスト ボックス 14"/>
          <p:cNvSpPr txBox="1">
            <a:spLocks noChangeArrowheads="1"/>
          </p:cNvSpPr>
          <p:nvPr/>
        </p:nvSpPr>
        <p:spPr bwMode="auto">
          <a:xfrm>
            <a:off x="8913813" y="6581775"/>
            <a:ext cx="719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defRPr/>
            </a:pPr>
            <a:fld id="{30F136C5-A56C-4148-8970-5753E7D8349D}" type="slidenum">
              <a:rPr lang="ja-JP" altLang="en-US" sz="1200" smtClean="0">
                <a:latin typeface="Calibri" pitchFamily="34" charset="0"/>
              </a:rPr>
              <a:pPr algn="r" eaLnBrk="1" hangingPunct="1">
                <a:defRPr/>
              </a:pPr>
              <a:t>‹#›</a:t>
            </a:fld>
            <a:endParaRPr lang="ja-JP" altLang="en-US" sz="1200" smtClean="0">
              <a:latin typeface="Calibri" pitchFamily="34" charset="0"/>
            </a:endParaRPr>
          </a:p>
        </p:txBody>
      </p:sp>
      <p:sp>
        <p:nvSpPr>
          <p:cNvPr id="41" name="Rectangle 341"/>
          <p:cNvSpPr>
            <a:spLocks noChangeArrowheads="1"/>
          </p:cNvSpPr>
          <p:nvPr/>
        </p:nvSpPr>
        <p:spPr bwMode="auto">
          <a:xfrm>
            <a:off x="7570788" y="0"/>
            <a:ext cx="2332037" cy="76200"/>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lang="ja-JP" altLang="en-US">
              <a:latin typeface="+mn-lt"/>
            </a:endParaRPr>
          </a:p>
        </p:txBody>
      </p:sp>
      <p:pic>
        <p:nvPicPr>
          <p:cNvPr id="1032" name="図 5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97775" y="146050"/>
            <a:ext cx="12096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9" r:id="rId1"/>
    <p:sldLayoutId id="2147484040" r:id="rId2"/>
    <p:sldLayoutId id="2147484023" r:id="rId3"/>
    <p:sldLayoutId id="2147484024" r:id="rId4"/>
    <p:sldLayoutId id="2147484025" r:id="rId5"/>
    <p:sldLayoutId id="2147484041" r:id="rId6"/>
    <p:sldLayoutId id="2147484042" r:id="rId7"/>
    <p:sldLayoutId id="2147484043" r:id="rId8"/>
  </p:sldLayoutIdLst>
  <p:hf hdr="0" dt="0"/>
  <p:txStyles>
    <p:titleStyle>
      <a:lvl1pPr algn="l" rtl="0" eaLnBrk="0" fontAlgn="base" hangingPunct="0">
        <a:spcBef>
          <a:spcPct val="0"/>
        </a:spcBef>
        <a:spcAft>
          <a:spcPct val="0"/>
        </a:spcAft>
        <a:defRPr kumimoji="1" sz="2000" kern="1200">
          <a:solidFill>
            <a:schemeClr val="tx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000">
          <a:solidFill>
            <a:schemeClr val="tx1"/>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1"/>
          </a:solidFill>
          <a:latin typeface="HGP創英角ｺﾞｼｯｸUB" pitchFamily="50" charset="-128"/>
          <a:ea typeface="HGP創英角ｺﾞｼｯｸUB" pitchFamily="50" charset="-128"/>
        </a:defRPr>
      </a:lvl9pPr>
    </p:titleStyle>
    <p:body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lt"/>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lt"/>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n-lt"/>
          <a:ea typeface="+mn-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lt"/>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84200" y="692150"/>
            <a:ext cx="8737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title style</a:t>
            </a:r>
          </a:p>
        </p:txBody>
      </p:sp>
      <p:sp>
        <p:nvSpPr>
          <p:cNvPr id="2051" name="Rectangle 3"/>
          <p:cNvSpPr>
            <a:spLocks noGrp="1" noChangeArrowheads="1"/>
          </p:cNvSpPr>
          <p:nvPr>
            <p:ph type="body" idx="1"/>
          </p:nvPr>
        </p:nvSpPr>
        <p:spPr bwMode="auto">
          <a:xfrm>
            <a:off x="584200" y="1773238"/>
            <a:ext cx="8737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text styles</a:t>
            </a:r>
          </a:p>
          <a:p>
            <a:pPr lvl="1"/>
            <a:r>
              <a:rPr lang="en-GB" altLang="ja-JP" smtClean="0"/>
              <a:t>Second level</a:t>
            </a:r>
          </a:p>
          <a:p>
            <a:pPr lvl="2"/>
            <a:r>
              <a:rPr lang="en-GB" altLang="ja-JP" smtClean="0"/>
              <a:t>Third level</a:t>
            </a:r>
          </a:p>
          <a:p>
            <a:pPr lvl="3"/>
            <a:r>
              <a:rPr lang="en-GB" altLang="ja-JP" smtClean="0"/>
              <a:t>Fourth level</a:t>
            </a:r>
          </a:p>
          <a:p>
            <a:pPr lvl="4"/>
            <a:r>
              <a:rPr lang="en-GB" altLang="ja-JP" smtClean="0"/>
              <a:t>Fifth level</a:t>
            </a:r>
          </a:p>
        </p:txBody>
      </p:sp>
      <p:sp>
        <p:nvSpPr>
          <p:cNvPr id="2052"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1" name="Slide Number Placeholder 5"/>
          <p:cNvSpPr>
            <a:spLocks noGrp="1"/>
          </p:cNvSpPr>
          <p:nvPr>
            <p:ph type="sldNum" sz="quarter" idx="4"/>
          </p:nvPr>
        </p:nvSpPr>
        <p:spPr>
          <a:xfrm>
            <a:off x="7677150" y="6477000"/>
            <a:ext cx="1654175" cy="152400"/>
          </a:xfrm>
          <a:prstGeom prst="rect">
            <a:avLst/>
          </a:prstGeom>
        </p:spPr>
        <p:txBody>
          <a:bodyPr vert="horz" wrap="square" lIns="0" tIns="0" rIns="0" bIns="0" numCol="1" anchor="t" anchorCtr="0" compatLnSpc="1">
            <a:prstTxWarp prst="textNoShape">
              <a:avLst/>
            </a:prstTxWarp>
            <a:noAutofit/>
          </a:bodyPr>
          <a:lstStyle>
            <a:lvl1pPr algn="r">
              <a:defRPr kumimoji="0" sz="1000">
                <a:solidFill>
                  <a:srgbClr val="000000"/>
                </a:solidFill>
                <a:latin typeface="Georgia" pitchFamily="18" charset="0"/>
                <a:ea typeface="ＭＳ Ｐ明朝" pitchFamily="18" charset="-128"/>
                <a:cs typeface="Arial" charset="0"/>
              </a:defRPr>
            </a:lvl1pPr>
          </a:lstStyle>
          <a:p>
            <a:pPr>
              <a:defRPr/>
            </a:pPr>
            <a:fld id="{407917EA-EDFD-43C4-9FF3-43FA5A115B50}" type="slidenum">
              <a:rPr lang="en-GB" altLang="ja-JP"/>
              <a:pPr>
                <a:defRPr/>
              </a:pPr>
              <a:t>‹#›</a:t>
            </a:fld>
            <a:endParaRPr lang="en-GB" altLang="ja-JP" dirty="0"/>
          </a:p>
        </p:txBody>
      </p:sp>
      <p:sp>
        <p:nvSpPr>
          <p:cNvPr id="334854" name="Rectangle 6"/>
          <p:cNvSpPr>
            <a:spLocks noGrp="1" noChangeArrowheads="1"/>
          </p:cNvSpPr>
          <p:nvPr>
            <p:ph type="ftr" sz="quarter" idx="3"/>
          </p:nvPr>
        </p:nvSpPr>
        <p:spPr bwMode="auto">
          <a:xfrm>
            <a:off x="576263" y="6477000"/>
            <a:ext cx="2806700" cy="1508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kumimoji="0" sz="1000">
                <a:solidFill>
                  <a:srgbClr val="000000"/>
                </a:solidFill>
                <a:ea typeface="+mn-ea"/>
                <a:cs typeface="Arial" charset="0"/>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044"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Lst>
  <p:hf hdr="0" ftr="0" dt="0"/>
  <p:txStyles>
    <p:titleStyle>
      <a:lvl1pPr algn="l" rtl="0" eaLnBrk="0" fontAlgn="base" hangingPunct="0">
        <a:spcBef>
          <a:spcPct val="0"/>
        </a:spcBef>
        <a:spcAft>
          <a:spcPct val="0"/>
        </a:spcAft>
        <a:defRPr kumimoji="1" sz="2400" b="1" i="1">
          <a:solidFill>
            <a:schemeClr val="tx1"/>
          </a:solidFill>
          <a:latin typeface="+mj-lt"/>
          <a:ea typeface="+mj-ea"/>
          <a:cs typeface="+mj-cs"/>
        </a:defRPr>
      </a:lvl1pPr>
      <a:lvl2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2pPr>
      <a:lvl3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3pPr>
      <a:lvl4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4pPr>
      <a:lvl5pPr algn="l" rtl="0" eaLnBrk="0" fontAlgn="base" hangingPunct="0">
        <a:spcBef>
          <a:spcPct val="0"/>
        </a:spcBef>
        <a:spcAft>
          <a:spcPct val="0"/>
        </a:spcAft>
        <a:defRPr kumimoji="1" sz="2400" b="1" i="1">
          <a:solidFill>
            <a:schemeClr val="tx1"/>
          </a:solidFill>
          <a:latin typeface="ＭＳ Ｐ明朝" pitchFamily="18" charset="-128"/>
          <a:ea typeface="ＭＳ Ｐゴシック" pitchFamily="50" charset="-128"/>
        </a:defRPr>
      </a:lvl5pPr>
      <a:lvl6pPr marL="4572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6pPr>
      <a:lvl7pPr marL="9144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7pPr>
      <a:lvl8pPr marL="13716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8pPr>
      <a:lvl9pPr marL="18288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9pPr>
    </p:titleStyle>
    <p:bodyStyle>
      <a:lvl1pPr marL="342900" indent="-342900" algn="l" defTabSz="573088" rtl="0" eaLnBrk="0" fontAlgn="base" hangingPunct="0">
        <a:spcBef>
          <a:spcPct val="0"/>
        </a:spcBef>
        <a:spcAft>
          <a:spcPct val="0"/>
        </a:spcAft>
        <a:buClr>
          <a:schemeClr val="tx1"/>
        </a:buClr>
        <a:defRPr kumimoji="1" sz="1400">
          <a:solidFill>
            <a:schemeClr val="tx1"/>
          </a:solidFill>
          <a:latin typeface="+mn-lt"/>
          <a:ea typeface="+mn-ea"/>
          <a:cs typeface="+mn-cs"/>
        </a:defRPr>
      </a:lvl1pPr>
      <a:lvl2pPr marL="452438" indent="-27305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2pPr>
      <a:lvl3pPr marL="795338" indent="-27305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3pPr>
      <a:lvl4pPr marL="1068388" indent="-215900"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4pPr>
      <a:lvl5pPr marL="1398588" indent="-225425" algn="l" defTabSz="573088" rtl="0" eaLnBrk="0" fontAlgn="base" hangingPunct="0">
        <a:spcBef>
          <a:spcPct val="0"/>
        </a:spcBef>
        <a:spcAft>
          <a:spcPct val="0"/>
        </a:spcAft>
        <a:buClr>
          <a:schemeClr val="tx1"/>
        </a:buClr>
        <a:buFont typeface="Georgia" pitchFamily="18" charset="0"/>
        <a:buChar char="›"/>
        <a:defRPr kumimoji="1" sz="1400">
          <a:solidFill>
            <a:schemeClr val="tx1"/>
          </a:solidFill>
          <a:latin typeface="+mn-lt"/>
          <a:ea typeface="+mn-ea"/>
        </a:defRPr>
      </a:lvl5pPr>
      <a:lvl6pPr marL="18557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6pPr>
      <a:lvl7pPr marL="23129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7pPr>
      <a:lvl8pPr marL="27701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8pPr>
      <a:lvl9pPr marL="3227388" indent="-225425" algn="l" defTabSz="573088" rtl="0" fontAlgn="base">
        <a:spcBef>
          <a:spcPct val="0"/>
        </a:spcBef>
        <a:spcAft>
          <a:spcPct val="0"/>
        </a:spcAft>
        <a:buClr>
          <a:schemeClr val="tx1"/>
        </a:buClr>
        <a:buFont typeface="Georgia" pitchFamily="18" charset="0"/>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84200" y="692150"/>
            <a:ext cx="8737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title style</a:t>
            </a:r>
          </a:p>
        </p:txBody>
      </p:sp>
      <p:sp>
        <p:nvSpPr>
          <p:cNvPr id="3075" name="Rectangle 3"/>
          <p:cNvSpPr>
            <a:spLocks noGrp="1" noChangeArrowheads="1"/>
          </p:cNvSpPr>
          <p:nvPr>
            <p:ph type="body" idx="1"/>
          </p:nvPr>
        </p:nvSpPr>
        <p:spPr bwMode="auto">
          <a:xfrm>
            <a:off x="584200" y="1773238"/>
            <a:ext cx="8737600"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ja-JP" smtClean="0"/>
              <a:t>Click to edit Master text styles</a:t>
            </a:r>
          </a:p>
          <a:p>
            <a:pPr lvl="1"/>
            <a:r>
              <a:rPr lang="en-GB" altLang="ja-JP" smtClean="0"/>
              <a:t>Second level</a:t>
            </a:r>
          </a:p>
          <a:p>
            <a:pPr lvl="2"/>
            <a:r>
              <a:rPr lang="en-GB" altLang="ja-JP" smtClean="0"/>
              <a:t>Third level</a:t>
            </a:r>
          </a:p>
          <a:p>
            <a:pPr lvl="3"/>
            <a:r>
              <a:rPr lang="en-GB" altLang="ja-JP" smtClean="0"/>
              <a:t>Fourth level</a:t>
            </a:r>
          </a:p>
          <a:p>
            <a:pPr lvl="4"/>
            <a:r>
              <a:rPr lang="en-GB" altLang="ja-JP" smtClean="0"/>
              <a:t>Fifth level</a:t>
            </a:r>
          </a:p>
        </p:txBody>
      </p:sp>
      <p:sp>
        <p:nvSpPr>
          <p:cNvPr id="3076" name="Freeform 4"/>
          <p:cNvSpPr>
            <a:spLocks/>
          </p:cNvSpPr>
          <p:nvPr/>
        </p:nvSpPr>
        <p:spPr bwMode="auto">
          <a:xfrm>
            <a:off x="428625" y="609600"/>
            <a:ext cx="8893175" cy="144463"/>
          </a:xfrm>
          <a:custGeom>
            <a:avLst/>
            <a:gdLst>
              <a:gd name="T0" fmla="*/ 0 w 4672"/>
              <a:gd name="T1" fmla="*/ 2147483647 h 90"/>
              <a:gd name="T2" fmla="*/ 0 w 4672"/>
              <a:gd name="T3" fmla="*/ 0 h 90"/>
              <a:gd name="T4" fmla="*/ 2147483647 w 4672"/>
              <a:gd name="T5" fmla="*/ 0 h 90"/>
              <a:gd name="T6" fmla="*/ 0 60000 65536"/>
              <a:gd name="T7" fmla="*/ 0 60000 65536"/>
              <a:gd name="T8" fmla="*/ 0 60000 65536"/>
            </a:gdLst>
            <a:ahLst/>
            <a:cxnLst>
              <a:cxn ang="T6">
                <a:pos x="T0" y="T1"/>
              </a:cxn>
              <a:cxn ang="T7">
                <a:pos x="T2" y="T3"/>
              </a:cxn>
              <a:cxn ang="T8">
                <a:pos x="T4" y="T5"/>
              </a:cxn>
            </a:cxnLst>
            <a:rect l="0" t="0" r="r" b="b"/>
            <a:pathLst>
              <a:path w="4672" h="90">
                <a:moveTo>
                  <a:pt x="0" y="90"/>
                </a:moveTo>
                <a:lnTo>
                  <a:pt x="0" y="0"/>
                </a:lnTo>
                <a:lnTo>
                  <a:pt x="4672" y="0"/>
                </a:lnTo>
              </a:path>
            </a:pathLst>
          </a:custGeom>
          <a:noFill/>
          <a:ln w="9525"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1" name="Slide Number Placeholder 5"/>
          <p:cNvSpPr>
            <a:spLocks noGrp="1"/>
          </p:cNvSpPr>
          <p:nvPr>
            <p:ph type="sldNum" sz="quarter" idx="4"/>
          </p:nvPr>
        </p:nvSpPr>
        <p:spPr>
          <a:xfrm>
            <a:off x="7677150" y="6624638"/>
            <a:ext cx="1654175" cy="152400"/>
          </a:xfrm>
          <a:prstGeom prst="rect">
            <a:avLst/>
          </a:prstGeom>
        </p:spPr>
        <p:txBody>
          <a:bodyPr vert="horz" wrap="square" lIns="0" tIns="0" rIns="0" bIns="0" numCol="1" anchor="t" anchorCtr="0" compatLnSpc="1">
            <a:prstTxWarp prst="textNoShape">
              <a:avLst/>
            </a:prstTxWarp>
            <a:noAutofit/>
          </a:bodyPr>
          <a:lstStyle>
            <a:lvl1pPr algn="r" hangingPunct="1">
              <a:spcBef>
                <a:spcPct val="0"/>
              </a:spcBef>
              <a:buSzTx/>
              <a:defRPr kumimoji="0" sz="1000">
                <a:solidFill>
                  <a:srgbClr val="000000"/>
                </a:solidFill>
                <a:latin typeface="HGP明朝E" pitchFamily="18" charset="-128"/>
                <a:ea typeface="HGP明朝E" pitchFamily="18" charset="-128"/>
                <a:cs typeface="Arial" charset="0"/>
              </a:defRPr>
            </a:lvl1pPr>
          </a:lstStyle>
          <a:p>
            <a:pPr>
              <a:defRPr/>
            </a:pPr>
            <a:fld id="{F69E069C-7C8A-482D-A608-7C99D9C22643}" type="slidenum">
              <a:rPr lang="en-GB" altLang="ja-JP"/>
              <a:pPr>
                <a:defRPr/>
              </a:pPr>
              <a:t>‹#›</a:t>
            </a:fld>
            <a:endParaRPr lang="en-GB" altLang="ja-JP"/>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9" r:id="rId4"/>
    <p:sldLayoutId id="2147484050" r:id="rId5"/>
    <p:sldLayoutId id="2147484051" r:id="rId6"/>
    <p:sldLayoutId id="2147484052" r:id="rId7"/>
  </p:sldLayoutIdLst>
  <p:hf hdr="0" ftr="0" dt="0"/>
  <p:txStyles>
    <p:titleStyle>
      <a:lvl1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cs typeface="+mj-cs"/>
        </a:defRPr>
      </a:lvl1pPr>
      <a:lvl2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2pPr>
      <a:lvl3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3pPr>
      <a:lvl4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4pPr>
      <a:lvl5pPr algn="l" rtl="0" eaLnBrk="0" fontAlgn="base" hangingPunct="0">
        <a:spcBef>
          <a:spcPct val="0"/>
        </a:spcBef>
        <a:spcAft>
          <a:spcPct val="0"/>
        </a:spcAft>
        <a:defRPr kumimoji="1" sz="2400" b="1" i="1">
          <a:solidFill>
            <a:schemeClr val="tx1"/>
          </a:solidFill>
          <a:latin typeface="HGP明朝E" pitchFamily="18" charset="-128"/>
          <a:ea typeface="HGP明朝E" pitchFamily="18" charset="-128"/>
        </a:defRPr>
      </a:lvl5pPr>
      <a:lvl6pPr marL="4572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6pPr>
      <a:lvl7pPr marL="9144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7pPr>
      <a:lvl8pPr marL="13716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8pPr>
      <a:lvl9pPr marL="1828800" algn="l" rtl="0" fontAlgn="base">
        <a:spcBef>
          <a:spcPct val="0"/>
        </a:spcBef>
        <a:spcAft>
          <a:spcPct val="0"/>
        </a:spcAft>
        <a:defRPr kumimoji="1" sz="2400" b="1" i="1">
          <a:solidFill>
            <a:schemeClr val="tx1"/>
          </a:solidFill>
          <a:latin typeface="ＭＳ Ｐ明朝" pitchFamily="18" charset="-128"/>
          <a:ea typeface="ＭＳ Ｐゴシック" pitchFamily="50" charset="-128"/>
        </a:defRPr>
      </a:lvl9pPr>
    </p:titleStyle>
    <p:bodyStyle>
      <a:lvl1pPr marL="342900" indent="-342900" algn="l" defTabSz="573088" rtl="0" eaLnBrk="0" fontAlgn="base" hangingPunct="0">
        <a:spcBef>
          <a:spcPct val="100000"/>
        </a:spcBef>
        <a:spcAft>
          <a:spcPct val="0"/>
        </a:spcAft>
        <a:buClr>
          <a:schemeClr val="tx1"/>
        </a:buClr>
        <a:defRPr kumimoji="1" sz="1400">
          <a:solidFill>
            <a:schemeClr val="tx1"/>
          </a:solidFill>
          <a:latin typeface="HGP明朝E" pitchFamily="18" charset="-128"/>
          <a:ea typeface="HGP明朝E" pitchFamily="18" charset="-128"/>
          <a:cs typeface="+mn-cs"/>
        </a:defRPr>
      </a:lvl1pPr>
      <a:lvl2pPr marL="452438" indent="-27305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2pPr>
      <a:lvl3pPr marL="795338" indent="-27305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3pPr>
      <a:lvl4pPr marL="1068388" indent="-215900"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4pPr>
      <a:lvl5pPr marL="1398588" indent="-225425" algn="l" defTabSz="573088" rtl="0" eaLnBrk="0" fontAlgn="base" hangingPunct="0">
        <a:spcBef>
          <a:spcPct val="30000"/>
        </a:spcBef>
        <a:spcAft>
          <a:spcPct val="0"/>
        </a:spcAft>
        <a:buClr>
          <a:schemeClr val="tx1"/>
        </a:buClr>
        <a:buFont typeface="Georgia" pitchFamily="18" charset="0"/>
        <a:buChar char="›"/>
        <a:defRPr kumimoji="1" sz="1400">
          <a:solidFill>
            <a:schemeClr val="tx1"/>
          </a:solidFill>
          <a:latin typeface="HGP明朝E" pitchFamily="18" charset="-128"/>
          <a:ea typeface="HGP明朝E" pitchFamily="18" charset="-128"/>
        </a:defRPr>
      </a:lvl5pPr>
      <a:lvl6pPr marL="18557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6pPr>
      <a:lvl7pPr marL="23129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7pPr>
      <a:lvl8pPr marL="27701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8pPr>
      <a:lvl9pPr marL="3227388" indent="-225425" algn="l" defTabSz="573088" rtl="0" fontAlgn="base">
        <a:spcBef>
          <a:spcPct val="30000"/>
        </a:spcBef>
        <a:spcAft>
          <a:spcPct val="0"/>
        </a:spcAft>
        <a:buClr>
          <a:schemeClr val="tx1"/>
        </a:buClr>
        <a:buFont typeface="Georgia" pitchFamily="18"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2"/>
          <p:cNvSpPr>
            <a:spLocks noGrp="1"/>
          </p:cNvSpPr>
          <p:nvPr>
            <p:ph type="ctrTitle" sz="quarter"/>
          </p:nvPr>
        </p:nvSpPr>
        <p:spPr>
          <a:xfrm>
            <a:off x="1136650" y="1983828"/>
            <a:ext cx="7620000" cy="1981200"/>
          </a:xfrm>
        </p:spPr>
        <p:txBody>
          <a:bodyPr/>
          <a:lstStyle/>
          <a:p>
            <a:pPr eaLnBrk="1" hangingPunct="1"/>
            <a:r>
              <a:rPr lang="en-US" altLang="ja-JP" sz="3600" dirty="0" smtClean="0">
                <a:solidFill>
                  <a:schemeClr val="tx2"/>
                </a:solidFill>
              </a:rPr>
              <a:t>2017</a:t>
            </a:r>
            <a:r>
              <a:rPr lang="ja-JP" altLang="en-US" sz="3600" dirty="0" smtClean="0">
                <a:solidFill>
                  <a:schemeClr val="tx2"/>
                </a:solidFill>
              </a:rPr>
              <a:t>年度</a:t>
            </a:r>
            <a:r>
              <a:rPr lang="en-US" altLang="ja-JP" sz="3600" dirty="0" smtClean="0">
                <a:solidFill>
                  <a:schemeClr val="tx2"/>
                </a:solidFill>
              </a:rPr>
              <a:t>OJT</a:t>
            </a:r>
            <a:r>
              <a:rPr lang="ja-JP" altLang="en-US" sz="3600" dirty="0" smtClean="0">
                <a:solidFill>
                  <a:schemeClr val="tx2"/>
                </a:solidFill>
              </a:rPr>
              <a:t>報告会　</a:t>
            </a:r>
            <a:r>
              <a:rPr lang="en-US" altLang="ja-JP" sz="3600" dirty="0" smtClean="0">
                <a:solidFill>
                  <a:schemeClr val="tx2"/>
                </a:solidFill>
              </a:rPr>
              <a:t>(</a:t>
            </a:r>
            <a:r>
              <a:rPr lang="ja-JP" altLang="en-US" sz="3600" dirty="0" smtClean="0">
                <a:solidFill>
                  <a:schemeClr val="tx2"/>
                </a:solidFill>
              </a:rPr>
              <a:t>第</a:t>
            </a:r>
            <a:r>
              <a:rPr lang="en-US" altLang="ja-JP" sz="3600" dirty="0" smtClean="0">
                <a:solidFill>
                  <a:schemeClr val="tx2"/>
                </a:solidFill>
              </a:rPr>
              <a:t>1</a:t>
            </a:r>
            <a:r>
              <a:rPr lang="ja-JP" altLang="en-US" sz="3600" dirty="0" smtClean="0">
                <a:solidFill>
                  <a:schemeClr val="tx2"/>
                </a:solidFill>
              </a:rPr>
              <a:t>回）</a:t>
            </a:r>
          </a:p>
        </p:txBody>
      </p:sp>
      <p:sp>
        <p:nvSpPr>
          <p:cNvPr id="18436" name="テキスト プレースホルダー 3"/>
          <p:cNvSpPr>
            <a:spLocks noGrp="1"/>
          </p:cNvSpPr>
          <p:nvPr>
            <p:ph type="body" sz="quarter" idx="12"/>
          </p:nvPr>
        </p:nvSpPr>
        <p:spPr>
          <a:xfrm>
            <a:off x="6363241" y="5290261"/>
            <a:ext cx="2625117" cy="937419"/>
          </a:xfrm>
        </p:spPr>
        <p:txBody>
          <a:bodyPr/>
          <a:lstStyle/>
          <a:p>
            <a:r>
              <a:rPr lang="en-US" altLang="ja-JP" dirty="0" smtClean="0"/>
              <a:t>2017</a:t>
            </a:r>
            <a:r>
              <a:rPr lang="ja-JP" altLang="en-US" dirty="0" smtClean="0"/>
              <a:t>年</a:t>
            </a:r>
            <a:r>
              <a:rPr lang="en-US" altLang="ja-JP" dirty="0"/>
              <a:t>11</a:t>
            </a:r>
            <a:r>
              <a:rPr lang="ja-JP" altLang="en-US" dirty="0" smtClean="0"/>
              <a:t>月</a:t>
            </a:r>
            <a:r>
              <a:rPr lang="en-US" altLang="ja-JP" dirty="0"/>
              <a:t>7</a:t>
            </a:r>
            <a:r>
              <a:rPr lang="ja-JP" altLang="en-US" dirty="0" smtClean="0"/>
              <a:t>日</a:t>
            </a:r>
            <a:endParaRPr lang="en-US" altLang="ja-JP" dirty="0" smtClean="0"/>
          </a:p>
          <a:p>
            <a:r>
              <a:rPr lang="ja-JP" altLang="en-US" dirty="0" smtClean="0"/>
              <a:t>アプリケーションシステム</a:t>
            </a:r>
            <a:endParaRPr lang="en-US" altLang="ja-JP" dirty="0" smtClean="0"/>
          </a:p>
          <a:p>
            <a:r>
              <a:rPr lang="ja-JP" altLang="en-US" dirty="0" smtClean="0"/>
              <a:t>第</a:t>
            </a:r>
            <a:r>
              <a:rPr lang="en-US" altLang="ja-JP" dirty="0" smtClean="0"/>
              <a:t>1</a:t>
            </a:r>
            <a:r>
              <a:rPr lang="ja-JP" altLang="en-US" dirty="0" smtClean="0"/>
              <a:t>事業部 第</a:t>
            </a:r>
            <a:r>
              <a:rPr lang="en-US" altLang="ja-JP" dirty="0" smtClean="0"/>
              <a:t>3</a:t>
            </a:r>
            <a:r>
              <a:rPr lang="ja-JP" altLang="en-US" dirty="0" smtClean="0"/>
              <a:t>グループ</a:t>
            </a:r>
            <a:endParaRPr lang="en-US" altLang="ja-JP" dirty="0" smtClean="0"/>
          </a:p>
          <a:p>
            <a:r>
              <a:rPr lang="ja-JP" altLang="en-US" dirty="0" smtClean="0"/>
              <a:t>○○　△</a:t>
            </a:r>
            <a:endParaRPr lang="en-US" altLang="ja-JP" dirty="0" smtClean="0"/>
          </a:p>
        </p:txBody>
      </p:sp>
      <p:grpSp>
        <p:nvGrpSpPr>
          <p:cNvPr id="8" name="グループ化 7"/>
          <p:cNvGrpSpPr/>
          <p:nvPr/>
        </p:nvGrpSpPr>
        <p:grpSpPr>
          <a:xfrm>
            <a:off x="1136650" y="5452869"/>
            <a:ext cx="2581805" cy="781086"/>
            <a:chOff x="1221845" y="5620370"/>
            <a:chExt cx="2581805" cy="781086"/>
          </a:xfrm>
        </p:grpSpPr>
        <p:sp>
          <p:nvSpPr>
            <p:cNvPr id="9" name="Freeform 48"/>
            <p:cNvSpPr>
              <a:spLocks/>
            </p:cNvSpPr>
            <p:nvPr/>
          </p:nvSpPr>
          <p:spPr bwMode="auto">
            <a:xfrm>
              <a:off x="2591912" y="5620370"/>
              <a:ext cx="1211738" cy="306102"/>
            </a:xfrm>
            <a:custGeom>
              <a:avLst/>
              <a:gdLst>
                <a:gd name="T0" fmla="*/ 0 w 1065"/>
                <a:gd name="T1" fmla="*/ 269 h 269"/>
                <a:gd name="T2" fmla="*/ 1065 w 1065"/>
                <a:gd name="T3" fmla="*/ 49 h 269"/>
                <a:gd name="T4" fmla="*/ 1019 w 1065"/>
                <a:gd name="T5" fmla="*/ 193 h 269"/>
                <a:gd name="T6" fmla="*/ 0 w 1065"/>
                <a:gd name="T7" fmla="*/ 269 h 269"/>
              </a:gdLst>
              <a:ahLst/>
              <a:cxnLst>
                <a:cxn ang="0">
                  <a:pos x="T0" y="T1"/>
                </a:cxn>
                <a:cxn ang="0">
                  <a:pos x="T2" y="T3"/>
                </a:cxn>
                <a:cxn ang="0">
                  <a:pos x="T4" y="T5"/>
                </a:cxn>
                <a:cxn ang="0">
                  <a:pos x="T6" y="T7"/>
                </a:cxn>
              </a:cxnLst>
              <a:rect l="0" t="0" r="r" b="b"/>
              <a:pathLst>
                <a:path w="1065" h="269">
                  <a:moveTo>
                    <a:pt x="0" y="269"/>
                  </a:moveTo>
                  <a:cubicBezTo>
                    <a:pt x="316" y="14"/>
                    <a:pt x="739" y="0"/>
                    <a:pt x="1065" y="49"/>
                  </a:cubicBezTo>
                  <a:cubicBezTo>
                    <a:pt x="1019" y="193"/>
                    <a:pt x="1019" y="193"/>
                    <a:pt x="1019" y="193"/>
                  </a:cubicBezTo>
                  <a:cubicBezTo>
                    <a:pt x="794" y="114"/>
                    <a:pt x="359" y="66"/>
                    <a:pt x="0" y="269"/>
                  </a:cubicBezTo>
                  <a:close/>
                </a:path>
              </a:pathLst>
            </a:custGeom>
            <a:gradFill>
              <a:gsLst>
                <a:gs pos="0">
                  <a:srgbClr val="0081CC"/>
                </a:gs>
                <a:gs pos="77000">
                  <a:srgbClr val="E60012"/>
                </a:gs>
                <a:gs pos="58000">
                  <a:srgbClr val="E5005A"/>
                </a:gs>
                <a:gs pos="26000">
                  <a:srgbClr val="005BAC"/>
                </a:gs>
                <a:gs pos="100000">
                  <a:srgbClr val="EB6100"/>
                </a:gs>
              </a:gsLst>
              <a:lin ang="0" scaled="1"/>
            </a:gra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0" name="Freeform 49"/>
            <p:cNvSpPr>
              <a:spLocks/>
            </p:cNvSpPr>
            <p:nvPr/>
          </p:nvSpPr>
          <p:spPr bwMode="auto">
            <a:xfrm>
              <a:off x="1221845" y="6158685"/>
              <a:ext cx="1125186" cy="242771"/>
            </a:xfrm>
            <a:custGeom>
              <a:avLst/>
              <a:gdLst>
                <a:gd name="T0" fmla="*/ 988 w 988"/>
                <a:gd name="T1" fmla="*/ 0 h 214"/>
                <a:gd name="T2" fmla="*/ 0 w 988"/>
                <a:gd name="T3" fmla="*/ 142 h 214"/>
                <a:gd name="T4" fmla="*/ 49 w 988"/>
                <a:gd name="T5" fmla="*/ 27 h 214"/>
                <a:gd name="T6" fmla="*/ 988 w 988"/>
                <a:gd name="T7" fmla="*/ 0 h 214"/>
              </a:gdLst>
              <a:ahLst/>
              <a:cxnLst>
                <a:cxn ang="0">
                  <a:pos x="T0" y="T1"/>
                </a:cxn>
                <a:cxn ang="0">
                  <a:pos x="T2" y="T3"/>
                </a:cxn>
                <a:cxn ang="0">
                  <a:pos x="T4" y="T5"/>
                </a:cxn>
                <a:cxn ang="0">
                  <a:pos x="T6" y="T7"/>
                </a:cxn>
              </a:cxnLst>
              <a:rect l="0" t="0" r="r" b="b"/>
              <a:pathLst>
                <a:path w="988" h="214">
                  <a:moveTo>
                    <a:pt x="988" y="0"/>
                  </a:moveTo>
                  <a:cubicBezTo>
                    <a:pt x="802" y="127"/>
                    <a:pt x="403" y="214"/>
                    <a:pt x="0" y="142"/>
                  </a:cubicBezTo>
                  <a:cubicBezTo>
                    <a:pt x="49" y="27"/>
                    <a:pt x="49" y="27"/>
                    <a:pt x="49" y="27"/>
                  </a:cubicBezTo>
                  <a:cubicBezTo>
                    <a:pt x="443" y="119"/>
                    <a:pt x="812" y="71"/>
                    <a:pt x="988" y="0"/>
                  </a:cubicBezTo>
                  <a:close/>
                </a:path>
              </a:pathLst>
            </a:custGeom>
            <a:gradFill flip="none" rotWithShape="1">
              <a:gsLst>
                <a:gs pos="0">
                  <a:srgbClr val="00A0E9"/>
                </a:gs>
                <a:gs pos="50000">
                  <a:srgbClr val="005BAC"/>
                </a:gs>
                <a:gs pos="100000">
                  <a:srgbClr val="005BAC"/>
                </a:gs>
              </a:gsLst>
              <a:lin ang="0" scaled="1"/>
              <a:tileRect/>
            </a:gra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1" name="Freeform 5"/>
            <p:cNvSpPr>
              <a:spLocks/>
            </p:cNvSpPr>
            <p:nvPr/>
          </p:nvSpPr>
          <p:spPr bwMode="auto">
            <a:xfrm>
              <a:off x="1304925" y="5951538"/>
              <a:ext cx="134938" cy="177800"/>
            </a:xfrm>
            <a:custGeom>
              <a:avLst/>
              <a:gdLst>
                <a:gd name="T0" fmla="*/ 110 w 118"/>
                <a:gd name="T1" fmla="*/ 31 h 156"/>
                <a:gd name="T2" fmla="*/ 79 w 118"/>
                <a:gd name="T3" fmla="*/ 23 h 156"/>
                <a:gd name="T4" fmla="*/ 54 w 118"/>
                <a:gd name="T5" fmla="*/ 41 h 156"/>
                <a:gd name="T6" fmla="*/ 105 w 118"/>
                <a:gd name="T7" fmla="*/ 105 h 156"/>
                <a:gd name="T8" fmla="*/ 43 w 118"/>
                <a:gd name="T9" fmla="*/ 156 h 156"/>
                <a:gd name="T10" fmla="*/ 0 w 118"/>
                <a:gd name="T11" fmla="*/ 147 h 156"/>
                <a:gd name="T12" fmla="*/ 8 w 118"/>
                <a:gd name="T13" fmla="*/ 122 h 156"/>
                <a:gd name="T14" fmla="*/ 45 w 118"/>
                <a:gd name="T15" fmla="*/ 132 h 156"/>
                <a:gd name="T16" fmla="*/ 74 w 118"/>
                <a:gd name="T17" fmla="*/ 108 h 156"/>
                <a:gd name="T18" fmla="*/ 22 w 118"/>
                <a:gd name="T19" fmla="*/ 45 h 156"/>
                <a:gd name="T20" fmla="*/ 78 w 118"/>
                <a:gd name="T21" fmla="*/ 0 h 156"/>
                <a:gd name="T22" fmla="*/ 118 w 118"/>
                <a:gd name="T23" fmla="*/ 6 h 156"/>
                <a:gd name="T24" fmla="*/ 110 w 118"/>
                <a:gd name="T25" fmla="*/ 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56">
                  <a:moveTo>
                    <a:pt x="110" y="31"/>
                  </a:moveTo>
                  <a:cubicBezTo>
                    <a:pt x="102" y="27"/>
                    <a:pt x="90" y="23"/>
                    <a:pt x="79" y="23"/>
                  </a:cubicBezTo>
                  <a:cubicBezTo>
                    <a:pt x="68" y="23"/>
                    <a:pt x="54" y="28"/>
                    <a:pt x="54" y="41"/>
                  </a:cubicBezTo>
                  <a:cubicBezTo>
                    <a:pt x="54" y="65"/>
                    <a:pt x="105" y="63"/>
                    <a:pt x="105" y="105"/>
                  </a:cubicBezTo>
                  <a:cubicBezTo>
                    <a:pt x="105" y="142"/>
                    <a:pt x="76" y="156"/>
                    <a:pt x="43" y="156"/>
                  </a:cubicBezTo>
                  <a:cubicBezTo>
                    <a:pt x="29" y="156"/>
                    <a:pt x="14" y="152"/>
                    <a:pt x="0" y="147"/>
                  </a:cubicBezTo>
                  <a:cubicBezTo>
                    <a:pt x="8" y="122"/>
                    <a:pt x="8" y="122"/>
                    <a:pt x="8" y="122"/>
                  </a:cubicBezTo>
                  <a:cubicBezTo>
                    <a:pt x="20" y="127"/>
                    <a:pt x="32" y="132"/>
                    <a:pt x="45" y="132"/>
                  </a:cubicBezTo>
                  <a:cubicBezTo>
                    <a:pt x="59" y="132"/>
                    <a:pt x="74" y="125"/>
                    <a:pt x="74" y="108"/>
                  </a:cubicBezTo>
                  <a:cubicBezTo>
                    <a:pt x="74" y="81"/>
                    <a:pt x="22" y="86"/>
                    <a:pt x="22" y="45"/>
                  </a:cubicBezTo>
                  <a:cubicBezTo>
                    <a:pt x="22" y="13"/>
                    <a:pt x="49" y="0"/>
                    <a:pt x="78" y="0"/>
                  </a:cubicBezTo>
                  <a:cubicBezTo>
                    <a:pt x="92" y="0"/>
                    <a:pt x="105" y="1"/>
                    <a:pt x="118" y="6"/>
                  </a:cubicBezTo>
                  <a:lnTo>
                    <a:pt x="110" y="31"/>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1433513" y="5942013"/>
              <a:ext cx="136525" cy="184150"/>
            </a:xfrm>
            <a:custGeom>
              <a:avLst/>
              <a:gdLst>
                <a:gd name="T0" fmla="*/ 35 w 119"/>
                <a:gd name="T1" fmla="*/ 0 h 162"/>
                <a:gd name="T2" fmla="*/ 64 w 119"/>
                <a:gd name="T3" fmla="*/ 0 h 162"/>
                <a:gd name="T4" fmla="*/ 50 w 119"/>
                <a:gd name="T5" fmla="*/ 62 h 162"/>
                <a:gd name="T6" fmla="*/ 51 w 119"/>
                <a:gd name="T7" fmla="*/ 62 h 162"/>
                <a:gd name="T8" fmla="*/ 82 w 119"/>
                <a:gd name="T9" fmla="*/ 48 h 162"/>
                <a:gd name="T10" fmla="*/ 119 w 119"/>
                <a:gd name="T11" fmla="*/ 84 h 162"/>
                <a:gd name="T12" fmla="*/ 115 w 119"/>
                <a:gd name="T13" fmla="*/ 108 h 162"/>
                <a:gd name="T14" fmla="*/ 103 w 119"/>
                <a:gd name="T15" fmla="*/ 162 h 162"/>
                <a:gd name="T16" fmla="*/ 74 w 119"/>
                <a:gd name="T17" fmla="*/ 162 h 162"/>
                <a:gd name="T18" fmla="*/ 85 w 119"/>
                <a:gd name="T19" fmla="*/ 110 h 162"/>
                <a:gd name="T20" fmla="*/ 88 w 119"/>
                <a:gd name="T21" fmla="*/ 86 h 162"/>
                <a:gd name="T22" fmla="*/ 72 w 119"/>
                <a:gd name="T23" fmla="*/ 71 h 162"/>
                <a:gd name="T24" fmla="*/ 41 w 119"/>
                <a:gd name="T25" fmla="*/ 106 h 162"/>
                <a:gd name="T26" fmla="*/ 29 w 119"/>
                <a:gd name="T27" fmla="*/ 162 h 162"/>
                <a:gd name="T28" fmla="*/ 0 w 119"/>
                <a:gd name="T29" fmla="*/ 162 h 162"/>
                <a:gd name="T30" fmla="*/ 35 w 119"/>
                <a:gd name="T3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62">
                  <a:moveTo>
                    <a:pt x="35" y="0"/>
                  </a:moveTo>
                  <a:cubicBezTo>
                    <a:pt x="64" y="0"/>
                    <a:pt x="64" y="0"/>
                    <a:pt x="64" y="0"/>
                  </a:cubicBezTo>
                  <a:cubicBezTo>
                    <a:pt x="50" y="62"/>
                    <a:pt x="50" y="62"/>
                    <a:pt x="50" y="62"/>
                  </a:cubicBezTo>
                  <a:cubicBezTo>
                    <a:pt x="51" y="62"/>
                    <a:pt x="51" y="62"/>
                    <a:pt x="51" y="62"/>
                  </a:cubicBezTo>
                  <a:cubicBezTo>
                    <a:pt x="59" y="54"/>
                    <a:pt x="70" y="48"/>
                    <a:pt x="82" y="48"/>
                  </a:cubicBezTo>
                  <a:cubicBezTo>
                    <a:pt x="104" y="48"/>
                    <a:pt x="119" y="62"/>
                    <a:pt x="119" y="84"/>
                  </a:cubicBezTo>
                  <a:cubicBezTo>
                    <a:pt x="119" y="92"/>
                    <a:pt x="116" y="101"/>
                    <a:pt x="115" y="108"/>
                  </a:cubicBezTo>
                  <a:cubicBezTo>
                    <a:pt x="103" y="162"/>
                    <a:pt x="103" y="162"/>
                    <a:pt x="103" y="162"/>
                  </a:cubicBezTo>
                  <a:cubicBezTo>
                    <a:pt x="74" y="162"/>
                    <a:pt x="74" y="162"/>
                    <a:pt x="74" y="162"/>
                  </a:cubicBezTo>
                  <a:cubicBezTo>
                    <a:pt x="85" y="110"/>
                    <a:pt x="85" y="110"/>
                    <a:pt x="85" y="110"/>
                  </a:cubicBezTo>
                  <a:cubicBezTo>
                    <a:pt x="87" y="102"/>
                    <a:pt x="88" y="95"/>
                    <a:pt x="88" y="86"/>
                  </a:cubicBezTo>
                  <a:cubicBezTo>
                    <a:pt x="88" y="77"/>
                    <a:pt x="82" y="71"/>
                    <a:pt x="72" y="71"/>
                  </a:cubicBezTo>
                  <a:cubicBezTo>
                    <a:pt x="52" y="71"/>
                    <a:pt x="45" y="90"/>
                    <a:pt x="41" y="106"/>
                  </a:cubicBezTo>
                  <a:cubicBezTo>
                    <a:pt x="29" y="162"/>
                    <a:pt x="29" y="162"/>
                    <a:pt x="29" y="162"/>
                  </a:cubicBezTo>
                  <a:cubicBezTo>
                    <a:pt x="0" y="162"/>
                    <a:pt x="0" y="162"/>
                    <a:pt x="0" y="162"/>
                  </a:cubicBezTo>
                  <a:lnTo>
                    <a:pt x="35"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noEditPoints="1"/>
            </p:cNvSpPr>
            <p:nvPr/>
          </p:nvSpPr>
          <p:spPr bwMode="auto">
            <a:xfrm>
              <a:off x="1574800" y="5995988"/>
              <a:ext cx="120650" cy="133350"/>
            </a:xfrm>
            <a:custGeom>
              <a:avLst/>
              <a:gdLst>
                <a:gd name="T0" fmla="*/ 71 w 106"/>
                <a:gd name="T1" fmla="*/ 97 h 117"/>
                <a:gd name="T2" fmla="*/ 70 w 106"/>
                <a:gd name="T3" fmla="*/ 97 h 117"/>
                <a:gd name="T4" fmla="*/ 34 w 106"/>
                <a:gd name="T5" fmla="*/ 117 h 117"/>
                <a:gd name="T6" fmla="*/ 0 w 106"/>
                <a:gd name="T7" fmla="*/ 85 h 117"/>
                <a:gd name="T8" fmla="*/ 68 w 106"/>
                <a:gd name="T9" fmla="*/ 45 h 117"/>
                <a:gd name="T10" fmla="*/ 79 w 106"/>
                <a:gd name="T11" fmla="*/ 45 h 117"/>
                <a:gd name="T12" fmla="*/ 79 w 106"/>
                <a:gd name="T13" fmla="*/ 36 h 117"/>
                <a:gd name="T14" fmla="*/ 57 w 106"/>
                <a:gd name="T15" fmla="*/ 21 h 117"/>
                <a:gd name="T16" fmla="*/ 21 w 106"/>
                <a:gd name="T17" fmla="*/ 30 h 117"/>
                <a:gd name="T18" fmla="*/ 25 w 106"/>
                <a:gd name="T19" fmla="*/ 7 h 117"/>
                <a:gd name="T20" fmla="*/ 63 w 106"/>
                <a:gd name="T21" fmla="*/ 0 h 117"/>
                <a:gd name="T22" fmla="*/ 106 w 106"/>
                <a:gd name="T23" fmla="*/ 35 h 117"/>
                <a:gd name="T24" fmla="*/ 92 w 106"/>
                <a:gd name="T25" fmla="*/ 114 h 117"/>
                <a:gd name="T26" fmla="*/ 68 w 106"/>
                <a:gd name="T27" fmla="*/ 114 h 117"/>
                <a:gd name="T28" fmla="*/ 71 w 106"/>
                <a:gd name="T29" fmla="*/ 97 h 117"/>
                <a:gd name="T30" fmla="*/ 42 w 106"/>
                <a:gd name="T31" fmla="*/ 96 h 117"/>
                <a:gd name="T32" fmla="*/ 75 w 106"/>
                <a:gd name="T33" fmla="*/ 63 h 117"/>
                <a:gd name="T34" fmla="*/ 65 w 106"/>
                <a:gd name="T35" fmla="*/ 63 h 117"/>
                <a:gd name="T36" fmla="*/ 28 w 106"/>
                <a:gd name="T37" fmla="*/ 84 h 117"/>
                <a:gd name="T38" fmla="*/ 42 w 106"/>
                <a:gd name="T39"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7">
                  <a:moveTo>
                    <a:pt x="71" y="97"/>
                  </a:moveTo>
                  <a:cubicBezTo>
                    <a:pt x="70" y="97"/>
                    <a:pt x="70" y="97"/>
                    <a:pt x="70" y="97"/>
                  </a:cubicBezTo>
                  <a:cubicBezTo>
                    <a:pt x="60" y="110"/>
                    <a:pt x="50" y="117"/>
                    <a:pt x="34" y="117"/>
                  </a:cubicBezTo>
                  <a:cubicBezTo>
                    <a:pt x="14" y="117"/>
                    <a:pt x="0" y="106"/>
                    <a:pt x="0" y="85"/>
                  </a:cubicBezTo>
                  <a:cubicBezTo>
                    <a:pt x="0" y="48"/>
                    <a:pt x="41" y="45"/>
                    <a:pt x="68" y="45"/>
                  </a:cubicBezTo>
                  <a:cubicBezTo>
                    <a:pt x="79" y="45"/>
                    <a:pt x="79" y="45"/>
                    <a:pt x="79" y="45"/>
                  </a:cubicBezTo>
                  <a:cubicBezTo>
                    <a:pt x="79" y="42"/>
                    <a:pt x="79" y="39"/>
                    <a:pt x="79" y="36"/>
                  </a:cubicBezTo>
                  <a:cubicBezTo>
                    <a:pt x="79" y="25"/>
                    <a:pt x="67" y="21"/>
                    <a:pt x="57" y="21"/>
                  </a:cubicBezTo>
                  <a:cubicBezTo>
                    <a:pt x="44" y="21"/>
                    <a:pt x="32" y="25"/>
                    <a:pt x="21" y="30"/>
                  </a:cubicBezTo>
                  <a:cubicBezTo>
                    <a:pt x="25" y="7"/>
                    <a:pt x="25" y="7"/>
                    <a:pt x="25" y="7"/>
                  </a:cubicBezTo>
                  <a:cubicBezTo>
                    <a:pt x="37" y="3"/>
                    <a:pt x="50" y="0"/>
                    <a:pt x="63" y="0"/>
                  </a:cubicBezTo>
                  <a:cubicBezTo>
                    <a:pt x="85" y="0"/>
                    <a:pt x="106" y="8"/>
                    <a:pt x="106" y="35"/>
                  </a:cubicBezTo>
                  <a:cubicBezTo>
                    <a:pt x="106" y="50"/>
                    <a:pt x="95" y="93"/>
                    <a:pt x="92" y="114"/>
                  </a:cubicBezTo>
                  <a:cubicBezTo>
                    <a:pt x="68" y="114"/>
                    <a:pt x="68" y="114"/>
                    <a:pt x="68" y="114"/>
                  </a:cubicBezTo>
                  <a:lnTo>
                    <a:pt x="71" y="97"/>
                  </a:lnTo>
                  <a:close/>
                  <a:moveTo>
                    <a:pt x="42" y="96"/>
                  </a:moveTo>
                  <a:cubicBezTo>
                    <a:pt x="64" y="96"/>
                    <a:pt x="71" y="81"/>
                    <a:pt x="75" y="63"/>
                  </a:cubicBezTo>
                  <a:cubicBezTo>
                    <a:pt x="65" y="63"/>
                    <a:pt x="65" y="63"/>
                    <a:pt x="65" y="63"/>
                  </a:cubicBezTo>
                  <a:cubicBezTo>
                    <a:pt x="51" y="63"/>
                    <a:pt x="28" y="65"/>
                    <a:pt x="28" y="84"/>
                  </a:cubicBezTo>
                  <a:cubicBezTo>
                    <a:pt x="28" y="92"/>
                    <a:pt x="35" y="96"/>
                    <a:pt x="42" y="96"/>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8"/>
            <p:cNvSpPr>
              <a:spLocks/>
            </p:cNvSpPr>
            <p:nvPr/>
          </p:nvSpPr>
          <p:spPr bwMode="auto">
            <a:xfrm>
              <a:off x="1701800" y="5995988"/>
              <a:ext cx="103188" cy="130175"/>
            </a:xfrm>
            <a:custGeom>
              <a:avLst/>
              <a:gdLst>
                <a:gd name="T0" fmla="*/ 20 w 90"/>
                <a:gd name="T1" fmla="*/ 18 h 114"/>
                <a:gd name="T2" fmla="*/ 22 w 90"/>
                <a:gd name="T3" fmla="*/ 3 h 114"/>
                <a:gd name="T4" fmla="*/ 50 w 90"/>
                <a:gd name="T5" fmla="*/ 3 h 114"/>
                <a:gd name="T6" fmla="*/ 46 w 90"/>
                <a:gd name="T7" fmla="*/ 24 h 114"/>
                <a:gd name="T8" fmla="*/ 46 w 90"/>
                <a:gd name="T9" fmla="*/ 24 h 114"/>
                <a:gd name="T10" fmla="*/ 79 w 90"/>
                <a:gd name="T11" fmla="*/ 0 h 114"/>
                <a:gd name="T12" fmla="*/ 90 w 90"/>
                <a:gd name="T13" fmla="*/ 1 h 114"/>
                <a:gd name="T14" fmla="*/ 84 w 90"/>
                <a:gd name="T15" fmla="*/ 30 h 114"/>
                <a:gd name="T16" fmla="*/ 73 w 90"/>
                <a:gd name="T17" fmla="*/ 28 h 114"/>
                <a:gd name="T18" fmla="*/ 39 w 90"/>
                <a:gd name="T19" fmla="*/ 64 h 114"/>
                <a:gd name="T20" fmla="*/ 29 w 90"/>
                <a:gd name="T21" fmla="*/ 114 h 114"/>
                <a:gd name="T22" fmla="*/ 0 w 90"/>
                <a:gd name="T23" fmla="*/ 114 h 114"/>
                <a:gd name="T24" fmla="*/ 20 w 90"/>
                <a:gd name="T2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14">
                  <a:moveTo>
                    <a:pt x="20" y="18"/>
                  </a:moveTo>
                  <a:cubicBezTo>
                    <a:pt x="20" y="13"/>
                    <a:pt x="21" y="8"/>
                    <a:pt x="22" y="3"/>
                  </a:cubicBezTo>
                  <a:cubicBezTo>
                    <a:pt x="50" y="3"/>
                    <a:pt x="50" y="3"/>
                    <a:pt x="50" y="3"/>
                  </a:cubicBezTo>
                  <a:cubicBezTo>
                    <a:pt x="46" y="24"/>
                    <a:pt x="46" y="24"/>
                    <a:pt x="46" y="24"/>
                  </a:cubicBezTo>
                  <a:cubicBezTo>
                    <a:pt x="46" y="24"/>
                    <a:pt x="46" y="24"/>
                    <a:pt x="46" y="24"/>
                  </a:cubicBezTo>
                  <a:cubicBezTo>
                    <a:pt x="52" y="12"/>
                    <a:pt x="66" y="0"/>
                    <a:pt x="79" y="0"/>
                  </a:cubicBezTo>
                  <a:cubicBezTo>
                    <a:pt x="83" y="0"/>
                    <a:pt x="87" y="0"/>
                    <a:pt x="90" y="1"/>
                  </a:cubicBezTo>
                  <a:cubicBezTo>
                    <a:pt x="84" y="30"/>
                    <a:pt x="84" y="30"/>
                    <a:pt x="84" y="30"/>
                  </a:cubicBezTo>
                  <a:cubicBezTo>
                    <a:pt x="81" y="29"/>
                    <a:pt x="77" y="28"/>
                    <a:pt x="73" y="28"/>
                  </a:cubicBezTo>
                  <a:cubicBezTo>
                    <a:pt x="53" y="28"/>
                    <a:pt x="43" y="46"/>
                    <a:pt x="39" y="64"/>
                  </a:cubicBezTo>
                  <a:cubicBezTo>
                    <a:pt x="29" y="114"/>
                    <a:pt x="29" y="114"/>
                    <a:pt x="29" y="114"/>
                  </a:cubicBezTo>
                  <a:cubicBezTo>
                    <a:pt x="0" y="114"/>
                    <a:pt x="0" y="114"/>
                    <a:pt x="0" y="114"/>
                  </a:cubicBezTo>
                  <a:lnTo>
                    <a:pt x="20" y="1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9"/>
            <p:cNvSpPr>
              <a:spLocks noEditPoints="1"/>
            </p:cNvSpPr>
            <p:nvPr/>
          </p:nvSpPr>
          <p:spPr bwMode="auto">
            <a:xfrm>
              <a:off x="1797050" y="5995988"/>
              <a:ext cx="125413" cy="133350"/>
            </a:xfrm>
            <a:custGeom>
              <a:avLst/>
              <a:gdLst>
                <a:gd name="T0" fmla="*/ 28 w 110"/>
                <a:gd name="T1" fmla="*/ 68 h 117"/>
                <a:gd name="T2" fmla="*/ 59 w 110"/>
                <a:gd name="T3" fmla="*/ 96 h 117"/>
                <a:gd name="T4" fmla="*/ 93 w 110"/>
                <a:gd name="T5" fmla="*/ 88 h 117"/>
                <a:gd name="T6" fmla="*/ 90 w 110"/>
                <a:gd name="T7" fmla="*/ 111 h 117"/>
                <a:gd name="T8" fmla="*/ 54 w 110"/>
                <a:gd name="T9" fmla="*/ 117 h 117"/>
                <a:gd name="T10" fmla="*/ 0 w 110"/>
                <a:gd name="T11" fmla="*/ 68 h 117"/>
                <a:gd name="T12" fmla="*/ 64 w 110"/>
                <a:gd name="T13" fmla="*/ 0 h 117"/>
                <a:gd name="T14" fmla="*/ 110 w 110"/>
                <a:gd name="T15" fmla="*/ 43 h 117"/>
                <a:gd name="T16" fmla="*/ 107 w 110"/>
                <a:gd name="T17" fmla="*/ 68 h 117"/>
                <a:gd name="T18" fmla="*/ 28 w 110"/>
                <a:gd name="T19" fmla="*/ 68 h 117"/>
                <a:gd name="T20" fmla="*/ 81 w 110"/>
                <a:gd name="T21" fmla="*/ 48 h 117"/>
                <a:gd name="T22" fmla="*/ 82 w 110"/>
                <a:gd name="T23" fmla="*/ 40 h 117"/>
                <a:gd name="T24" fmla="*/ 63 w 110"/>
                <a:gd name="T25" fmla="*/ 21 h 117"/>
                <a:gd name="T26" fmla="*/ 32 w 110"/>
                <a:gd name="T27" fmla="*/ 48 h 117"/>
                <a:gd name="T28" fmla="*/ 81 w 110"/>
                <a:gd name="T29" fmla="*/ 4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17">
                  <a:moveTo>
                    <a:pt x="28" y="68"/>
                  </a:moveTo>
                  <a:cubicBezTo>
                    <a:pt x="28" y="88"/>
                    <a:pt x="39" y="96"/>
                    <a:pt x="59" y="96"/>
                  </a:cubicBezTo>
                  <a:cubicBezTo>
                    <a:pt x="71" y="96"/>
                    <a:pt x="82" y="93"/>
                    <a:pt x="93" y="88"/>
                  </a:cubicBezTo>
                  <a:cubicBezTo>
                    <a:pt x="90" y="111"/>
                    <a:pt x="90" y="111"/>
                    <a:pt x="90" y="111"/>
                  </a:cubicBezTo>
                  <a:cubicBezTo>
                    <a:pt x="78" y="114"/>
                    <a:pt x="66" y="117"/>
                    <a:pt x="54" y="117"/>
                  </a:cubicBezTo>
                  <a:cubicBezTo>
                    <a:pt x="22" y="117"/>
                    <a:pt x="0" y="101"/>
                    <a:pt x="0" y="68"/>
                  </a:cubicBezTo>
                  <a:cubicBezTo>
                    <a:pt x="0" y="34"/>
                    <a:pt x="27" y="0"/>
                    <a:pt x="64" y="0"/>
                  </a:cubicBezTo>
                  <a:cubicBezTo>
                    <a:pt x="91" y="0"/>
                    <a:pt x="110" y="14"/>
                    <a:pt x="110" y="43"/>
                  </a:cubicBezTo>
                  <a:cubicBezTo>
                    <a:pt x="110" y="51"/>
                    <a:pt x="108" y="59"/>
                    <a:pt x="107" y="68"/>
                  </a:cubicBezTo>
                  <a:lnTo>
                    <a:pt x="28" y="68"/>
                  </a:lnTo>
                  <a:close/>
                  <a:moveTo>
                    <a:pt x="81" y="48"/>
                  </a:moveTo>
                  <a:cubicBezTo>
                    <a:pt x="82" y="45"/>
                    <a:pt x="82" y="43"/>
                    <a:pt x="82" y="40"/>
                  </a:cubicBezTo>
                  <a:cubicBezTo>
                    <a:pt x="82" y="28"/>
                    <a:pt x="76" y="21"/>
                    <a:pt x="63" y="21"/>
                  </a:cubicBezTo>
                  <a:cubicBezTo>
                    <a:pt x="45" y="21"/>
                    <a:pt x="38" y="32"/>
                    <a:pt x="32" y="48"/>
                  </a:cubicBezTo>
                  <a:lnTo>
                    <a:pt x="81" y="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0"/>
            <p:cNvSpPr>
              <a:spLocks/>
            </p:cNvSpPr>
            <p:nvPr/>
          </p:nvSpPr>
          <p:spPr bwMode="auto">
            <a:xfrm>
              <a:off x="1981200" y="5962650"/>
              <a:ext cx="90488" cy="166688"/>
            </a:xfrm>
            <a:custGeom>
              <a:avLst/>
              <a:gdLst>
                <a:gd name="T0" fmla="*/ 4 w 80"/>
                <a:gd name="T1" fmla="*/ 33 h 147"/>
                <a:gd name="T2" fmla="*/ 25 w 80"/>
                <a:gd name="T3" fmla="*/ 33 h 147"/>
                <a:gd name="T4" fmla="*/ 30 w 80"/>
                <a:gd name="T5" fmla="*/ 10 h 147"/>
                <a:gd name="T6" fmla="*/ 61 w 80"/>
                <a:gd name="T7" fmla="*/ 0 h 147"/>
                <a:gd name="T8" fmla="*/ 54 w 80"/>
                <a:gd name="T9" fmla="*/ 33 h 147"/>
                <a:gd name="T10" fmla="*/ 80 w 80"/>
                <a:gd name="T11" fmla="*/ 33 h 147"/>
                <a:gd name="T12" fmla="*/ 76 w 80"/>
                <a:gd name="T13" fmla="*/ 54 h 147"/>
                <a:gd name="T14" fmla="*/ 50 w 80"/>
                <a:gd name="T15" fmla="*/ 54 h 147"/>
                <a:gd name="T16" fmla="*/ 39 w 80"/>
                <a:gd name="T17" fmla="*/ 103 h 147"/>
                <a:gd name="T18" fmla="*/ 38 w 80"/>
                <a:gd name="T19" fmla="*/ 114 h 147"/>
                <a:gd name="T20" fmla="*/ 49 w 80"/>
                <a:gd name="T21" fmla="*/ 124 h 147"/>
                <a:gd name="T22" fmla="*/ 63 w 80"/>
                <a:gd name="T23" fmla="*/ 122 h 147"/>
                <a:gd name="T24" fmla="*/ 58 w 80"/>
                <a:gd name="T25" fmla="*/ 144 h 147"/>
                <a:gd name="T26" fmla="*/ 42 w 80"/>
                <a:gd name="T27" fmla="*/ 147 h 147"/>
                <a:gd name="T28" fmla="*/ 9 w 80"/>
                <a:gd name="T29" fmla="*/ 118 h 147"/>
                <a:gd name="T30" fmla="*/ 12 w 80"/>
                <a:gd name="T31" fmla="*/ 92 h 147"/>
                <a:gd name="T32" fmla="*/ 21 w 80"/>
                <a:gd name="T33" fmla="*/ 54 h 147"/>
                <a:gd name="T34" fmla="*/ 0 w 80"/>
                <a:gd name="T35" fmla="*/ 54 h 147"/>
                <a:gd name="T36" fmla="*/ 4 w 80"/>
                <a:gd name="T37"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47">
                  <a:moveTo>
                    <a:pt x="4" y="33"/>
                  </a:moveTo>
                  <a:cubicBezTo>
                    <a:pt x="25" y="33"/>
                    <a:pt x="25" y="33"/>
                    <a:pt x="25" y="33"/>
                  </a:cubicBezTo>
                  <a:cubicBezTo>
                    <a:pt x="30" y="10"/>
                    <a:pt x="30" y="10"/>
                    <a:pt x="30" y="10"/>
                  </a:cubicBezTo>
                  <a:cubicBezTo>
                    <a:pt x="61" y="0"/>
                    <a:pt x="61" y="0"/>
                    <a:pt x="61" y="0"/>
                  </a:cubicBezTo>
                  <a:cubicBezTo>
                    <a:pt x="54" y="33"/>
                    <a:pt x="54" y="33"/>
                    <a:pt x="54" y="33"/>
                  </a:cubicBezTo>
                  <a:cubicBezTo>
                    <a:pt x="80" y="33"/>
                    <a:pt x="80" y="33"/>
                    <a:pt x="80" y="33"/>
                  </a:cubicBezTo>
                  <a:cubicBezTo>
                    <a:pt x="76" y="54"/>
                    <a:pt x="76" y="54"/>
                    <a:pt x="76" y="54"/>
                  </a:cubicBezTo>
                  <a:cubicBezTo>
                    <a:pt x="50" y="54"/>
                    <a:pt x="50" y="54"/>
                    <a:pt x="50" y="54"/>
                  </a:cubicBezTo>
                  <a:cubicBezTo>
                    <a:pt x="39" y="103"/>
                    <a:pt x="39" y="103"/>
                    <a:pt x="39" y="103"/>
                  </a:cubicBezTo>
                  <a:cubicBezTo>
                    <a:pt x="38" y="105"/>
                    <a:pt x="38" y="109"/>
                    <a:pt x="38" y="114"/>
                  </a:cubicBezTo>
                  <a:cubicBezTo>
                    <a:pt x="38" y="120"/>
                    <a:pt x="42" y="124"/>
                    <a:pt x="49" y="124"/>
                  </a:cubicBezTo>
                  <a:cubicBezTo>
                    <a:pt x="54" y="124"/>
                    <a:pt x="59" y="123"/>
                    <a:pt x="63" y="122"/>
                  </a:cubicBezTo>
                  <a:cubicBezTo>
                    <a:pt x="58" y="144"/>
                    <a:pt x="58" y="144"/>
                    <a:pt x="58" y="144"/>
                  </a:cubicBezTo>
                  <a:cubicBezTo>
                    <a:pt x="53" y="145"/>
                    <a:pt x="47" y="147"/>
                    <a:pt x="42" y="147"/>
                  </a:cubicBezTo>
                  <a:cubicBezTo>
                    <a:pt x="23" y="147"/>
                    <a:pt x="9" y="139"/>
                    <a:pt x="9" y="118"/>
                  </a:cubicBezTo>
                  <a:cubicBezTo>
                    <a:pt x="9" y="109"/>
                    <a:pt x="10" y="101"/>
                    <a:pt x="12" y="92"/>
                  </a:cubicBezTo>
                  <a:cubicBezTo>
                    <a:pt x="21" y="54"/>
                    <a:pt x="21" y="54"/>
                    <a:pt x="21" y="54"/>
                  </a:cubicBezTo>
                  <a:cubicBezTo>
                    <a:pt x="0" y="54"/>
                    <a:pt x="0" y="54"/>
                    <a:pt x="0" y="54"/>
                  </a:cubicBezTo>
                  <a:lnTo>
                    <a:pt x="4" y="33"/>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1"/>
            <p:cNvSpPr>
              <a:spLocks/>
            </p:cNvSpPr>
            <p:nvPr/>
          </p:nvSpPr>
          <p:spPr bwMode="auto">
            <a:xfrm>
              <a:off x="2063750" y="5942013"/>
              <a:ext cx="133350" cy="184150"/>
            </a:xfrm>
            <a:custGeom>
              <a:avLst/>
              <a:gdLst>
                <a:gd name="T0" fmla="*/ 34 w 118"/>
                <a:gd name="T1" fmla="*/ 0 h 162"/>
                <a:gd name="T2" fmla="*/ 63 w 118"/>
                <a:gd name="T3" fmla="*/ 0 h 162"/>
                <a:gd name="T4" fmla="*/ 50 w 118"/>
                <a:gd name="T5" fmla="*/ 62 h 162"/>
                <a:gd name="T6" fmla="*/ 50 w 118"/>
                <a:gd name="T7" fmla="*/ 62 h 162"/>
                <a:gd name="T8" fmla="*/ 82 w 118"/>
                <a:gd name="T9" fmla="*/ 48 h 162"/>
                <a:gd name="T10" fmla="*/ 118 w 118"/>
                <a:gd name="T11" fmla="*/ 84 h 162"/>
                <a:gd name="T12" fmla="*/ 114 w 118"/>
                <a:gd name="T13" fmla="*/ 108 h 162"/>
                <a:gd name="T14" fmla="*/ 103 w 118"/>
                <a:gd name="T15" fmla="*/ 162 h 162"/>
                <a:gd name="T16" fmla="*/ 74 w 118"/>
                <a:gd name="T17" fmla="*/ 162 h 162"/>
                <a:gd name="T18" fmla="*/ 84 w 118"/>
                <a:gd name="T19" fmla="*/ 110 h 162"/>
                <a:gd name="T20" fmla="*/ 88 w 118"/>
                <a:gd name="T21" fmla="*/ 86 h 162"/>
                <a:gd name="T22" fmla="*/ 72 w 118"/>
                <a:gd name="T23" fmla="*/ 71 h 162"/>
                <a:gd name="T24" fmla="*/ 41 w 118"/>
                <a:gd name="T25" fmla="*/ 106 h 162"/>
                <a:gd name="T26" fmla="*/ 29 w 118"/>
                <a:gd name="T27" fmla="*/ 162 h 162"/>
                <a:gd name="T28" fmla="*/ 0 w 118"/>
                <a:gd name="T29" fmla="*/ 162 h 162"/>
                <a:gd name="T30" fmla="*/ 34 w 118"/>
                <a:gd name="T3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62">
                  <a:moveTo>
                    <a:pt x="34" y="0"/>
                  </a:moveTo>
                  <a:cubicBezTo>
                    <a:pt x="63" y="0"/>
                    <a:pt x="63" y="0"/>
                    <a:pt x="63" y="0"/>
                  </a:cubicBezTo>
                  <a:cubicBezTo>
                    <a:pt x="50" y="62"/>
                    <a:pt x="50" y="62"/>
                    <a:pt x="50" y="62"/>
                  </a:cubicBezTo>
                  <a:cubicBezTo>
                    <a:pt x="50" y="62"/>
                    <a:pt x="50" y="62"/>
                    <a:pt x="50" y="62"/>
                  </a:cubicBezTo>
                  <a:cubicBezTo>
                    <a:pt x="58" y="54"/>
                    <a:pt x="69" y="48"/>
                    <a:pt x="82" y="48"/>
                  </a:cubicBezTo>
                  <a:cubicBezTo>
                    <a:pt x="103" y="48"/>
                    <a:pt x="118" y="62"/>
                    <a:pt x="118" y="84"/>
                  </a:cubicBezTo>
                  <a:cubicBezTo>
                    <a:pt x="118" y="92"/>
                    <a:pt x="116" y="101"/>
                    <a:pt x="114" y="108"/>
                  </a:cubicBezTo>
                  <a:cubicBezTo>
                    <a:pt x="103" y="162"/>
                    <a:pt x="103" y="162"/>
                    <a:pt x="103" y="162"/>
                  </a:cubicBezTo>
                  <a:cubicBezTo>
                    <a:pt x="74" y="162"/>
                    <a:pt x="74" y="162"/>
                    <a:pt x="74" y="162"/>
                  </a:cubicBezTo>
                  <a:cubicBezTo>
                    <a:pt x="84" y="110"/>
                    <a:pt x="84" y="110"/>
                    <a:pt x="84" y="110"/>
                  </a:cubicBezTo>
                  <a:cubicBezTo>
                    <a:pt x="86" y="102"/>
                    <a:pt x="88" y="95"/>
                    <a:pt x="88" y="86"/>
                  </a:cubicBezTo>
                  <a:cubicBezTo>
                    <a:pt x="88" y="77"/>
                    <a:pt x="81" y="71"/>
                    <a:pt x="72" y="71"/>
                  </a:cubicBezTo>
                  <a:cubicBezTo>
                    <a:pt x="52" y="71"/>
                    <a:pt x="44" y="90"/>
                    <a:pt x="41" y="106"/>
                  </a:cubicBezTo>
                  <a:cubicBezTo>
                    <a:pt x="29" y="162"/>
                    <a:pt x="29" y="162"/>
                    <a:pt x="29" y="162"/>
                  </a:cubicBezTo>
                  <a:cubicBezTo>
                    <a:pt x="0" y="162"/>
                    <a:pt x="0" y="162"/>
                    <a:pt x="0" y="162"/>
                  </a:cubicBezTo>
                  <a:lnTo>
                    <a:pt x="34"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noEditPoints="1"/>
            </p:cNvSpPr>
            <p:nvPr/>
          </p:nvSpPr>
          <p:spPr bwMode="auto">
            <a:xfrm>
              <a:off x="2206625" y="5995988"/>
              <a:ext cx="123825" cy="133350"/>
            </a:xfrm>
            <a:custGeom>
              <a:avLst/>
              <a:gdLst>
                <a:gd name="T0" fmla="*/ 28 w 109"/>
                <a:gd name="T1" fmla="*/ 68 h 117"/>
                <a:gd name="T2" fmla="*/ 59 w 109"/>
                <a:gd name="T3" fmla="*/ 96 h 117"/>
                <a:gd name="T4" fmla="*/ 93 w 109"/>
                <a:gd name="T5" fmla="*/ 88 h 117"/>
                <a:gd name="T6" fmla="*/ 89 w 109"/>
                <a:gd name="T7" fmla="*/ 111 h 117"/>
                <a:gd name="T8" fmla="*/ 54 w 109"/>
                <a:gd name="T9" fmla="*/ 117 h 117"/>
                <a:gd name="T10" fmla="*/ 0 w 109"/>
                <a:gd name="T11" fmla="*/ 68 h 117"/>
                <a:gd name="T12" fmla="*/ 63 w 109"/>
                <a:gd name="T13" fmla="*/ 0 h 117"/>
                <a:gd name="T14" fmla="*/ 109 w 109"/>
                <a:gd name="T15" fmla="*/ 43 h 117"/>
                <a:gd name="T16" fmla="*/ 106 w 109"/>
                <a:gd name="T17" fmla="*/ 68 h 117"/>
                <a:gd name="T18" fmla="*/ 28 w 109"/>
                <a:gd name="T19" fmla="*/ 68 h 117"/>
                <a:gd name="T20" fmla="*/ 81 w 109"/>
                <a:gd name="T21" fmla="*/ 48 h 117"/>
                <a:gd name="T22" fmla="*/ 81 w 109"/>
                <a:gd name="T23" fmla="*/ 40 h 117"/>
                <a:gd name="T24" fmla="*/ 63 w 109"/>
                <a:gd name="T25" fmla="*/ 21 h 117"/>
                <a:gd name="T26" fmla="*/ 32 w 109"/>
                <a:gd name="T27" fmla="*/ 48 h 117"/>
                <a:gd name="T28" fmla="*/ 81 w 109"/>
                <a:gd name="T29" fmla="*/ 4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7">
                  <a:moveTo>
                    <a:pt x="28" y="68"/>
                  </a:moveTo>
                  <a:cubicBezTo>
                    <a:pt x="28" y="88"/>
                    <a:pt x="39" y="96"/>
                    <a:pt x="59" y="96"/>
                  </a:cubicBezTo>
                  <a:cubicBezTo>
                    <a:pt x="71" y="96"/>
                    <a:pt x="82" y="93"/>
                    <a:pt x="93" y="88"/>
                  </a:cubicBezTo>
                  <a:cubicBezTo>
                    <a:pt x="89" y="111"/>
                    <a:pt x="89" y="111"/>
                    <a:pt x="89" y="111"/>
                  </a:cubicBezTo>
                  <a:cubicBezTo>
                    <a:pt x="78" y="114"/>
                    <a:pt x="66" y="117"/>
                    <a:pt x="54" y="117"/>
                  </a:cubicBezTo>
                  <a:cubicBezTo>
                    <a:pt x="22" y="117"/>
                    <a:pt x="0" y="101"/>
                    <a:pt x="0" y="68"/>
                  </a:cubicBezTo>
                  <a:cubicBezTo>
                    <a:pt x="0" y="34"/>
                    <a:pt x="27" y="0"/>
                    <a:pt x="63" y="0"/>
                  </a:cubicBezTo>
                  <a:cubicBezTo>
                    <a:pt x="91" y="0"/>
                    <a:pt x="109" y="14"/>
                    <a:pt x="109" y="43"/>
                  </a:cubicBezTo>
                  <a:cubicBezTo>
                    <a:pt x="109" y="51"/>
                    <a:pt x="108" y="59"/>
                    <a:pt x="106" y="68"/>
                  </a:cubicBezTo>
                  <a:lnTo>
                    <a:pt x="28" y="68"/>
                  </a:lnTo>
                  <a:close/>
                  <a:moveTo>
                    <a:pt x="81" y="48"/>
                  </a:moveTo>
                  <a:cubicBezTo>
                    <a:pt x="81" y="45"/>
                    <a:pt x="81" y="43"/>
                    <a:pt x="81" y="40"/>
                  </a:cubicBezTo>
                  <a:cubicBezTo>
                    <a:pt x="81" y="28"/>
                    <a:pt x="75" y="21"/>
                    <a:pt x="63" y="21"/>
                  </a:cubicBezTo>
                  <a:cubicBezTo>
                    <a:pt x="45" y="21"/>
                    <a:pt x="37" y="32"/>
                    <a:pt x="32" y="48"/>
                  </a:cubicBezTo>
                  <a:lnTo>
                    <a:pt x="81" y="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3"/>
            <p:cNvSpPr>
              <a:spLocks/>
            </p:cNvSpPr>
            <p:nvPr/>
          </p:nvSpPr>
          <p:spPr bwMode="auto">
            <a:xfrm>
              <a:off x="2382838" y="5954713"/>
              <a:ext cx="177800" cy="171450"/>
            </a:xfrm>
            <a:custGeom>
              <a:avLst/>
              <a:gdLst>
                <a:gd name="T0" fmla="*/ 23 w 112"/>
                <a:gd name="T1" fmla="*/ 0 h 108"/>
                <a:gd name="T2" fmla="*/ 50 w 112"/>
                <a:gd name="T3" fmla="*/ 0 h 108"/>
                <a:gd name="T4" fmla="*/ 74 w 112"/>
                <a:gd name="T5" fmla="*/ 82 h 108"/>
                <a:gd name="T6" fmla="*/ 74 w 112"/>
                <a:gd name="T7" fmla="*/ 82 h 108"/>
                <a:gd name="T8" fmla="*/ 92 w 112"/>
                <a:gd name="T9" fmla="*/ 0 h 108"/>
                <a:gd name="T10" fmla="*/ 112 w 112"/>
                <a:gd name="T11" fmla="*/ 0 h 108"/>
                <a:gd name="T12" fmla="*/ 89 w 112"/>
                <a:gd name="T13" fmla="*/ 108 h 108"/>
                <a:gd name="T14" fmla="*/ 61 w 112"/>
                <a:gd name="T15" fmla="*/ 108 h 108"/>
                <a:gd name="T16" fmla="*/ 38 w 112"/>
                <a:gd name="T17" fmla="*/ 26 h 108"/>
                <a:gd name="T18" fmla="*/ 38 w 112"/>
                <a:gd name="T19" fmla="*/ 26 h 108"/>
                <a:gd name="T20" fmla="*/ 21 w 112"/>
                <a:gd name="T21" fmla="*/ 108 h 108"/>
                <a:gd name="T22" fmla="*/ 0 w 112"/>
                <a:gd name="T23" fmla="*/ 108 h 108"/>
                <a:gd name="T24" fmla="*/ 23 w 112"/>
                <a:gd name="T2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08">
                  <a:moveTo>
                    <a:pt x="23" y="0"/>
                  </a:moveTo>
                  <a:lnTo>
                    <a:pt x="50" y="0"/>
                  </a:lnTo>
                  <a:lnTo>
                    <a:pt x="74" y="82"/>
                  </a:lnTo>
                  <a:lnTo>
                    <a:pt x="74" y="82"/>
                  </a:lnTo>
                  <a:lnTo>
                    <a:pt x="92" y="0"/>
                  </a:lnTo>
                  <a:lnTo>
                    <a:pt x="112" y="0"/>
                  </a:lnTo>
                  <a:lnTo>
                    <a:pt x="89" y="108"/>
                  </a:lnTo>
                  <a:lnTo>
                    <a:pt x="61" y="108"/>
                  </a:lnTo>
                  <a:lnTo>
                    <a:pt x="38" y="26"/>
                  </a:lnTo>
                  <a:lnTo>
                    <a:pt x="38" y="26"/>
                  </a:lnTo>
                  <a:lnTo>
                    <a:pt x="21" y="108"/>
                  </a:lnTo>
                  <a:lnTo>
                    <a:pt x="0" y="108"/>
                  </a:lnTo>
                  <a:lnTo>
                    <a:pt x="23"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4"/>
            <p:cNvSpPr>
              <a:spLocks noEditPoints="1"/>
            </p:cNvSpPr>
            <p:nvPr/>
          </p:nvSpPr>
          <p:spPr bwMode="auto">
            <a:xfrm>
              <a:off x="2552700" y="5995988"/>
              <a:ext cx="125413" cy="133350"/>
            </a:xfrm>
            <a:custGeom>
              <a:avLst/>
              <a:gdLst>
                <a:gd name="T0" fmla="*/ 27 w 109"/>
                <a:gd name="T1" fmla="*/ 68 h 117"/>
                <a:gd name="T2" fmla="*/ 58 w 109"/>
                <a:gd name="T3" fmla="*/ 96 h 117"/>
                <a:gd name="T4" fmla="*/ 92 w 109"/>
                <a:gd name="T5" fmla="*/ 88 h 117"/>
                <a:gd name="T6" fmla="*/ 89 w 109"/>
                <a:gd name="T7" fmla="*/ 111 h 117"/>
                <a:gd name="T8" fmla="*/ 53 w 109"/>
                <a:gd name="T9" fmla="*/ 117 h 117"/>
                <a:gd name="T10" fmla="*/ 0 w 109"/>
                <a:gd name="T11" fmla="*/ 68 h 117"/>
                <a:gd name="T12" fmla="*/ 63 w 109"/>
                <a:gd name="T13" fmla="*/ 0 h 117"/>
                <a:gd name="T14" fmla="*/ 109 w 109"/>
                <a:gd name="T15" fmla="*/ 43 h 117"/>
                <a:gd name="T16" fmla="*/ 106 w 109"/>
                <a:gd name="T17" fmla="*/ 68 h 117"/>
                <a:gd name="T18" fmla="*/ 27 w 109"/>
                <a:gd name="T19" fmla="*/ 68 h 117"/>
                <a:gd name="T20" fmla="*/ 80 w 109"/>
                <a:gd name="T21" fmla="*/ 48 h 117"/>
                <a:gd name="T22" fmla="*/ 81 w 109"/>
                <a:gd name="T23" fmla="*/ 40 h 117"/>
                <a:gd name="T24" fmla="*/ 63 w 109"/>
                <a:gd name="T25" fmla="*/ 21 h 117"/>
                <a:gd name="T26" fmla="*/ 31 w 109"/>
                <a:gd name="T27" fmla="*/ 48 h 117"/>
                <a:gd name="T28" fmla="*/ 80 w 109"/>
                <a:gd name="T29" fmla="*/ 4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7">
                  <a:moveTo>
                    <a:pt x="27" y="68"/>
                  </a:moveTo>
                  <a:cubicBezTo>
                    <a:pt x="27" y="88"/>
                    <a:pt x="38" y="96"/>
                    <a:pt x="58" y="96"/>
                  </a:cubicBezTo>
                  <a:cubicBezTo>
                    <a:pt x="70" y="96"/>
                    <a:pt x="82" y="93"/>
                    <a:pt x="92" y="88"/>
                  </a:cubicBezTo>
                  <a:cubicBezTo>
                    <a:pt x="89" y="111"/>
                    <a:pt x="89" y="111"/>
                    <a:pt x="89" y="111"/>
                  </a:cubicBezTo>
                  <a:cubicBezTo>
                    <a:pt x="78" y="114"/>
                    <a:pt x="65" y="117"/>
                    <a:pt x="53" y="117"/>
                  </a:cubicBezTo>
                  <a:cubicBezTo>
                    <a:pt x="21" y="117"/>
                    <a:pt x="0" y="101"/>
                    <a:pt x="0" y="68"/>
                  </a:cubicBezTo>
                  <a:cubicBezTo>
                    <a:pt x="0" y="34"/>
                    <a:pt x="26" y="0"/>
                    <a:pt x="63" y="0"/>
                  </a:cubicBezTo>
                  <a:cubicBezTo>
                    <a:pt x="91" y="0"/>
                    <a:pt x="109" y="14"/>
                    <a:pt x="109" y="43"/>
                  </a:cubicBezTo>
                  <a:cubicBezTo>
                    <a:pt x="109" y="51"/>
                    <a:pt x="108" y="59"/>
                    <a:pt x="106" y="68"/>
                  </a:cubicBezTo>
                  <a:lnTo>
                    <a:pt x="27" y="68"/>
                  </a:lnTo>
                  <a:close/>
                  <a:moveTo>
                    <a:pt x="80" y="48"/>
                  </a:moveTo>
                  <a:cubicBezTo>
                    <a:pt x="81" y="45"/>
                    <a:pt x="81" y="43"/>
                    <a:pt x="81" y="40"/>
                  </a:cubicBezTo>
                  <a:cubicBezTo>
                    <a:pt x="81" y="28"/>
                    <a:pt x="75" y="21"/>
                    <a:pt x="63" y="21"/>
                  </a:cubicBezTo>
                  <a:cubicBezTo>
                    <a:pt x="45" y="21"/>
                    <a:pt x="37" y="32"/>
                    <a:pt x="31" y="48"/>
                  </a:cubicBezTo>
                  <a:lnTo>
                    <a:pt x="80" y="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15"/>
            <p:cNvSpPr>
              <a:spLocks/>
            </p:cNvSpPr>
            <p:nvPr/>
          </p:nvSpPr>
          <p:spPr bwMode="auto">
            <a:xfrm>
              <a:off x="2662238" y="5999163"/>
              <a:ext cx="157163" cy="127000"/>
            </a:xfrm>
            <a:custGeom>
              <a:avLst/>
              <a:gdLst>
                <a:gd name="T0" fmla="*/ 52 w 99"/>
                <a:gd name="T1" fmla="*/ 28 h 80"/>
                <a:gd name="T2" fmla="*/ 74 w 99"/>
                <a:gd name="T3" fmla="*/ 0 h 80"/>
                <a:gd name="T4" fmla="*/ 99 w 99"/>
                <a:gd name="T5" fmla="*/ 0 h 80"/>
                <a:gd name="T6" fmla="*/ 65 w 99"/>
                <a:gd name="T7" fmla="*/ 39 h 80"/>
                <a:gd name="T8" fmla="*/ 84 w 99"/>
                <a:gd name="T9" fmla="*/ 80 h 80"/>
                <a:gd name="T10" fmla="*/ 61 w 99"/>
                <a:gd name="T11" fmla="*/ 80 h 80"/>
                <a:gd name="T12" fmla="*/ 49 w 99"/>
                <a:gd name="T13" fmla="*/ 50 h 80"/>
                <a:gd name="T14" fmla="*/ 25 w 99"/>
                <a:gd name="T15" fmla="*/ 80 h 80"/>
                <a:gd name="T16" fmla="*/ 0 w 99"/>
                <a:gd name="T17" fmla="*/ 80 h 80"/>
                <a:gd name="T18" fmla="*/ 37 w 99"/>
                <a:gd name="T19" fmla="*/ 39 h 80"/>
                <a:gd name="T20" fmla="*/ 20 w 99"/>
                <a:gd name="T21" fmla="*/ 0 h 80"/>
                <a:gd name="T22" fmla="*/ 41 w 99"/>
                <a:gd name="T23" fmla="*/ 0 h 80"/>
                <a:gd name="T24" fmla="*/ 52 w 99"/>
                <a:gd name="T25"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80">
                  <a:moveTo>
                    <a:pt x="52" y="28"/>
                  </a:moveTo>
                  <a:lnTo>
                    <a:pt x="74" y="0"/>
                  </a:lnTo>
                  <a:lnTo>
                    <a:pt x="99" y="0"/>
                  </a:lnTo>
                  <a:lnTo>
                    <a:pt x="65" y="39"/>
                  </a:lnTo>
                  <a:lnTo>
                    <a:pt x="84" y="80"/>
                  </a:lnTo>
                  <a:lnTo>
                    <a:pt x="61" y="80"/>
                  </a:lnTo>
                  <a:lnTo>
                    <a:pt x="49" y="50"/>
                  </a:lnTo>
                  <a:lnTo>
                    <a:pt x="25" y="80"/>
                  </a:lnTo>
                  <a:lnTo>
                    <a:pt x="0" y="80"/>
                  </a:lnTo>
                  <a:lnTo>
                    <a:pt x="37" y="39"/>
                  </a:lnTo>
                  <a:lnTo>
                    <a:pt x="20" y="0"/>
                  </a:lnTo>
                  <a:lnTo>
                    <a:pt x="41" y="0"/>
                  </a:lnTo>
                  <a:lnTo>
                    <a:pt x="52" y="2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6"/>
            <p:cNvSpPr>
              <a:spLocks/>
            </p:cNvSpPr>
            <p:nvPr/>
          </p:nvSpPr>
          <p:spPr bwMode="auto">
            <a:xfrm>
              <a:off x="2822575" y="5962650"/>
              <a:ext cx="92075" cy="166688"/>
            </a:xfrm>
            <a:custGeom>
              <a:avLst/>
              <a:gdLst>
                <a:gd name="T0" fmla="*/ 4 w 80"/>
                <a:gd name="T1" fmla="*/ 33 h 147"/>
                <a:gd name="T2" fmla="*/ 25 w 80"/>
                <a:gd name="T3" fmla="*/ 33 h 147"/>
                <a:gd name="T4" fmla="*/ 30 w 80"/>
                <a:gd name="T5" fmla="*/ 10 h 147"/>
                <a:gd name="T6" fmla="*/ 62 w 80"/>
                <a:gd name="T7" fmla="*/ 0 h 147"/>
                <a:gd name="T8" fmla="*/ 54 w 80"/>
                <a:gd name="T9" fmla="*/ 33 h 147"/>
                <a:gd name="T10" fmla="*/ 80 w 80"/>
                <a:gd name="T11" fmla="*/ 33 h 147"/>
                <a:gd name="T12" fmla="*/ 76 w 80"/>
                <a:gd name="T13" fmla="*/ 54 h 147"/>
                <a:gd name="T14" fmla="*/ 50 w 80"/>
                <a:gd name="T15" fmla="*/ 54 h 147"/>
                <a:gd name="T16" fmla="*/ 39 w 80"/>
                <a:gd name="T17" fmla="*/ 103 h 147"/>
                <a:gd name="T18" fmla="*/ 38 w 80"/>
                <a:gd name="T19" fmla="*/ 114 h 147"/>
                <a:gd name="T20" fmla="*/ 49 w 80"/>
                <a:gd name="T21" fmla="*/ 124 h 147"/>
                <a:gd name="T22" fmla="*/ 63 w 80"/>
                <a:gd name="T23" fmla="*/ 122 h 147"/>
                <a:gd name="T24" fmla="*/ 58 w 80"/>
                <a:gd name="T25" fmla="*/ 144 h 147"/>
                <a:gd name="T26" fmla="*/ 43 w 80"/>
                <a:gd name="T27" fmla="*/ 147 h 147"/>
                <a:gd name="T28" fmla="*/ 9 w 80"/>
                <a:gd name="T29" fmla="*/ 118 h 147"/>
                <a:gd name="T30" fmla="*/ 13 w 80"/>
                <a:gd name="T31" fmla="*/ 92 h 147"/>
                <a:gd name="T32" fmla="*/ 21 w 80"/>
                <a:gd name="T33" fmla="*/ 54 h 147"/>
                <a:gd name="T34" fmla="*/ 0 w 80"/>
                <a:gd name="T35" fmla="*/ 54 h 147"/>
                <a:gd name="T36" fmla="*/ 4 w 80"/>
                <a:gd name="T37"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47">
                  <a:moveTo>
                    <a:pt x="4" y="33"/>
                  </a:moveTo>
                  <a:cubicBezTo>
                    <a:pt x="25" y="33"/>
                    <a:pt x="25" y="33"/>
                    <a:pt x="25" y="33"/>
                  </a:cubicBezTo>
                  <a:cubicBezTo>
                    <a:pt x="30" y="10"/>
                    <a:pt x="30" y="10"/>
                    <a:pt x="30" y="10"/>
                  </a:cubicBezTo>
                  <a:cubicBezTo>
                    <a:pt x="62" y="0"/>
                    <a:pt x="62" y="0"/>
                    <a:pt x="62" y="0"/>
                  </a:cubicBezTo>
                  <a:cubicBezTo>
                    <a:pt x="54" y="33"/>
                    <a:pt x="54" y="33"/>
                    <a:pt x="54" y="33"/>
                  </a:cubicBezTo>
                  <a:cubicBezTo>
                    <a:pt x="80" y="33"/>
                    <a:pt x="80" y="33"/>
                    <a:pt x="80" y="33"/>
                  </a:cubicBezTo>
                  <a:cubicBezTo>
                    <a:pt x="76" y="54"/>
                    <a:pt x="76" y="54"/>
                    <a:pt x="76" y="54"/>
                  </a:cubicBezTo>
                  <a:cubicBezTo>
                    <a:pt x="50" y="54"/>
                    <a:pt x="50" y="54"/>
                    <a:pt x="50" y="54"/>
                  </a:cubicBezTo>
                  <a:cubicBezTo>
                    <a:pt x="39" y="103"/>
                    <a:pt x="39" y="103"/>
                    <a:pt x="39" y="103"/>
                  </a:cubicBezTo>
                  <a:cubicBezTo>
                    <a:pt x="39" y="105"/>
                    <a:pt x="38" y="109"/>
                    <a:pt x="38" y="114"/>
                  </a:cubicBezTo>
                  <a:cubicBezTo>
                    <a:pt x="38" y="120"/>
                    <a:pt x="43" y="124"/>
                    <a:pt x="49" y="124"/>
                  </a:cubicBezTo>
                  <a:cubicBezTo>
                    <a:pt x="54" y="124"/>
                    <a:pt x="59" y="123"/>
                    <a:pt x="63" y="122"/>
                  </a:cubicBezTo>
                  <a:cubicBezTo>
                    <a:pt x="58" y="144"/>
                    <a:pt x="58" y="144"/>
                    <a:pt x="58" y="144"/>
                  </a:cubicBezTo>
                  <a:cubicBezTo>
                    <a:pt x="53" y="145"/>
                    <a:pt x="47" y="147"/>
                    <a:pt x="43" y="147"/>
                  </a:cubicBezTo>
                  <a:cubicBezTo>
                    <a:pt x="23" y="147"/>
                    <a:pt x="9" y="139"/>
                    <a:pt x="9" y="118"/>
                  </a:cubicBezTo>
                  <a:cubicBezTo>
                    <a:pt x="9" y="109"/>
                    <a:pt x="11" y="101"/>
                    <a:pt x="13" y="92"/>
                  </a:cubicBezTo>
                  <a:cubicBezTo>
                    <a:pt x="21" y="54"/>
                    <a:pt x="21" y="54"/>
                    <a:pt x="21" y="54"/>
                  </a:cubicBezTo>
                  <a:cubicBezTo>
                    <a:pt x="0" y="54"/>
                    <a:pt x="0" y="54"/>
                    <a:pt x="0" y="54"/>
                  </a:cubicBezTo>
                  <a:lnTo>
                    <a:pt x="4" y="33"/>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7"/>
            <p:cNvSpPr>
              <a:spLocks/>
            </p:cNvSpPr>
            <p:nvPr/>
          </p:nvSpPr>
          <p:spPr bwMode="auto">
            <a:xfrm>
              <a:off x="2971800" y="5954713"/>
              <a:ext cx="160338" cy="171450"/>
            </a:xfrm>
            <a:custGeom>
              <a:avLst/>
              <a:gdLst>
                <a:gd name="T0" fmla="*/ 0 w 101"/>
                <a:gd name="T1" fmla="*/ 0 h 108"/>
                <a:gd name="T2" fmla="*/ 22 w 101"/>
                <a:gd name="T3" fmla="*/ 0 h 108"/>
                <a:gd name="T4" fmla="*/ 32 w 101"/>
                <a:gd name="T5" fmla="*/ 84 h 108"/>
                <a:gd name="T6" fmla="*/ 32 w 101"/>
                <a:gd name="T7" fmla="*/ 84 h 108"/>
                <a:gd name="T8" fmla="*/ 77 w 101"/>
                <a:gd name="T9" fmla="*/ 0 h 108"/>
                <a:gd name="T10" fmla="*/ 101 w 101"/>
                <a:gd name="T11" fmla="*/ 0 h 108"/>
                <a:gd name="T12" fmla="*/ 40 w 101"/>
                <a:gd name="T13" fmla="*/ 108 h 108"/>
                <a:gd name="T14" fmla="*/ 14 w 101"/>
                <a:gd name="T15" fmla="*/ 108 h 108"/>
                <a:gd name="T16" fmla="*/ 0 w 101"/>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8">
                  <a:moveTo>
                    <a:pt x="0" y="0"/>
                  </a:moveTo>
                  <a:lnTo>
                    <a:pt x="22" y="0"/>
                  </a:lnTo>
                  <a:lnTo>
                    <a:pt x="32" y="84"/>
                  </a:lnTo>
                  <a:lnTo>
                    <a:pt x="32" y="84"/>
                  </a:lnTo>
                  <a:lnTo>
                    <a:pt x="77" y="0"/>
                  </a:lnTo>
                  <a:lnTo>
                    <a:pt x="101" y="0"/>
                  </a:lnTo>
                  <a:lnTo>
                    <a:pt x="40" y="108"/>
                  </a:lnTo>
                  <a:lnTo>
                    <a:pt x="14" y="10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noEditPoints="1"/>
            </p:cNvSpPr>
            <p:nvPr/>
          </p:nvSpPr>
          <p:spPr bwMode="auto">
            <a:xfrm>
              <a:off x="3094038" y="5995988"/>
              <a:ext cx="120650" cy="133350"/>
            </a:xfrm>
            <a:custGeom>
              <a:avLst/>
              <a:gdLst>
                <a:gd name="T0" fmla="*/ 71 w 106"/>
                <a:gd name="T1" fmla="*/ 97 h 117"/>
                <a:gd name="T2" fmla="*/ 70 w 106"/>
                <a:gd name="T3" fmla="*/ 97 h 117"/>
                <a:gd name="T4" fmla="*/ 35 w 106"/>
                <a:gd name="T5" fmla="*/ 117 h 117"/>
                <a:gd name="T6" fmla="*/ 0 w 106"/>
                <a:gd name="T7" fmla="*/ 85 h 117"/>
                <a:gd name="T8" fmla="*/ 68 w 106"/>
                <a:gd name="T9" fmla="*/ 45 h 117"/>
                <a:gd name="T10" fmla="*/ 79 w 106"/>
                <a:gd name="T11" fmla="*/ 45 h 117"/>
                <a:gd name="T12" fmla="*/ 80 w 106"/>
                <a:gd name="T13" fmla="*/ 36 h 117"/>
                <a:gd name="T14" fmla="*/ 57 w 106"/>
                <a:gd name="T15" fmla="*/ 21 h 117"/>
                <a:gd name="T16" fmla="*/ 21 w 106"/>
                <a:gd name="T17" fmla="*/ 30 h 117"/>
                <a:gd name="T18" fmla="*/ 25 w 106"/>
                <a:gd name="T19" fmla="*/ 7 h 117"/>
                <a:gd name="T20" fmla="*/ 63 w 106"/>
                <a:gd name="T21" fmla="*/ 0 h 117"/>
                <a:gd name="T22" fmla="*/ 106 w 106"/>
                <a:gd name="T23" fmla="*/ 35 h 117"/>
                <a:gd name="T24" fmla="*/ 92 w 106"/>
                <a:gd name="T25" fmla="*/ 114 h 117"/>
                <a:gd name="T26" fmla="*/ 68 w 106"/>
                <a:gd name="T27" fmla="*/ 114 h 117"/>
                <a:gd name="T28" fmla="*/ 71 w 106"/>
                <a:gd name="T29" fmla="*/ 97 h 117"/>
                <a:gd name="T30" fmla="*/ 43 w 106"/>
                <a:gd name="T31" fmla="*/ 96 h 117"/>
                <a:gd name="T32" fmla="*/ 75 w 106"/>
                <a:gd name="T33" fmla="*/ 63 h 117"/>
                <a:gd name="T34" fmla="*/ 65 w 106"/>
                <a:gd name="T35" fmla="*/ 63 h 117"/>
                <a:gd name="T36" fmla="*/ 28 w 106"/>
                <a:gd name="T37" fmla="*/ 84 h 117"/>
                <a:gd name="T38" fmla="*/ 43 w 106"/>
                <a:gd name="T39" fmla="*/ 9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7">
                  <a:moveTo>
                    <a:pt x="71" y="97"/>
                  </a:moveTo>
                  <a:cubicBezTo>
                    <a:pt x="70" y="97"/>
                    <a:pt x="70" y="97"/>
                    <a:pt x="70" y="97"/>
                  </a:cubicBezTo>
                  <a:cubicBezTo>
                    <a:pt x="60" y="110"/>
                    <a:pt x="51" y="117"/>
                    <a:pt x="35" y="117"/>
                  </a:cubicBezTo>
                  <a:cubicBezTo>
                    <a:pt x="14" y="117"/>
                    <a:pt x="0" y="106"/>
                    <a:pt x="0" y="85"/>
                  </a:cubicBezTo>
                  <a:cubicBezTo>
                    <a:pt x="0" y="48"/>
                    <a:pt x="41" y="45"/>
                    <a:pt x="68" y="45"/>
                  </a:cubicBezTo>
                  <a:cubicBezTo>
                    <a:pt x="79" y="45"/>
                    <a:pt x="79" y="45"/>
                    <a:pt x="79" y="45"/>
                  </a:cubicBezTo>
                  <a:cubicBezTo>
                    <a:pt x="80" y="42"/>
                    <a:pt x="80" y="39"/>
                    <a:pt x="80" y="36"/>
                  </a:cubicBezTo>
                  <a:cubicBezTo>
                    <a:pt x="80" y="25"/>
                    <a:pt x="67" y="21"/>
                    <a:pt x="57" y="21"/>
                  </a:cubicBezTo>
                  <a:cubicBezTo>
                    <a:pt x="44" y="21"/>
                    <a:pt x="32" y="25"/>
                    <a:pt x="21" y="30"/>
                  </a:cubicBezTo>
                  <a:cubicBezTo>
                    <a:pt x="25" y="7"/>
                    <a:pt x="25" y="7"/>
                    <a:pt x="25" y="7"/>
                  </a:cubicBezTo>
                  <a:cubicBezTo>
                    <a:pt x="37" y="3"/>
                    <a:pt x="50" y="0"/>
                    <a:pt x="63" y="0"/>
                  </a:cubicBezTo>
                  <a:cubicBezTo>
                    <a:pt x="85" y="0"/>
                    <a:pt x="106" y="8"/>
                    <a:pt x="106" y="35"/>
                  </a:cubicBezTo>
                  <a:cubicBezTo>
                    <a:pt x="106" y="50"/>
                    <a:pt x="95" y="93"/>
                    <a:pt x="92" y="114"/>
                  </a:cubicBezTo>
                  <a:cubicBezTo>
                    <a:pt x="68" y="114"/>
                    <a:pt x="68" y="114"/>
                    <a:pt x="68" y="114"/>
                  </a:cubicBezTo>
                  <a:lnTo>
                    <a:pt x="71" y="97"/>
                  </a:lnTo>
                  <a:close/>
                  <a:moveTo>
                    <a:pt x="43" y="96"/>
                  </a:moveTo>
                  <a:cubicBezTo>
                    <a:pt x="64" y="96"/>
                    <a:pt x="71" y="81"/>
                    <a:pt x="75" y="63"/>
                  </a:cubicBezTo>
                  <a:cubicBezTo>
                    <a:pt x="65" y="63"/>
                    <a:pt x="65" y="63"/>
                    <a:pt x="65" y="63"/>
                  </a:cubicBezTo>
                  <a:cubicBezTo>
                    <a:pt x="51" y="63"/>
                    <a:pt x="28" y="65"/>
                    <a:pt x="28" y="84"/>
                  </a:cubicBezTo>
                  <a:cubicBezTo>
                    <a:pt x="28" y="92"/>
                    <a:pt x="35" y="96"/>
                    <a:pt x="43" y="96"/>
                  </a:cubicBez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3219450" y="5942013"/>
              <a:ext cx="73025" cy="184150"/>
            </a:xfrm>
            <a:custGeom>
              <a:avLst/>
              <a:gdLst>
                <a:gd name="T0" fmla="*/ 25 w 46"/>
                <a:gd name="T1" fmla="*/ 0 h 116"/>
                <a:gd name="T2" fmla="*/ 46 w 46"/>
                <a:gd name="T3" fmla="*/ 0 h 116"/>
                <a:gd name="T4" fmla="*/ 20 w 46"/>
                <a:gd name="T5" fmla="*/ 116 h 116"/>
                <a:gd name="T6" fmla="*/ 0 w 46"/>
                <a:gd name="T7" fmla="*/ 116 h 116"/>
                <a:gd name="T8" fmla="*/ 25 w 46"/>
                <a:gd name="T9" fmla="*/ 0 h 116"/>
              </a:gdLst>
              <a:ahLst/>
              <a:cxnLst>
                <a:cxn ang="0">
                  <a:pos x="T0" y="T1"/>
                </a:cxn>
                <a:cxn ang="0">
                  <a:pos x="T2" y="T3"/>
                </a:cxn>
                <a:cxn ang="0">
                  <a:pos x="T4" y="T5"/>
                </a:cxn>
                <a:cxn ang="0">
                  <a:pos x="T6" y="T7"/>
                </a:cxn>
                <a:cxn ang="0">
                  <a:pos x="T8" y="T9"/>
                </a:cxn>
              </a:cxnLst>
              <a:rect l="0" t="0" r="r" b="b"/>
              <a:pathLst>
                <a:path w="46" h="116">
                  <a:moveTo>
                    <a:pt x="25" y="0"/>
                  </a:moveTo>
                  <a:lnTo>
                    <a:pt x="46" y="0"/>
                  </a:lnTo>
                  <a:lnTo>
                    <a:pt x="20" y="116"/>
                  </a:lnTo>
                  <a:lnTo>
                    <a:pt x="0" y="116"/>
                  </a:lnTo>
                  <a:lnTo>
                    <a:pt x="25"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20"/>
            <p:cNvSpPr>
              <a:spLocks/>
            </p:cNvSpPr>
            <p:nvPr/>
          </p:nvSpPr>
          <p:spPr bwMode="auto">
            <a:xfrm>
              <a:off x="3284538" y="5999163"/>
              <a:ext cx="134938" cy="130175"/>
            </a:xfrm>
            <a:custGeom>
              <a:avLst/>
              <a:gdLst>
                <a:gd name="T0" fmla="*/ 98 w 118"/>
                <a:gd name="T1" fmla="*/ 95 h 114"/>
                <a:gd name="T2" fmla="*/ 95 w 118"/>
                <a:gd name="T3" fmla="*/ 111 h 114"/>
                <a:gd name="T4" fmla="*/ 66 w 118"/>
                <a:gd name="T5" fmla="*/ 111 h 114"/>
                <a:gd name="T6" fmla="*/ 68 w 118"/>
                <a:gd name="T7" fmla="*/ 100 h 114"/>
                <a:gd name="T8" fmla="*/ 68 w 118"/>
                <a:gd name="T9" fmla="*/ 100 h 114"/>
                <a:gd name="T10" fmla="*/ 36 w 118"/>
                <a:gd name="T11" fmla="*/ 114 h 114"/>
                <a:gd name="T12" fmla="*/ 0 w 118"/>
                <a:gd name="T13" fmla="*/ 78 h 114"/>
                <a:gd name="T14" fmla="*/ 4 w 118"/>
                <a:gd name="T15" fmla="*/ 54 h 114"/>
                <a:gd name="T16" fmla="*/ 15 w 118"/>
                <a:gd name="T17" fmla="*/ 0 h 114"/>
                <a:gd name="T18" fmla="*/ 44 w 118"/>
                <a:gd name="T19" fmla="*/ 0 h 114"/>
                <a:gd name="T20" fmla="*/ 34 w 118"/>
                <a:gd name="T21" fmla="*/ 52 h 114"/>
                <a:gd name="T22" fmla="*/ 30 w 118"/>
                <a:gd name="T23" fmla="*/ 76 h 114"/>
                <a:gd name="T24" fmla="*/ 46 w 118"/>
                <a:gd name="T25" fmla="*/ 91 h 114"/>
                <a:gd name="T26" fmla="*/ 77 w 118"/>
                <a:gd name="T27" fmla="*/ 56 h 114"/>
                <a:gd name="T28" fmla="*/ 89 w 118"/>
                <a:gd name="T29" fmla="*/ 0 h 114"/>
                <a:gd name="T30" fmla="*/ 118 w 118"/>
                <a:gd name="T31" fmla="*/ 0 h 114"/>
                <a:gd name="T32" fmla="*/ 98 w 118"/>
                <a:gd name="T33" fmla="*/ 9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14">
                  <a:moveTo>
                    <a:pt x="98" y="95"/>
                  </a:moveTo>
                  <a:cubicBezTo>
                    <a:pt x="96" y="102"/>
                    <a:pt x="95" y="108"/>
                    <a:pt x="95" y="111"/>
                  </a:cubicBezTo>
                  <a:cubicBezTo>
                    <a:pt x="66" y="111"/>
                    <a:pt x="66" y="111"/>
                    <a:pt x="66" y="111"/>
                  </a:cubicBezTo>
                  <a:cubicBezTo>
                    <a:pt x="68" y="100"/>
                    <a:pt x="68" y="100"/>
                    <a:pt x="68" y="100"/>
                  </a:cubicBezTo>
                  <a:cubicBezTo>
                    <a:pt x="68" y="100"/>
                    <a:pt x="68" y="100"/>
                    <a:pt x="68" y="100"/>
                  </a:cubicBezTo>
                  <a:cubicBezTo>
                    <a:pt x="60" y="108"/>
                    <a:pt x="49" y="114"/>
                    <a:pt x="36" y="114"/>
                  </a:cubicBezTo>
                  <a:cubicBezTo>
                    <a:pt x="14" y="114"/>
                    <a:pt x="0" y="100"/>
                    <a:pt x="0" y="78"/>
                  </a:cubicBezTo>
                  <a:cubicBezTo>
                    <a:pt x="0" y="70"/>
                    <a:pt x="2" y="61"/>
                    <a:pt x="4" y="54"/>
                  </a:cubicBezTo>
                  <a:cubicBezTo>
                    <a:pt x="15" y="0"/>
                    <a:pt x="15" y="0"/>
                    <a:pt x="15" y="0"/>
                  </a:cubicBezTo>
                  <a:cubicBezTo>
                    <a:pt x="44" y="0"/>
                    <a:pt x="44" y="0"/>
                    <a:pt x="44" y="0"/>
                  </a:cubicBezTo>
                  <a:cubicBezTo>
                    <a:pt x="34" y="52"/>
                    <a:pt x="34" y="52"/>
                    <a:pt x="34" y="52"/>
                  </a:cubicBezTo>
                  <a:cubicBezTo>
                    <a:pt x="32" y="60"/>
                    <a:pt x="30" y="68"/>
                    <a:pt x="30" y="76"/>
                  </a:cubicBezTo>
                  <a:cubicBezTo>
                    <a:pt x="30" y="85"/>
                    <a:pt x="37" y="91"/>
                    <a:pt x="46" y="91"/>
                  </a:cubicBezTo>
                  <a:cubicBezTo>
                    <a:pt x="66" y="91"/>
                    <a:pt x="74" y="73"/>
                    <a:pt x="77" y="56"/>
                  </a:cubicBezTo>
                  <a:cubicBezTo>
                    <a:pt x="89" y="0"/>
                    <a:pt x="89" y="0"/>
                    <a:pt x="89" y="0"/>
                  </a:cubicBezTo>
                  <a:cubicBezTo>
                    <a:pt x="118" y="0"/>
                    <a:pt x="118" y="0"/>
                    <a:pt x="118" y="0"/>
                  </a:cubicBezTo>
                  <a:lnTo>
                    <a:pt x="98" y="95"/>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21"/>
            <p:cNvSpPr>
              <a:spLocks noEditPoints="1"/>
            </p:cNvSpPr>
            <p:nvPr/>
          </p:nvSpPr>
          <p:spPr bwMode="auto">
            <a:xfrm>
              <a:off x="3421063" y="5995988"/>
              <a:ext cx="123825" cy="133350"/>
            </a:xfrm>
            <a:custGeom>
              <a:avLst/>
              <a:gdLst>
                <a:gd name="T0" fmla="*/ 28 w 109"/>
                <a:gd name="T1" fmla="*/ 68 h 117"/>
                <a:gd name="T2" fmla="*/ 58 w 109"/>
                <a:gd name="T3" fmla="*/ 96 h 117"/>
                <a:gd name="T4" fmla="*/ 93 w 109"/>
                <a:gd name="T5" fmla="*/ 88 h 117"/>
                <a:gd name="T6" fmla="*/ 89 w 109"/>
                <a:gd name="T7" fmla="*/ 111 h 117"/>
                <a:gd name="T8" fmla="*/ 53 w 109"/>
                <a:gd name="T9" fmla="*/ 117 h 117"/>
                <a:gd name="T10" fmla="*/ 0 w 109"/>
                <a:gd name="T11" fmla="*/ 68 h 117"/>
                <a:gd name="T12" fmla="*/ 63 w 109"/>
                <a:gd name="T13" fmla="*/ 0 h 117"/>
                <a:gd name="T14" fmla="*/ 109 w 109"/>
                <a:gd name="T15" fmla="*/ 43 h 117"/>
                <a:gd name="T16" fmla="*/ 106 w 109"/>
                <a:gd name="T17" fmla="*/ 68 h 117"/>
                <a:gd name="T18" fmla="*/ 28 w 109"/>
                <a:gd name="T19" fmla="*/ 68 h 117"/>
                <a:gd name="T20" fmla="*/ 81 w 109"/>
                <a:gd name="T21" fmla="*/ 48 h 117"/>
                <a:gd name="T22" fmla="*/ 81 w 109"/>
                <a:gd name="T23" fmla="*/ 40 h 117"/>
                <a:gd name="T24" fmla="*/ 63 w 109"/>
                <a:gd name="T25" fmla="*/ 21 h 117"/>
                <a:gd name="T26" fmla="*/ 31 w 109"/>
                <a:gd name="T27" fmla="*/ 48 h 117"/>
                <a:gd name="T28" fmla="*/ 81 w 109"/>
                <a:gd name="T29" fmla="*/ 4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7">
                  <a:moveTo>
                    <a:pt x="28" y="68"/>
                  </a:moveTo>
                  <a:cubicBezTo>
                    <a:pt x="28" y="88"/>
                    <a:pt x="39" y="96"/>
                    <a:pt x="58" y="96"/>
                  </a:cubicBezTo>
                  <a:cubicBezTo>
                    <a:pt x="70" y="96"/>
                    <a:pt x="82" y="93"/>
                    <a:pt x="93" y="88"/>
                  </a:cubicBezTo>
                  <a:cubicBezTo>
                    <a:pt x="89" y="111"/>
                    <a:pt x="89" y="111"/>
                    <a:pt x="89" y="111"/>
                  </a:cubicBezTo>
                  <a:cubicBezTo>
                    <a:pt x="78" y="114"/>
                    <a:pt x="65" y="117"/>
                    <a:pt x="53" y="117"/>
                  </a:cubicBezTo>
                  <a:cubicBezTo>
                    <a:pt x="21" y="117"/>
                    <a:pt x="0" y="101"/>
                    <a:pt x="0" y="68"/>
                  </a:cubicBezTo>
                  <a:cubicBezTo>
                    <a:pt x="0" y="34"/>
                    <a:pt x="27" y="0"/>
                    <a:pt x="63" y="0"/>
                  </a:cubicBezTo>
                  <a:cubicBezTo>
                    <a:pt x="91" y="0"/>
                    <a:pt x="109" y="14"/>
                    <a:pt x="109" y="43"/>
                  </a:cubicBezTo>
                  <a:cubicBezTo>
                    <a:pt x="109" y="51"/>
                    <a:pt x="108" y="59"/>
                    <a:pt x="106" y="68"/>
                  </a:cubicBezTo>
                  <a:lnTo>
                    <a:pt x="28" y="68"/>
                  </a:lnTo>
                  <a:close/>
                  <a:moveTo>
                    <a:pt x="81" y="48"/>
                  </a:moveTo>
                  <a:cubicBezTo>
                    <a:pt x="81" y="45"/>
                    <a:pt x="81" y="43"/>
                    <a:pt x="81" y="40"/>
                  </a:cubicBezTo>
                  <a:cubicBezTo>
                    <a:pt x="81" y="28"/>
                    <a:pt x="75" y="21"/>
                    <a:pt x="63" y="21"/>
                  </a:cubicBezTo>
                  <a:cubicBezTo>
                    <a:pt x="45" y="21"/>
                    <a:pt x="37" y="32"/>
                    <a:pt x="31" y="48"/>
                  </a:cubicBezTo>
                  <a:lnTo>
                    <a:pt x="81" y="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
            <p:cNvSpPr>
              <a:spLocks/>
            </p:cNvSpPr>
            <p:nvPr/>
          </p:nvSpPr>
          <p:spPr bwMode="auto">
            <a:xfrm>
              <a:off x="3541713" y="5995988"/>
              <a:ext cx="109538" cy="133350"/>
            </a:xfrm>
            <a:custGeom>
              <a:avLst/>
              <a:gdLst>
                <a:gd name="T0" fmla="*/ 89 w 96"/>
                <a:gd name="T1" fmla="*/ 27 h 117"/>
                <a:gd name="T2" fmla="*/ 65 w 96"/>
                <a:gd name="T3" fmla="*/ 21 h 117"/>
                <a:gd name="T4" fmla="*/ 46 w 96"/>
                <a:gd name="T5" fmla="*/ 33 h 117"/>
                <a:gd name="T6" fmla="*/ 84 w 96"/>
                <a:gd name="T7" fmla="*/ 79 h 117"/>
                <a:gd name="T8" fmla="*/ 33 w 96"/>
                <a:gd name="T9" fmla="*/ 117 h 117"/>
                <a:gd name="T10" fmla="*/ 0 w 96"/>
                <a:gd name="T11" fmla="*/ 110 h 117"/>
                <a:gd name="T12" fmla="*/ 6 w 96"/>
                <a:gd name="T13" fmla="*/ 87 h 117"/>
                <a:gd name="T14" fmla="*/ 33 w 96"/>
                <a:gd name="T15" fmla="*/ 96 h 117"/>
                <a:gd name="T16" fmla="*/ 53 w 96"/>
                <a:gd name="T17" fmla="*/ 83 h 117"/>
                <a:gd name="T18" fmla="*/ 16 w 96"/>
                <a:gd name="T19" fmla="*/ 36 h 117"/>
                <a:gd name="T20" fmla="*/ 64 w 96"/>
                <a:gd name="T21" fmla="*/ 0 h 117"/>
                <a:gd name="T22" fmla="*/ 96 w 96"/>
                <a:gd name="T23" fmla="*/ 5 h 117"/>
                <a:gd name="T24" fmla="*/ 89 w 96"/>
                <a:gd name="T25"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17">
                  <a:moveTo>
                    <a:pt x="89" y="27"/>
                  </a:moveTo>
                  <a:cubicBezTo>
                    <a:pt x="82" y="24"/>
                    <a:pt x="74" y="21"/>
                    <a:pt x="65" y="21"/>
                  </a:cubicBezTo>
                  <a:cubicBezTo>
                    <a:pt x="57" y="21"/>
                    <a:pt x="46" y="24"/>
                    <a:pt x="46" y="33"/>
                  </a:cubicBezTo>
                  <a:cubicBezTo>
                    <a:pt x="46" y="47"/>
                    <a:pt x="84" y="52"/>
                    <a:pt x="84" y="79"/>
                  </a:cubicBezTo>
                  <a:cubicBezTo>
                    <a:pt x="84" y="108"/>
                    <a:pt x="58" y="117"/>
                    <a:pt x="33" y="117"/>
                  </a:cubicBezTo>
                  <a:cubicBezTo>
                    <a:pt x="22" y="117"/>
                    <a:pt x="10" y="115"/>
                    <a:pt x="0" y="110"/>
                  </a:cubicBezTo>
                  <a:cubicBezTo>
                    <a:pt x="6" y="87"/>
                    <a:pt x="6" y="87"/>
                    <a:pt x="6" y="87"/>
                  </a:cubicBezTo>
                  <a:cubicBezTo>
                    <a:pt x="14" y="92"/>
                    <a:pt x="22" y="96"/>
                    <a:pt x="33" y="96"/>
                  </a:cubicBezTo>
                  <a:cubicBezTo>
                    <a:pt x="43" y="96"/>
                    <a:pt x="53" y="92"/>
                    <a:pt x="53" y="83"/>
                  </a:cubicBezTo>
                  <a:cubicBezTo>
                    <a:pt x="53" y="65"/>
                    <a:pt x="16" y="64"/>
                    <a:pt x="16" y="36"/>
                  </a:cubicBezTo>
                  <a:cubicBezTo>
                    <a:pt x="16" y="10"/>
                    <a:pt x="41" y="0"/>
                    <a:pt x="64" y="0"/>
                  </a:cubicBezTo>
                  <a:cubicBezTo>
                    <a:pt x="75" y="0"/>
                    <a:pt x="85" y="2"/>
                    <a:pt x="96" y="5"/>
                  </a:cubicBezTo>
                  <a:lnTo>
                    <a:pt x="89" y="27"/>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3"/>
            <p:cNvSpPr>
              <a:spLocks noEditPoints="1"/>
            </p:cNvSpPr>
            <p:nvPr/>
          </p:nvSpPr>
          <p:spPr bwMode="auto">
            <a:xfrm>
              <a:off x="3651250" y="5954713"/>
              <a:ext cx="73025" cy="171450"/>
            </a:xfrm>
            <a:custGeom>
              <a:avLst/>
              <a:gdLst>
                <a:gd name="T0" fmla="*/ 26 w 46"/>
                <a:gd name="T1" fmla="*/ 87 h 108"/>
                <a:gd name="T2" fmla="*/ 22 w 46"/>
                <a:gd name="T3" fmla="*/ 108 h 108"/>
                <a:gd name="T4" fmla="*/ 0 w 46"/>
                <a:gd name="T5" fmla="*/ 108 h 108"/>
                <a:gd name="T6" fmla="*/ 5 w 46"/>
                <a:gd name="T7" fmla="*/ 87 h 108"/>
                <a:gd name="T8" fmla="*/ 26 w 46"/>
                <a:gd name="T9" fmla="*/ 87 h 108"/>
                <a:gd name="T10" fmla="*/ 21 w 46"/>
                <a:gd name="T11" fmla="*/ 0 h 108"/>
                <a:gd name="T12" fmla="*/ 46 w 46"/>
                <a:gd name="T13" fmla="*/ 0 h 108"/>
                <a:gd name="T14" fmla="*/ 26 w 46"/>
                <a:gd name="T15" fmla="*/ 77 h 108"/>
                <a:gd name="T16" fmla="*/ 9 w 46"/>
                <a:gd name="T17" fmla="*/ 77 h 108"/>
                <a:gd name="T18" fmla="*/ 21 w 46"/>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08">
                  <a:moveTo>
                    <a:pt x="26" y="87"/>
                  </a:moveTo>
                  <a:lnTo>
                    <a:pt x="22" y="108"/>
                  </a:lnTo>
                  <a:lnTo>
                    <a:pt x="0" y="108"/>
                  </a:lnTo>
                  <a:lnTo>
                    <a:pt x="5" y="87"/>
                  </a:lnTo>
                  <a:lnTo>
                    <a:pt x="26" y="87"/>
                  </a:lnTo>
                  <a:close/>
                  <a:moveTo>
                    <a:pt x="21" y="0"/>
                  </a:moveTo>
                  <a:lnTo>
                    <a:pt x="46" y="0"/>
                  </a:lnTo>
                  <a:lnTo>
                    <a:pt x="26" y="77"/>
                  </a:lnTo>
                  <a:lnTo>
                    <a:pt x="9" y="77"/>
                  </a:lnTo>
                  <a:lnTo>
                    <a:pt x="21"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4" name="タイトル 1"/>
          <p:cNvSpPr>
            <a:spLocks noGrp="1"/>
          </p:cNvSpPr>
          <p:nvPr>
            <p:ph type="title"/>
          </p:nvPr>
        </p:nvSpPr>
        <p:spPr>
          <a:xfrm>
            <a:off x="200025" y="188913"/>
            <a:ext cx="9517063" cy="1008062"/>
          </a:xfrm>
        </p:spPr>
        <p:txBody>
          <a:bodyPr/>
          <a:lstStyle/>
          <a:p>
            <a:r>
              <a:rPr kumimoji="1" lang="ja-JP" altLang="en-US" sz="3200" dirty="0" smtClean="0"/>
              <a:t>目次</a:t>
            </a:r>
            <a:endParaRPr kumimoji="1" lang="ja-JP" altLang="en-US" sz="3200" dirty="0"/>
          </a:p>
        </p:txBody>
      </p:sp>
      <p:sp>
        <p:nvSpPr>
          <p:cNvPr id="7" name="テキスト プレースホルダー 2"/>
          <p:cNvSpPr txBox="1">
            <a:spLocks/>
          </p:cNvSpPr>
          <p:nvPr/>
        </p:nvSpPr>
        <p:spPr bwMode="auto">
          <a:xfrm>
            <a:off x="192841" y="1321020"/>
            <a:ext cx="9505950" cy="507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ea"/>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ea"/>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j-ea"/>
                <a:ea typeface="+mj-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ea"/>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smtClean="0">
                <a:latin typeface="HGP創英角ｺﾞｼｯｸUB" panose="020B0900000000000000" pitchFamily="50" charset="-128"/>
                <a:ea typeface="HGP創英角ｺﾞｼｯｸUB" panose="020B0900000000000000" pitchFamily="50" charset="-128"/>
              </a:rPr>
              <a:t>自己紹介＆上期の業務</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en-US" altLang="ja-JP" sz="2400" dirty="0">
                <a:latin typeface="HGP創英角ｺﾞｼｯｸUB" panose="020B0900000000000000" pitchFamily="50" charset="-128"/>
                <a:ea typeface="HGP創英角ｺﾞｼｯｸUB" panose="020B0900000000000000" pitchFamily="50" charset="-128"/>
              </a:rPr>
              <a:t>2</a:t>
            </a:r>
            <a:r>
              <a:rPr lang="ja-JP" altLang="en-US" sz="2400" dirty="0">
                <a:latin typeface="HGP創英角ｺﾞｼｯｸUB" panose="020B0900000000000000" pitchFamily="50" charset="-128"/>
                <a:ea typeface="HGP創英角ｺﾞｼｯｸUB" panose="020B0900000000000000" pitchFamily="50" charset="-128"/>
              </a:rPr>
              <a:t>年目の苦悩と</a:t>
            </a:r>
            <a:r>
              <a:rPr lang="ja-JP" altLang="en-US" sz="2400" dirty="0" smtClean="0">
                <a:latin typeface="HGP創英角ｺﾞｼｯｸUB" panose="020B0900000000000000" pitchFamily="50" charset="-128"/>
                <a:ea typeface="HGP創英角ｺﾞｼｯｸUB" panose="020B0900000000000000" pitchFamily="50" charset="-128"/>
              </a:rPr>
              <a:t>成長</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レベルアップのために</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コメント</a:t>
            </a:r>
            <a:endParaRPr lang="en-US" altLang="ja-JP" sz="2600" dirty="0">
              <a:latin typeface="HGP創英角ｺﾞｼｯｸUB" panose="020B0900000000000000" pitchFamily="50" charset="-128"/>
              <a:ea typeface="HGP創英角ｺﾞｼｯｸUB" panose="020B0900000000000000" pitchFamily="50" charset="-128"/>
            </a:endParaRPr>
          </a:p>
        </p:txBody>
      </p:sp>
      <p:sp>
        <p:nvSpPr>
          <p:cNvPr id="3" name="テキスト ボックス 2"/>
          <p:cNvSpPr txBox="1"/>
          <p:nvPr/>
        </p:nvSpPr>
        <p:spPr>
          <a:xfrm>
            <a:off x="1196788" y="6383774"/>
            <a:ext cx="712694" cy="369332"/>
          </a:xfrm>
          <a:prstGeom prst="rect">
            <a:avLst/>
          </a:prstGeom>
          <a:noFill/>
        </p:spPr>
        <p:txBody>
          <a:bodyPr wrap="square" rtlCol="0">
            <a:spAutoFit/>
          </a:bodyPr>
          <a:lstStyle/>
          <a:p>
            <a:r>
              <a:rPr lang="en-US" altLang="ja-JP" dirty="0" smtClean="0"/>
              <a:t>1/6</a:t>
            </a:r>
            <a:endParaRPr kumimoji="1" lang="ja-JP" altLang="en-US" dirty="0"/>
          </a:p>
        </p:txBody>
      </p:sp>
      <p:sp>
        <p:nvSpPr>
          <p:cNvPr id="9" name="角丸四角形 8"/>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0" name="角丸四角形 9"/>
          <p:cNvSpPr/>
          <p:nvPr/>
        </p:nvSpPr>
        <p:spPr>
          <a:xfrm>
            <a:off x="2070845" y="6465119"/>
            <a:ext cx="84258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1" name="フローチャート: 抜出し 10"/>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2" name="フローチャート: 抜出し 11"/>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3" name="フローチャート: 抜出し 12"/>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4" name="フローチャート: 抜出し 13"/>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pic>
        <p:nvPicPr>
          <p:cNvPr id="2050" name="Picture 2" descr="https://news.ajinomoto.co.jp/fb_images/2017/1003/309_small/20171003090305_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191" y="3438409"/>
            <a:ext cx="4800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80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１．自己紹介＆上期の業務</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プレースホルダー 2"/>
          <p:cNvSpPr>
            <a:spLocks noGrp="1"/>
          </p:cNvSpPr>
          <p:nvPr>
            <p:ph type="body" sz="quarter" idx="14"/>
          </p:nvPr>
        </p:nvSpPr>
        <p:spPr/>
        <p:txBody>
          <a:bodyPr/>
          <a:lstStyle/>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名前：大久保　将博</a:t>
            </a:r>
            <a:endPar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入社年度：</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2016</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年</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(2</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年目</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p>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所属：アプリケーションシステム第</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1</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事業部　第</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3</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グループ</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A-Maste</a:t>
            </a:r>
            <a:r>
              <a:rPr lang="en-US" altLang="ja-JP"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r</a:t>
            </a:r>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チーム</a:t>
            </a:r>
            <a:r>
              <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p>
          <a:p>
            <a:r>
              <a:rPr kumimoji="1"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上期担当業務：</a:t>
            </a:r>
            <a:endParaRPr kumimoji="1"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コード変換プロジェクト</a:t>
            </a:r>
            <a:endPar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バッチ</a:t>
            </a:r>
            <a:r>
              <a:rPr lang="ja-JP" altLang="en-US"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処理開発の</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標準化 </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(R&amp;D)</a:t>
            </a:r>
          </a:p>
          <a:p>
            <a:pPr lvl="1"/>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大容量</a:t>
            </a:r>
            <a:r>
              <a:rPr lang="ja-JP" altLang="en-US"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データ処理技術に関する</a:t>
            </a:r>
            <a:r>
              <a:rPr lang="ja-JP" altLang="en-US"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研究 </a:t>
            </a:r>
            <a:r>
              <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3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R&amp;D)</a:t>
            </a:r>
            <a:endParaRPr lang="en-US" altLang="ja-JP" sz="23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4" name="正方形/長方形 3"/>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5" name="テキスト ボックス 4"/>
          <p:cNvSpPr txBox="1"/>
          <p:nvPr/>
        </p:nvSpPr>
        <p:spPr>
          <a:xfrm>
            <a:off x="1196788" y="6383774"/>
            <a:ext cx="712694" cy="369332"/>
          </a:xfrm>
          <a:prstGeom prst="rect">
            <a:avLst/>
          </a:prstGeom>
          <a:noFill/>
        </p:spPr>
        <p:txBody>
          <a:bodyPr wrap="square" rtlCol="0">
            <a:spAutoFit/>
          </a:bodyPr>
          <a:lstStyle/>
          <a:p>
            <a:r>
              <a:rPr lang="en-US" altLang="ja-JP" dirty="0" smtClean="0"/>
              <a:t>2/6</a:t>
            </a:r>
            <a:endParaRPr kumimoji="1" lang="ja-JP" altLang="en-US" dirty="0"/>
          </a:p>
        </p:txBody>
      </p:sp>
      <p:sp>
        <p:nvSpPr>
          <p:cNvPr id="6" name="角丸四角形 5"/>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7" name="角丸四角形 6"/>
          <p:cNvSpPr/>
          <p:nvPr/>
        </p:nvSpPr>
        <p:spPr>
          <a:xfrm>
            <a:off x="2070846" y="6465119"/>
            <a:ext cx="158675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8" name="フローチャート: 抜出し 7"/>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9" name="フローチャート: 抜出し 8"/>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0" name="フローチャート: 抜出し 9"/>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1" name="フローチャート: 抜出し 10"/>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3714227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２</a:t>
            </a:r>
            <a:r>
              <a:rPr kumimoji="1" lang="ja-JP" altLang="en-US" sz="3200" dirty="0" smtClean="0"/>
              <a:t>．</a:t>
            </a:r>
            <a:r>
              <a:rPr lang="ja-JP" altLang="en-US" sz="3200" dirty="0" smtClean="0"/>
              <a:t>２年目の苦悩と成長</a:t>
            </a:r>
            <a:endParaRPr kumimoji="1" lang="ja-JP" altLang="en-US" sz="3200" dirty="0"/>
          </a:p>
        </p:txBody>
      </p:sp>
      <p:sp>
        <p:nvSpPr>
          <p:cNvPr id="3" name="テキスト プレースホルダー 2"/>
          <p:cNvSpPr>
            <a:spLocks noGrp="1"/>
          </p:cNvSpPr>
          <p:nvPr>
            <p:ph type="body" sz="quarter" idx="14"/>
          </p:nvPr>
        </p:nvSpPr>
        <p:spPr>
          <a:xfrm>
            <a:off x="200025" y="1484784"/>
            <a:ext cx="9505950" cy="4725519"/>
          </a:xfrm>
        </p:spPr>
        <p:txBody>
          <a:bodyPr/>
          <a:lstStyle/>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シェル？</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Python</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？パーティション？</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kumimoji="1"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 新しいことに挑戦する機会が多</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く着手時点では全て手探り</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技術力</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UP</a:t>
            </a:r>
            <a:r>
              <a:rPr lang="ja-JP" altLang="en-US" sz="2400" dirty="0" err="1"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挑戦することへの壁を打破</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打合せ</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・成果物に対するレビューの機会</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レビューの時間・頻度が多い</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万全</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の準備、レビューの場に持って行く前に状況を報告する</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運用を考えての設計</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開発</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 運用維持経験なし</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障害時に必要な情報をログ出力、リラン可能な設計</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実行計画・</a:t>
            </a:r>
            <a:r>
              <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VACUUM</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処理等をもとに性能向上</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7" name="正方形/長方形 16"/>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18" name="テキスト ボックス 17"/>
          <p:cNvSpPr txBox="1"/>
          <p:nvPr/>
        </p:nvSpPr>
        <p:spPr>
          <a:xfrm>
            <a:off x="1196788" y="6383774"/>
            <a:ext cx="712694" cy="369332"/>
          </a:xfrm>
          <a:prstGeom prst="rect">
            <a:avLst/>
          </a:prstGeom>
          <a:noFill/>
        </p:spPr>
        <p:txBody>
          <a:bodyPr wrap="square" rtlCol="0">
            <a:spAutoFit/>
          </a:bodyPr>
          <a:lstStyle/>
          <a:p>
            <a:r>
              <a:rPr lang="en-US" altLang="ja-JP" dirty="0" smtClean="0"/>
              <a:t>3/6</a:t>
            </a:r>
            <a:endParaRPr kumimoji="1" lang="ja-JP" altLang="en-US" dirty="0"/>
          </a:p>
        </p:txBody>
      </p:sp>
      <p:sp>
        <p:nvSpPr>
          <p:cNvPr id="19" name="角丸四角形 18"/>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0" name="角丸四角形 19"/>
          <p:cNvSpPr/>
          <p:nvPr/>
        </p:nvSpPr>
        <p:spPr>
          <a:xfrm>
            <a:off x="2070845" y="6465119"/>
            <a:ext cx="3311051"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1" name="フローチャート: 抜出し 20"/>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2" name="フローチャート: 抜出し 21"/>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3" name="フローチャート: 抜出し 22"/>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4" name="フローチャート: 抜出し 23"/>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5" name="テキスト ボックス 4"/>
          <p:cNvSpPr txBox="1"/>
          <p:nvPr/>
        </p:nvSpPr>
        <p:spPr>
          <a:xfrm>
            <a:off x="703264" y="2396182"/>
            <a:ext cx="7535861"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技術力</a:t>
            </a:r>
            <a:r>
              <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UP</a:t>
            </a:r>
            <a:r>
              <a:rPr lang="ja-JP" altLang="en-US" sz="3200" dirty="0" err="1">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挑戦することへの壁を</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打破</a:t>
            </a: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4" name="テキスト ボックス 13"/>
          <p:cNvSpPr txBox="1"/>
          <p:nvPr/>
        </p:nvSpPr>
        <p:spPr>
          <a:xfrm>
            <a:off x="703264" y="3779087"/>
            <a:ext cx="8535986"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万全の準備、</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レビュー前</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に状況を</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報告</a:t>
            </a:r>
            <a:endPar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5" name="テキスト ボックス 14"/>
          <p:cNvSpPr txBox="1"/>
          <p:nvPr/>
        </p:nvSpPr>
        <p:spPr>
          <a:xfrm>
            <a:off x="685007" y="5681039"/>
            <a:ext cx="8535986" cy="584775"/>
          </a:xfrm>
          <a:prstGeom prst="rect">
            <a:avLst/>
          </a:prstGeom>
          <a:solidFill>
            <a:schemeClr val="bg1"/>
          </a:solid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実行計画</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VACUUM</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処理等をもとに性能向上</a:t>
            </a:r>
          </a:p>
        </p:txBody>
      </p:sp>
      <p:sp>
        <p:nvSpPr>
          <p:cNvPr id="16" name="テキスト ボックス 15"/>
          <p:cNvSpPr txBox="1"/>
          <p:nvPr/>
        </p:nvSpPr>
        <p:spPr>
          <a:xfrm>
            <a:off x="685007" y="5248990"/>
            <a:ext cx="9436893" cy="584775"/>
          </a:xfrm>
          <a:prstGeom prst="rect">
            <a:avLst/>
          </a:prstGeom>
          <a:solidFill>
            <a:schemeClr val="bg1"/>
          </a:solidFill>
        </p:spPr>
        <p:txBody>
          <a:bodyPr wrap="square" rtlCol="0">
            <a:spAutoFit/>
          </a:bodyPr>
          <a:lstStyle/>
          <a:p>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障害</a:t>
            </a: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時に必要な情報をログ出力、リラン可能な</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設計</a:t>
            </a:r>
            <a:endPar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4" name="テキスト ボックス 3"/>
          <p:cNvSpPr txBox="1"/>
          <p:nvPr/>
        </p:nvSpPr>
        <p:spPr>
          <a:xfrm>
            <a:off x="9576707" y="720209"/>
            <a:ext cx="1967593" cy="646331"/>
          </a:xfrm>
          <a:prstGeom prst="rect">
            <a:avLst/>
          </a:prstGeom>
          <a:noFill/>
        </p:spPr>
        <p:txBody>
          <a:bodyPr wrap="square" rtlCol="0">
            <a:spAutoFit/>
          </a:bodyPr>
          <a:lstStyle/>
          <a:p>
            <a:r>
              <a:rPr kumimoji="1" lang="ja-JP" altLang="en-US" dirty="0" smtClean="0"/>
              <a:t>苦悩、成長を区別できるように</a:t>
            </a:r>
            <a:endParaRPr kumimoji="1" lang="ja-JP" altLang="en-US" dirty="0"/>
          </a:p>
        </p:txBody>
      </p:sp>
    </p:spTree>
    <p:extLst>
      <p:ext uri="{BB962C8B-B14F-4D97-AF65-F5344CB8AC3E}">
        <p14:creationId xmlns:p14="http://schemas.microsoft.com/office/powerpoint/2010/main" val="4007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テキスト プレースホルダー 2"/>
          <p:cNvSpPr>
            <a:spLocks noGrp="1"/>
          </p:cNvSpPr>
          <p:nvPr>
            <p:ph type="body" sz="quarter" idx="14"/>
          </p:nvPr>
        </p:nvSpPr>
        <p:spPr>
          <a:xfrm>
            <a:off x="339714" y="2493533"/>
            <a:ext cx="9505950" cy="3716770"/>
          </a:xfrm>
        </p:spPr>
        <p:txBody>
          <a:bodyPr/>
          <a:lstStyle/>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自分ができる範囲を広げる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－未経験の領域に挑戦する（</a:t>
            </a:r>
            <a:r>
              <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Java</a:t>
            </a:r>
            <a:r>
              <a:rPr lang="ja-JP" altLang="en-US" sz="2400" dirty="0" err="1">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BPM</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開発</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業務の効率を上げる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目的意識を持つ、上位者と意識</a:t>
            </a:r>
            <a:r>
              <a:rPr lang="ja-JP" altLang="en-US" sz="240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の共有する</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疑問点は独自資料を作成し、逐次解消していく</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率先</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して動く</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－言われる前に必要だと思う行動を起こす</a:t>
            </a:r>
            <a:endParaRPr lang="en-US" altLang="ja-JP"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0" indent="0">
              <a:buNone/>
            </a:pP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－知識・技術を発信する</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ja-JP" altLang="en-US" sz="3200" dirty="0"/>
              <a:t>３</a:t>
            </a:r>
            <a:r>
              <a:rPr lang="ja-JP" altLang="en-US" sz="3200" dirty="0" smtClean="0"/>
              <a:t>．レベルアップのために</a:t>
            </a:r>
            <a:endParaRPr kumimoji="1" lang="ja-JP" altLang="en-US" sz="3200" dirty="0"/>
          </a:p>
        </p:txBody>
      </p:sp>
      <p:sp>
        <p:nvSpPr>
          <p:cNvPr id="28" name="正方形/長方形 27"/>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29" name="テキスト ボックス 28"/>
          <p:cNvSpPr txBox="1"/>
          <p:nvPr/>
        </p:nvSpPr>
        <p:spPr>
          <a:xfrm>
            <a:off x="1196788" y="6383774"/>
            <a:ext cx="712694" cy="369332"/>
          </a:xfrm>
          <a:prstGeom prst="rect">
            <a:avLst/>
          </a:prstGeom>
          <a:noFill/>
        </p:spPr>
        <p:txBody>
          <a:bodyPr wrap="square" rtlCol="0">
            <a:spAutoFit/>
          </a:bodyPr>
          <a:lstStyle/>
          <a:p>
            <a:r>
              <a:rPr lang="en-US" altLang="ja-JP" dirty="0" smtClean="0"/>
              <a:t>4/6</a:t>
            </a:r>
            <a:endParaRPr kumimoji="1" lang="ja-JP" altLang="en-US" dirty="0"/>
          </a:p>
        </p:txBody>
      </p:sp>
      <p:sp>
        <p:nvSpPr>
          <p:cNvPr id="30" name="角丸四角形 29"/>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31" name="角丸四角形 30"/>
          <p:cNvSpPr/>
          <p:nvPr/>
        </p:nvSpPr>
        <p:spPr>
          <a:xfrm>
            <a:off x="2070846" y="6465119"/>
            <a:ext cx="4390914"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32" name="フローチャート: 抜出し 31"/>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3" name="フローチャート: 抜出し 32"/>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6" name="フローチャート: 抜出し 35"/>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7" name="フローチャート: 抜出し 36"/>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3" name="テキスト ボックス 2"/>
          <p:cNvSpPr txBox="1"/>
          <p:nvPr/>
        </p:nvSpPr>
        <p:spPr>
          <a:xfrm>
            <a:off x="1038866" y="1476297"/>
            <a:ext cx="7646242" cy="830997"/>
          </a:xfrm>
          <a:prstGeom prst="rect">
            <a:avLst/>
          </a:prstGeom>
          <a:noFill/>
          <a:ln w="38100">
            <a:solidFill>
              <a:srgbClr val="FF0000"/>
            </a:solidFill>
          </a:ln>
        </p:spPr>
        <p:txBody>
          <a:bodyPr wrap="square" rtlCol="0">
            <a:spAutoFit/>
          </a:bodyPr>
          <a:lstStyle/>
          <a:p>
            <a:pPr algn="ctr"/>
            <a:r>
              <a:rPr lang="ja-JP" altLang="en-US" sz="24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２年目</a:t>
            </a: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「創意工夫、試行フェーズ」</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algn="ctr"/>
            <a:r>
              <a:rPr lang="ja-JP" altLang="en-US"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⇒自分ならではの工夫をし、質を高めることに注力しよう！</a:t>
            </a:r>
            <a:endParaRPr lang="en-US" altLang="ja-JP" sz="24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pic>
        <p:nvPicPr>
          <p:cNvPr id="16" name="Picture 6" descr="http://samuraicoding.info/scene-d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446" y="4632260"/>
            <a:ext cx="2687218" cy="1612331"/>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4"/>
          <a:stretch>
            <a:fillRect/>
          </a:stretch>
        </p:blipFill>
        <p:spPr>
          <a:xfrm>
            <a:off x="-165938" y="7137322"/>
            <a:ext cx="5027925" cy="4785732"/>
          </a:xfrm>
          <a:prstGeom prst="rect">
            <a:avLst/>
          </a:prstGeom>
        </p:spPr>
      </p:pic>
      <p:pic>
        <p:nvPicPr>
          <p:cNvPr id="18" name="図 17"/>
          <p:cNvPicPr>
            <a:picLocks noChangeAspect="1"/>
          </p:cNvPicPr>
          <p:nvPr/>
        </p:nvPicPr>
        <p:blipFill rotWithShape="1">
          <a:blip r:embed="rId5"/>
          <a:srcRect t="11821"/>
          <a:stretch/>
        </p:blipFill>
        <p:spPr>
          <a:xfrm>
            <a:off x="5092689" y="7158204"/>
            <a:ext cx="5224463" cy="4168292"/>
          </a:xfrm>
          <a:prstGeom prst="rect">
            <a:avLst/>
          </a:prstGeom>
          <a:ln w="12700">
            <a:solidFill>
              <a:schemeClr val="tx1"/>
            </a:solidFill>
          </a:ln>
        </p:spPr>
      </p:pic>
      <p:sp>
        <p:nvSpPr>
          <p:cNvPr id="19" name="テキスト ボックス 18"/>
          <p:cNvSpPr txBox="1"/>
          <p:nvPr/>
        </p:nvSpPr>
        <p:spPr>
          <a:xfrm>
            <a:off x="-1114146" y="1660963"/>
            <a:ext cx="1967593" cy="646331"/>
          </a:xfrm>
          <a:prstGeom prst="rect">
            <a:avLst/>
          </a:prstGeom>
          <a:noFill/>
        </p:spPr>
        <p:txBody>
          <a:bodyPr wrap="square" rtlCol="0">
            <a:spAutoFit/>
          </a:bodyPr>
          <a:lstStyle/>
          <a:p>
            <a:r>
              <a:rPr kumimoji="1" lang="en-US" altLang="ja-JP" dirty="0" smtClean="0"/>
              <a:t>NAC</a:t>
            </a:r>
            <a:r>
              <a:rPr kumimoji="1" lang="ja-JP" altLang="en-US" dirty="0" smtClean="0"/>
              <a:t>とわかるように</a:t>
            </a:r>
            <a:endParaRPr kumimoji="1" lang="ja-JP" altLang="en-US" dirty="0"/>
          </a:p>
        </p:txBody>
      </p:sp>
      <p:sp>
        <p:nvSpPr>
          <p:cNvPr id="20" name="テキスト ボックス 19"/>
          <p:cNvSpPr txBox="1"/>
          <p:nvPr/>
        </p:nvSpPr>
        <p:spPr>
          <a:xfrm>
            <a:off x="-1767568" y="4309094"/>
            <a:ext cx="1967593" cy="646331"/>
          </a:xfrm>
          <a:prstGeom prst="rect">
            <a:avLst/>
          </a:prstGeom>
          <a:noFill/>
        </p:spPr>
        <p:txBody>
          <a:bodyPr wrap="square" rtlCol="0">
            <a:spAutoFit/>
          </a:bodyPr>
          <a:lstStyle/>
          <a:p>
            <a:r>
              <a:rPr kumimoji="1" lang="ja-JP" altLang="en-US" dirty="0" smtClean="0"/>
              <a:t>文末、何を言いたいか？</a:t>
            </a:r>
            <a:endParaRPr kumimoji="1" lang="ja-JP" altLang="en-US" dirty="0"/>
          </a:p>
        </p:txBody>
      </p:sp>
      <p:sp>
        <p:nvSpPr>
          <p:cNvPr id="21" name="雲形吹き出し 20"/>
          <p:cNvSpPr/>
          <p:nvPr/>
        </p:nvSpPr>
        <p:spPr>
          <a:xfrm>
            <a:off x="7224631" y="3029154"/>
            <a:ext cx="2554848" cy="1203189"/>
          </a:xfrm>
          <a:prstGeom prst="cloudCallout">
            <a:avLst>
              <a:gd name="adj1" fmla="val -23106"/>
              <a:gd name="adj2" fmla="val 92344"/>
            </a:avLst>
          </a:prstGeom>
          <a:solidFill>
            <a:srgbClr val="00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err="1" smtClean="0">
                <a:solidFill>
                  <a:schemeClr val="tx1"/>
                </a:solidFill>
              </a:rPr>
              <a:t>SamurAI</a:t>
            </a:r>
            <a:r>
              <a:rPr kumimoji="1" lang="ja-JP" altLang="en-US" dirty="0" smtClean="0">
                <a:solidFill>
                  <a:schemeClr val="tx1"/>
                </a:solidFill>
              </a:rPr>
              <a:t> </a:t>
            </a:r>
            <a:r>
              <a:rPr lang="en-US" altLang="ja-JP" dirty="0">
                <a:solidFill>
                  <a:schemeClr val="tx1"/>
                </a:solidFill>
              </a:rPr>
              <a:t>Coding </a:t>
            </a:r>
          </a:p>
          <a:p>
            <a:pPr algn="ctr"/>
            <a:r>
              <a:rPr kumimoji="1" lang="ja-JP" altLang="en-US" dirty="0" smtClean="0">
                <a:solidFill>
                  <a:schemeClr val="tx1"/>
                </a:solidFill>
              </a:rPr>
              <a:t>出場します</a:t>
            </a:r>
          </a:p>
        </p:txBody>
      </p:sp>
    </p:spTree>
    <p:extLst>
      <p:ext uri="{BB962C8B-B14F-4D97-AF65-F5344CB8AC3E}">
        <p14:creationId xmlns:p14="http://schemas.microsoft.com/office/powerpoint/2010/main" val="232348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00025" y="188913"/>
            <a:ext cx="9517063" cy="1008062"/>
          </a:xfrm>
        </p:spPr>
        <p:txBody>
          <a:bodyPr/>
          <a:lstStyle/>
          <a:p>
            <a:r>
              <a:rPr lang="ja-JP" altLang="en-US" sz="3200" dirty="0"/>
              <a:t>４</a:t>
            </a:r>
            <a:r>
              <a:rPr lang="ja-JP" altLang="en-US" sz="3200" dirty="0" smtClean="0"/>
              <a:t>．コメント</a:t>
            </a:r>
            <a:endParaRPr kumimoji="1" lang="ja-JP" altLang="en-US" sz="2800" dirty="0"/>
          </a:p>
        </p:txBody>
      </p:sp>
      <p:sp>
        <p:nvSpPr>
          <p:cNvPr id="7" name="テキスト プレースホルダー 2"/>
          <p:cNvSpPr txBox="1">
            <a:spLocks/>
          </p:cNvSpPr>
          <p:nvPr/>
        </p:nvSpPr>
        <p:spPr bwMode="auto">
          <a:xfrm>
            <a:off x="192841" y="1321020"/>
            <a:ext cx="9505950" cy="507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7325" indent="-187325" algn="l" defTabSz="863600" rtl="0" eaLnBrk="0" fontAlgn="base" hangingPunct="0">
              <a:spcBef>
                <a:spcPct val="30000"/>
              </a:spcBef>
              <a:spcAft>
                <a:spcPct val="0"/>
              </a:spcAft>
              <a:buClr>
                <a:srgbClr val="005BAC"/>
              </a:buClr>
              <a:buFont typeface="Wingdings" pitchFamily="2" charset="2"/>
              <a:buChar char="n"/>
              <a:defRPr kumimoji="1" sz="1600" kern="1200">
                <a:solidFill>
                  <a:schemeClr val="tx1"/>
                </a:solidFill>
                <a:latin typeface="+mn-ea"/>
                <a:ea typeface="+mn-ea"/>
                <a:cs typeface="+mn-cs"/>
              </a:defRPr>
            </a:lvl1pPr>
            <a:lvl2pPr marL="565150" indent="-187325" algn="l" defTabSz="863600" rtl="0" eaLnBrk="0" fontAlgn="base" hangingPunct="0">
              <a:spcBef>
                <a:spcPct val="30000"/>
              </a:spcBef>
              <a:spcAft>
                <a:spcPct val="0"/>
              </a:spcAft>
              <a:buClr>
                <a:srgbClr val="005BAC"/>
              </a:buClr>
              <a:buFont typeface="Wingdings" pitchFamily="2" charset="2"/>
              <a:buChar char="l"/>
              <a:defRPr kumimoji="1" sz="1400" kern="1200">
                <a:solidFill>
                  <a:schemeClr val="tx1"/>
                </a:solidFill>
                <a:latin typeface="+mn-ea"/>
                <a:ea typeface="+mn-ea"/>
                <a:cs typeface="+mn-cs"/>
              </a:defRPr>
            </a:lvl2pPr>
            <a:lvl3pPr marL="952500" indent="-196850" algn="l" defTabSz="863600" rtl="0" eaLnBrk="0" fontAlgn="base" hangingPunct="0">
              <a:spcBef>
                <a:spcPct val="20000"/>
              </a:spcBef>
              <a:spcAft>
                <a:spcPct val="0"/>
              </a:spcAft>
              <a:buClr>
                <a:srgbClr val="005BAC"/>
              </a:buClr>
              <a:buChar char="▪"/>
              <a:defRPr kumimoji="1" sz="1400" kern="1200">
                <a:solidFill>
                  <a:schemeClr val="tx1"/>
                </a:solidFill>
                <a:latin typeface="+mj-ea"/>
                <a:ea typeface="+mj-ea"/>
                <a:cs typeface="+mn-cs"/>
              </a:defRPr>
            </a:lvl3pPr>
            <a:lvl4pPr marL="1335088" indent="-192088" algn="l" defTabSz="863600" rtl="0" eaLnBrk="0" fontAlgn="base" hangingPunct="0">
              <a:spcBef>
                <a:spcPct val="15000"/>
              </a:spcBef>
              <a:spcAft>
                <a:spcPct val="0"/>
              </a:spcAft>
              <a:buClr>
                <a:srgbClr val="005BAC"/>
              </a:buClr>
              <a:buChar char="▪"/>
              <a:defRPr kumimoji="1" sz="1200" kern="1200">
                <a:solidFill>
                  <a:schemeClr val="tx1"/>
                </a:solidFill>
                <a:latin typeface="+mn-ea"/>
                <a:ea typeface="+mn-ea"/>
                <a:cs typeface="+mn-cs"/>
              </a:defRPr>
            </a:lvl4pPr>
            <a:lvl5pPr marL="1717675" indent="-192088" algn="l" defTabSz="863600" rtl="0" eaLnBrk="0" fontAlgn="base" hangingPunct="0">
              <a:spcBef>
                <a:spcPct val="10000"/>
              </a:spcBef>
              <a:spcAft>
                <a:spcPct val="0"/>
              </a:spcAft>
              <a:buClr>
                <a:srgbClr val="005BAC"/>
              </a:buClr>
              <a:buChar char="▪"/>
              <a:defRPr kumimoji="1"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smtClean="0">
                <a:latin typeface="HGP創英角ｺﾞｼｯｸUB" panose="020B0900000000000000" pitchFamily="50" charset="-128"/>
                <a:ea typeface="HGP創英角ｺﾞｼｯｸUB" panose="020B0900000000000000" pitchFamily="50" charset="-128"/>
              </a:rPr>
              <a:t>○</a:t>
            </a:r>
            <a:r>
              <a:rPr lang="ja-JP" altLang="en-US" sz="2400" dirty="0">
                <a:latin typeface="HGP創英角ｺﾞｼｯｸUB" panose="020B0900000000000000" pitchFamily="50" charset="-128"/>
                <a:ea typeface="HGP創英角ｺﾞｼｯｸUB" panose="020B0900000000000000" pitchFamily="50" charset="-128"/>
              </a:rPr>
              <a:t>○</a:t>
            </a:r>
            <a:r>
              <a:rPr lang="ja-JP" altLang="en-US" sz="2400" dirty="0" smtClean="0">
                <a:latin typeface="HGP創英角ｺﾞｼｯｸUB" panose="020B0900000000000000" pitchFamily="50" charset="-128"/>
                <a:ea typeface="HGP創英角ｺﾞｼｯｸUB" panose="020B0900000000000000" pitchFamily="50" charset="-128"/>
              </a:rPr>
              <a:t>さんからの</a:t>
            </a:r>
            <a:r>
              <a:rPr lang="ja-JP" altLang="en-US" sz="2400" dirty="0" smtClean="0">
                <a:latin typeface="HGP創英角ｺﾞｼｯｸUB" panose="020B0900000000000000" pitchFamily="50" charset="-128"/>
                <a:ea typeface="HGP創英角ｺﾞｼｯｸUB" panose="020B0900000000000000" pitchFamily="50" charset="-128"/>
              </a:rPr>
              <a:t>コメント</a:t>
            </a:r>
            <a:endParaRPr lang="en-US" altLang="ja-JP" sz="2400" dirty="0">
              <a:latin typeface="HGP創英角ｺﾞｼｯｸUB" panose="020B0900000000000000" pitchFamily="50" charset="-128"/>
              <a:ea typeface="HGP創英角ｺﾞｼｯｸUB" panose="020B0900000000000000" pitchFamily="50" charset="-128"/>
            </a:endParaRPr>
          </a:p>
          <a:p>
            <a:pPr marL="0" indent="0">
              <a:buNone/>
            </a:pP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en-US" sz="2100" dirty="0" smtClean="0">
                <a:latin typeface="HGP創英角ｺﾞｼｯｸUB" panose="020B0900000000000000" pitchFamily="50" charset="-128"/>
                <a:ea typeface="HGP創英角ｺﾞｼｯｸUB" panose="020B0900000000000000" pitchFamily="50" charset="-128"/>
              </a:rPr>
              <a:t>コード</a:t>
            </a:r>
            <a:r>
              <a:rPr lang="ja-JP" altLang="en-US" sz="2100" dirty="0">
                <a:latin typeface="HGP創英角ｺﾞｼｯｸUB" panose="020B0900000000000000" pitchFamily="50" charset="-128"/>
                <a:ea typeface="HGP創英角ｺﾞｼｯｸUB" panose="020B0900000000000000" pitchFamily="50" charset="-128"/>
              </a:rPr>
              <a:t>変換システムにおいてバッチ開発を中心に対応いただきました</a:t>
            </a:r>
            <a:r>
              <a:rPr lang="ja-JP" altLang="en-US" sz="2100" dirty="0" smtClean="0">
                <a:latin typeface="HGP創英角ｺﾞｼｯｸUB" panose="020B0900000000000000" pitchFamily="50" charset="-128"/>
                <a:ea typeface="HGP創英角ｺﾞｼｯｸUB" panose="020B0900000000000000" pitchFamily="50" charset="-128"/>
              </a:rPr>
              <a:t>。社内</a:t>
            </a:r>
            <a:r>
              <a:rPr lang="ja-JP" altLang="en-US" sz="2100" dirty="0">
                <a:latin typeface="HGP創英角ｺﾞｼｯｸUB" panose="020B0900000000000000" pitchFamily="50" charset="-128"/>
                <a:ea typeface="HGP創英角ｺﾞｼｯｸUB" panose="020B0900000000000000" pitchFamily="50" charset="-128"/>
              </a:rPr>
              <a:t>でも実績のない</a:t>
            </a:r>
            <a:r>
              <a:rPr lang="en-US" altLang="ja-JP" sz="2100" dirty="0">
                <a:latin typeface="HGP創英角ｺﾞｼｯｸUB" panose="020B0900000000000000" pitchFamily="50" charset="-128"/>
                <a:ea typeface="HGP創英角ｺﾞｼｯｸUB" panose="020B0900000000000000" pitchFamily="50" charset="-128"/>
              </a:rPr>
              <a:t>Python</a:t>
            </a:r>
            <a:r>
              <a:rPr lang="ja-JP" altLang="en-US" sz="2100" dirty="0">
                <a:latin typeface="HGP創英角ｺﾞｼｯｸUB" panose="020B0900000000000000" pitchFamily="50" charset="-128"/>
                <a:ea typeface="HGP創英角ｺﾞｼｯｸUB" panose="020B0900000000000000" pitchFamily="50" charset="-128"/>
              </a:rPr>
              <a:t>によるバッチ開発で、皆が手探りで行う中</a:t>
            </a:r>
            <a:r>
              <a:rPr lang="ja-JP" altLang="en-US" sz="2100" dirty="0" smtClean="0">
                <a:latin typeface="HGP創英角ｺﾞｼｯｸUB" panose="020B0900000000000000" pitchFamily="50" charset="-128"/>
                <a:ea typeface="HGP創英角ｺﾞｼｯｸUB" panose="020B0900000000000000" pitchFamily="50" charset="-128"/>
              </a:rPr>
              <a:t>、技術的</a:t>
            </a:r>
            <a:r>
              <a:rPr lang="ja-JP" altLang="en-US" sz="2100" dirty="0">
                <a:latin typeface="HGP創英角ｺﾞｼｯｸUB" panose="020B0900000000000000" pitchFamily="50" charset="-128"/>
                <a:ea typeface="HGP創英角ｺﾞｼｯｸUB" panose="020B0900000000000000" pitchFamily="50" charset="-128"/>
              </a:rPr>
              <a:t>なことをいち早く調べて行くなど、前向きに取り組んでくれました</a:t>
            </a:r>
            <a:r>
              <a:rPr lang="ja-JP" altLang="en-US" sz="2100" dirty="0" smtClean="0">
                <a:latin typeface="HGP創英角ｺﾞｼｯｸUB" panose="020B0900000000000000" pitchFamily="50" charset="-128"/>
                <a:ea typeface="HGP創英角ｺﾞｼｯｸUB" panose="020B0900000000000000" pitchFamily="50" charset="-128"/>
              </a:rPr>
              <a:t>。仕事</a:t>
            </a:r>
            <a:r>
              <a:rPr lang="ja-JP" altLang="en-US" sz="2100" dirty="0">
                <a:latin typeface="HGP創英角ｺﾞｼｯｸUB" panose="020B0900000000000000" pitchFamily="50" charset="-128"/>
                <a:ea typeface="HGP創英角ｺﾞｼｯｸUB" panose="020B0900000000000000" pitchFamily="50" charset="-128"/>
              </a:rPr>
              <a:t>の進め方や報告などはまだまだ苦戦している最中かと思いますが</a:t>
            </a:r>
            <a:r>
              <a:rPr lang="ja-JP" altLang="en-US" sz="2100" dirty="0" smtClean="0">
                <a:latin typeface="HGP創英角ｺﾞｼｯｸUB" panose="020B0900000000000000" pitchFamily="50" charset="-128"/>
                <a:ea typeface="HGP創英角ｺﾞｼｯｸUB" panose="020B0900000000000000" pitchFamily="50" charset="-128"/>
              </a:rPr>
              <a:t>、それ</a:t>
            </a:r>
            <a:r>
              <a:rPr lang="ja-JP" altLang="en-US" sz="2100" dirty="0">
                <a:latin typeface="HGP創英角ｺﾞｼｯｸUB" panose="020B0900000000000000" pitchFamily="50" charset="-128"/>
                <a:ea typeface="HGP創英角ｺﾞｼｯｸUB" panose="020B0900000000000000" pitchFamily="50" charset="-128"/>
              </a:rPr>
              <a:t>も経験を積み、自分の何処に問題があるのかを捉えて精進していけば</a:t>
            </a:r>
            <a:r>
              <a:rPr lang="ja-JP" altLang="en-US" sz="2100" dirty="0" smtClean="0">
                <a:latin typeface="HGP創英角ｺﾞｼｯｸUB" panose="020B0900000000000000" pitchFamily="50" charset="-128"/>
                <a:ea typeface="HGP創英角ｺﾞｼｯｸUB" panose="020B0900000000000000" pitchFamily="50" charset="-128"/>
              </a:rPr>
              <a:t>、上達</a:t>
            </a:r>
            <a:r>
              <a:rPr lang="ja-JP" altLang="en-US" sz="2100" dirty="0">
                <a:latin typeface="HGP創英角ｺﾞｼｯｸUB" panose="020B0900000000000000" pitchFamily="50" charset="-128"/>
                <a:ea typeface="HGP創英角ｺﾞｼｯｸUB" panose="020B0900000000000000" pitchFamily="50" charset="-128"/>
              </a:rPr>
              <a:t>して行くと思います。新しい部署ではこれまでの経験を活かした上で</a:t>
            </a:r>
            <a:r>
              <a:rPr lang="ja-JP" altLang="en-US" sz="2100" dirty="0" smtClean="0">
                <a:latin typeface="HGP創英角ｺﾞｼｯｸUB" panose="020B0900000000000000" pitchFamily="50" charset="-128"/>
                <a:ea typeface="HGP創英角ｺﾞｼｯｸUB" panose="020B0900000000000000" pitchFamily="50" charset="-128"/>
              </a:rPr>
              <a:t>、新た</a:t>
            </a:r>
            <a:r>
              <a:rPr lang="ja-JP" altLang="en-US" sz="2100" dirty="0">
                <a:latin typeface="HGP創英角ｺﾞｼｯｸUB" panose="020B0900000000000000" pitchFamily="50" charset="-128"/>
                <a:ea typeface="HGP創英角ｺﾞｼｯｸUB" panose="020B0900000000000000" pitchFamily="50" charset="-128"/>
              </a:rPr>
              <a:t>な領域の経験を積み重ねて成長していって下さい</a:t>
            </a:r>
            <a:r>
              <a:rPr lang="ja-JP" altLang="en-US" sz="2100" dirty="0" smtClean="0">
                <a:latin typeface="HGP創英角ｺﾞｼｯｸUB" panose="020B0900000000000000" pitchFamily="50" charset="-128"/>
                <a:ea typeface="HGP創英角ｺﾞｼｯｸUB" panose="020B0900000000000000" pitchFamily="50" charset="-128"/>
              </a:rPr>
              <a:t>。</a:t>
            </a:r>
            <a:endParaRPr lang="en-US" altLang="ja-JP" sz="21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1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a:t>
            </a:r>
            <a:r>
              <a:rPr lang="ja-JP" altLang="en-US" sz="2400" dirty="0" err="1" smtClean="0">
                <a:latin typeface="HGP創英角ｺﾞｼｯｸUB" panose="020B0900000000000000" pitchFamily="50" charset="-128"/>
                <a:ea typeface="HGP創英角ｺﾞｼｯｸUB" panose="020B0900000000000000" pitchFamily="50" charset="-128"/>
              </a:rPr>
              <a:t>さん</a:t>
            </a:r>
            <a:r>
              <a:rPr lang="ja-JP" altLang="en-US" sz="2400" dirty="0" smtClean="0">
                <a:latin typeface="HGP創英角ｺﾞｼｯｸUB" panose="020B0900000000000000" pitchFamily="50" charset="-128"/>
                <a:ea typeface="HGP創英角ｺﾞｼｯｸUB" panose="020B0900000000000000" pitchFamily="50" charset="-128"/>
              </a:rPr>
              <a:t>からのコメント</a:t>
            </a:r>
            <a:endParaRPr lang="en-US" altLang="ja-JP" sz="2400"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sz="2400" dirty="0" smtClean="0">
                <a:latin typeface="HGP創英角ｺﾞｼｯｸUB" panose="020B0900000000000000" pitchFamily="50" charset="-128"/>
                <a:ea typeface="HGP創英角ｺﾞｼｯｸUB" panose="020B0900000000000000" pitchFamily="50" charset="-128"/>
              </a:rPr>
              <a:t>　</a:t>
            </a:r>
            <a:r>
              <a:rPr lang="ja-JP" altLang="en-US" sz="2100" dirty="0" smtClean="0">
                <a:latin typeface="HGP創英角ｺﾞｼｯｸUB" panose="020B0900000000000000" pitchFamily="50" charset="-128"/>
                <a:ea typeface="HGP創英角ｺﾞｼｯｸUB" panose="020B0900000000000000" pitchFamily="50" charset="-128"/>
              </a:rPr>
              <a:t>コード変換お疲れ様でした。業務に対して着実に、また興味を持って取り組む姿が印象的でした。思ったようにいかない状況も多くあったと思いますが、少しづつ改善を図ろうとしていたのは良い事だと感じました。また、</a:t>
            </a:r>
            <a:r>
              <a:rPr lang="en-US" altLang="ja-JP" sz="2100" dirty="0" smtClean="0">
                <a:latin typeface="HGP創英角ｺﾞｼｯｸUB" panose="020B0900000000000000" pitchFamily="50" charset="-128"/>
                <a:ea typeface="HGP創英角ｺﾞｼｯｸUB" panose="020B0900000000000000" pitchFamily="50" charset="-128"/>
              </a:rPr>
              <a:t>NST</a:t>
            </a:r>
            <a:r>
              <a:rPr lang="ja-JP" altLang="en-US" sz="2100" dirty="0" smtClean="0">
                <a:latin typeface="HGP創英角ｺﾞｼｯｸUB" panose="020B0900000000000000" pitchFamily="50" charset="-128"/>
                <a:ea typeface="HGP創英角ｺﾞｼｯｸUB" panose="020B0900000000000000" pitchFamily="50" charset="-128"/>
              </a:rPr>
              <a:t>初の</a:t>
            </a:r>
            <a:r>
              <a:rPr lang="en-US" altLang="ja-JP" sz="2100" dirty="0" smtClean="0">
                <a:latin typeface="HGP創英角ｺﾞｼｯｸUB" panose="020B0900000000000000" pitchFamily="50" charset="-128"/>
                <a:ea typeface="HGP創英角ｺﾞｼｯｸUB" panose="020B0900000000000000" pitchFamily="50" charset="-128"/>
              </a:rPr>
              <a:t>Python</a:t>
            </a:r>
            <a:r>
              <a:rPr lang="ja-JP" altLang="en-US" sz="2100" dirty="0" smtClean="0">
                <a:latin typeface="HGP創英角ｺﾞｼｯｸUB" panose="020B0900000000000000" pitchFamily="50" charset="-128"/>
                <a:ea typeface="HGP創英角ｺﾞｼｯｸUB" panose="020B0900000000000000" pitchFamily="50" charset="-128"/>
              </a:rPr>
              <a:t>開発を経験した事で、大きな強みが手に入れられたのではと思います。ぜひこれからも興味を持って前向きに取り組む事で、新たな強みを手に入れていって下さい。</a:t>
            </a:r>
            <a:endParaRPr lang="en-US" altLang="ja-JP" sz="2100" dirty="0" smtClean="0">
              <a:latin typeface="HGP創英角ｺﾞｼｯｸUB" panose="020B0900000000000000" pitchFamily="50" charset="-128"/>
              <a:ea typeface="HGP創英角ｺﾞｼｯｸUB" panose="020B0900000000000000" pitchFamily="50" charset="-128"/>
            </a:endParaRPr>
          </a:p>
          <a:p>
            <a:pPr lvl="1"/>
            <a:endParaRPr lang="en-US" altLang="ja-JP" sz="2200" dirty="0" smtClean="0">
              <a:latin typeface="HGP創英角ｺﾞｼｯｸUB" panose="020B0900000000000000" pitchFamily="50" charset="-128"/>
              <a:ea typeface="HGP創英角ｺﾞｼｯｸUB" panose="020B0900000000000000" pitchFamily="50" charset="-128"/>
            </a:endParaRPr>
          </a:p>
          <a:p>
            <a:pPr lvl="1"/>
            <a:endParaRPr lang="en-US" altLang="ja-JP" sz="2600" dirty="0" smtClean="0">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16" name="角丸四角形 15"/>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7" name="角丸四角形 16"/>
          <p:cNvSpPr/>
          <p:nvPr/>
        </p:nvSpPr>
        <p:spPr>
          <a:xfrm>
            <a:off x="2070846" y="6465119"/>
            <a:ext cx="5462068"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18" name="フローチャート: 抜出し 17"/>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9" name="フローチャート: 抜出し 18"/>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0" name="フローチャート: 抜出し 19"/>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1" name="フローチャート: 抜出し 20"/>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2" name="テキスト ボックス 11"/>
          <p:cNvSpPr txBox="1"/>
          <p:nvPr/>
        </p:nvSpPr>
        <p:spPr>
          <a:xfrm>
            <a:off x="1196788" y="6383774"/>
            <a:ext cx="712694" cy="369332"/>
          </a:xfrm>
          <a:prstGeom prst="rect">
            <a:avLst/>
          </a:prstGeom>
          <a:noFill/>
        </p:spPr>
        <p:txBody>
          <a:bodyPr wrap="square" rtlCol="0">
            <a:spAutoFit/>
          </a:bodyPr>
          <a:lstStyle/>
          <a:p>
            <a:r>
              <a:rPr lang="en-US" altLang="ja-JP" dirty="0"/>
              <a:t>5</a:t>
            </a:r>
            <a:r>
              <a:rPr lang="en-US" altLang="ja-JP" dirty="0" smtClean="0"/>
              <a:t>/6</a:t>
            </a:r>
            <a:endParaRPr kumimoji="1" lang="ja-JP" altLang="en-US" dirty="0"/>
          </a:p>
        </p:txBody>
      </p:sp>
    </p:spTree>
    <p:extLst>
      <p:ext uri="{BB962C8B-B14F-4D97-AF65-F5344CB8AC3E}">
        <p14:creationId xmlns:p14="http://schemas.microsoft.com/office/powerpoint/2010/main" val="58056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グループ化 6"/>
          <p:cNvGrpSpPr>
            <a:grpSpLocks/>
          </p:cNvGrpSpPr>
          <p:nvPr/>
        </p:nvGrpSpPr>
        <p:grpSpPr bwMode="auto">
          <a:xfrm>
            <a:off x="68263" y="385763"/>
            <a:ext cx="9685337" cy="6234112"/>
            <a:chOff x="69011" y="385036"/>
            <a:chExt cx="9684588" cy="6235177"/>
          </a:xfrm>
        </p:grpSpPr>
        <p:graphicFrame>
          <p:nvGraphicFramePr>
            <p:cNvPr id="38915" name="オブジェクト 4"/>
            <p:cNvGraphicFramePr>
              <a:graphicFrameLocks noChangeAspect="1"/>
            </p:cNvGraphicFramePr>
            <p:nvPr/>
          </p:nvGraphicFramePr>
          <p:xfrm>
            <a:off x="435567" y="385036"/>
            <a:ext cx="8993103" cy="6235177"/>
          </p:xfrm>
          <a:graphic>
            <a:graphicData uri="http://schemas.openxmlformats.org/presentationml/2006/ole">
              <mc:AlternateContent xmlns:mc="http://schemas.openxmlformats.org/markup-compatibility/2006">
                <mc:Choice xmlns:v="urn:schemas-microsoft-com:vml" Requires="v">
                  <p:oleObj spid="_x0000_s1492" name="Image" r:id="rId4" imgW="11479365" imgH="8622222" progId="">
                    <p:embed/>
                  </p:oleObj>
                </mc:Choice>
                <mc:Fallback>
                  <p:oleObj name="Image" r:id="rId4" imgW="11479365" imgH="862222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67" y="385036"/>
                          <a:ext cx="8993103" cy="623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正方形/長方形 5"/>
            <p:cNvSpPr/>
            <p:nvPr/>
          </p:nvSpPr>
          <p:spPr>
            <a:xfrm>
              <a:off x="69011" y="1026496"/>
              <a:ext cx="542883" cy="4826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endParaRPr>
            </a:p>
          </p:txBody>
        </p:sp>
        <p:sp>
          <p:nvSpPr>
            <p:cNvPr id="8" name="正方形/長方形 7"/>
            <p:cNvSpPr/>
            <p:nvPr/>
          </p:nvSpPr>
          <p:spPr>
            <a:xfrm>
              <a:off x="9210716" y="1040785"/>
              <a:ext cx="542883" cy="4826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endParaRPr>
            </a:p>
          </p:txBody>
        </p:sp>
      </p:grpSp>
      <p:sp>
        <p:nvSpPr>
          <p:cNvPr id="20" name="正方形/長方形 19"/>
          <p:cNvSpPr/>
          <p:nvPr/>
        </p:nvSpPr>
        <p:spPr>
          <a:xfrm>
            <a:off x="0" y="6278880"/>
            <a:ext cx="9906000" cy="579120"/>
          </a:xfrm>
          <a:prstGeom prst="rect">
            <a:avLst/>
          </a:prstGeom>
          <a:gradFill>
            <a:gsLst>
              <a:gs pos="0">
                <a:srgbClr val="C5FBCA"/>
              </a:gs>
              <a:gs pos="0">
                <a:srgbClr val="00CC00"/>
              </a:gs>
              <a:gs pos="99000">
                <a:srgbClr val="C6F9BD"/>
              </a:gs>
              <a:gs pos="100000">
                <a:schemeClr val="accent5">
                  <a:tint val="15000"/>
                  <a:satMod val="350000"/>
                </a:schemeClr>
              </a:gs>
            </a:gsLs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solidFill>
                <a:schemeClr val="tx1"/>
              </a:solidFill>
            </a:endParaRPr>
          </a:p>
        </p:txBody>
      </p:sp>
      <p:sp>
        <p:nvSpPr>
          <p:cNvPr id="22" name="角丸四角形 21"/>
          <p:cNvSpPr/>
          <p:nvPr/>
        </p:nvSpPr>
        <p:spPr>
          <a:xfrm>
            <a:off x="2070846" y="6469376"/>
            <a:ext cx="6548718" cy="215153"/>
          </a:xfrm>
          <a:prstGeom prst="roundRect">
            <a:avLst/>
          </a:prstGeom>
          <a:solidFill>
            <a:srgbClr val="00B050"/>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3" name="角丸四角形 22"/>
          <p:cNvSpPr/>
          <p:nvPr/>
        </p:nvSpPr>
        <p:spPr>
          <a:xfrm>
            <a:off x="2070846" y="6465119"/>
            <a:ext cx="6548718" cy="219410"/>
          </a:xfrm>
          <a:prstGeom prst="roundRect">
            <a:avLst/>
          </a:prstGeom>
          <a:solidFill>
            <a:schemeClr val="accent2">
              <a:lumMod val="40000"/>
              <a:lumOff val="60000"/>
            </a:schemeClr>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solidFill>
            </a:endParaRPr>
          </a:p>
        </p:txBody>
      </p:sp>
      <p:sp>
        <p:nvSpPr>
          <p:cNvPr id="24" name="フローチャート: 抜出し 23"/>
          <p:cNvSpPr/>
          <p:nvPr/>
        </p:nvSpPr>
        <p:spPr>
          <a:xfrm>
            <a:off x="227847" y="6558203"/>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5" name="フローチャート: 抜出し 24"/>
          <p:cNvSpPr/>
          <p:nvPr/>
        </p:nvSpPr>
        <p:spPr>
          <a:xfrm>
            <a:off x="339714" y="6558202"/>
            <a:ext cx="223735" cy="87549"/>
          </a:xfrm>
          <a:prstGeom prst="flowChartExtract">
            <a:avLst/>
          </a:prstGeom>
          <a:solidFill>
            <a:srgbClr val="00A84C"/>
          </a:solidFill>
          <a:ln/>
          <a:scene3d>
            <a:camera prst="orthographicFront">
              <a:rot lat="10799999" lon="10799999" rev="162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6" name="フローチャート: 抜出し 25"/>
          <p:cNvSpPr/>
          <p:nvPr/>
        </p:nvSpPr>
        <p:spPr>
          <a:xfrm>
            <a:off x="703264" y="6558203"/>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7" name="フローチャート: 抜出し 26"/>
          <p:cNvSpPr/>
          <p:nvPr/>
        </p:nvSpPr>
        <p:spPr>
          <a:xfrm>
            <a:off x="815131" y="6558202"/>
            <a:ext cx="223735" cy="87549"/>
          </a:xfrm>
          <a:prstGeom prst="flowChartExtract">
            <a:avLst/>
          </a:prstGeom>
          <a:solidFill>
            <a:srgbClr val="00A84C"/>
          </a:solidFill>
          <a:ln/>
          <a:scene3d>
            <a:camera prst="orthographicFront">
              <a:rot lat="10799999" lon="10799999" rev="540000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14" name="テキスト ボックス 13"/>
          <p:cNvSpPr txBox="1"/>
          <p:nvPr/>
        </p:nvSpPr>
        <p:spPr>
          <a:xfrm>
            <a:off x="1196788" y="6383774"/>
            <a:ext cx="712694" cy="369332"/>
          </a:xfrm>
          <a:prstGeom prst="rect">
            <a:avLst/>
          </a:prstGeom>
          <a:noFill/>
        </p:spPr>
        <p:txBody>
          <a:bodyPr wrap="square" rtlCol="0">
            <a:spAutoFit/>
          </a:bodyPr>
          <a:lstStyle/>
          <a:p>
            <a:r>
              <a:rPr lang="en-US" altLang="ja-JP" dirty="0"/>
              <a:t>6</a:t>
            </a:r>
            <a:r>
              <a:rPr lang="en-US" altLang="ja-JP" dirty="0" smtClean="0"/>
              <a:t>/6</a:t>
            </a:r>
            <a:endParaRPr kumimoji="1" lang="ja-JP" altLang="en-US" dirty="0"/>
          </a:p>
        </p:txBody>
      </p:sp>
    </p:spTree>
    <p:extLst>
      <p:ext uri="{BB962C8B-B14F-4D97-AF65-F5344CB8AC3E}">
        <p14:creationId xmlns:p14="http://schemas.microsoft.com/office/powerpoint/2010/main" val="124610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発表内容</a:t>
            </a:r>
            <a:r>
              <a:rPr kumimoji="1" lang="ja-JP" altLang="en-US" dirty="0" smtClean="0"/>
              <a:t>について</a:t>
            </a:r>
            <a:endParaRPr kumimoji="1" lang="ja-JP" altLang="en-US" dirty="0"/>
          </a:p>
        </p:txBody>
      </p:sp>
      <p:sp>
        <p:nvSpPr>
          <p:cNvPr id="3" name="テキスト プレースホルダー 2"/>
          <p:cNvSpPr>
            <a:spLocks noGrp="1"/>
          </p:cNvSpPr>
          <p:nvPr>
            <p:ph type="body" sz="quarter" idx="14"/>
          </p:nvPr>
        </p:nvSpPr>
        <p:spPr>
          <a:xfrm>
            <a:off x="200025" y="1367820"/>
            <a:ext cx="9505950" cy="5203095"/>
          </a:xfrm>
        </p:spPr>
        <p:txBody>
          <a:bodyPr/>
          <a:lstStyle/>
          <a:p>
            <a:r>
              <a:rPr lang="ja-JP" altLang="en-US" sz="2000" dirty="0" smtClean="0"/>
              <a:t>第１回発表</a:t>
            </a:r>
            <a:r>
              <a:rPr lang="ja-JP" altLang="en-US" sz="2000" dirty="0"/>
              <a:t>会</a:t>
            </a:r>
            <a:r>
              <a:rPr lang="ja-JP" altLang="en-US" sz="2000" dirty="0" smtClean="0"/>
              <a:t>に際しての</a:t>
            </a:r>
            <a:r>
              <a:rPr lang="ja-JP" altLang="en-US" sz="2000" dirty="0" smtClean="0">
                <a:solidFill>
                  <a:srgbClr val="FF0000"/>
                </a:solidFill>
              </a:rPr>
              <a:t>発表内容</a:t>
            </a:r>
            <a:r>
              <a:rPr lang="ja-JP" altLang="en-US" sz="2000" dirty="0" smtClean="0"/>
              <a:t>は、年次別に個人別発表とした上で以下とする。</a:t>
            </a:r>
            <a:endParaRPr lang="en-US" altLang="ja-JP" sz="2000" dirty="0" smtClean="0"/>
          </a:p>
          <a:p>
            <a:endParaRPr lang="en-US" altLang="ja-JP" sz="1800" dirty="0"/>
          </a:p>
          <a:p>
            <a:pPr lvl="1"/>
            <a:r>
              <a:rPr lang="en-US" altLang="ja-JP" sz="2000" dirty="0"/>
              <a:t>1</a:t>
            </a:r>
            <a:r>
              <a:rPr lang="ja-JP" altLang="en-US" sz="2000" dirty="0"/>
              <a:t>年目：成長</a:t>
            </a:r>
            <a:r>
              <a:rPr lang="ja-JP" altLang="en-US" sz="2000" dirty="0" smtClean="0"/>
              <a:t>ストーリーでは、１年目成長段階を</a:t>
            </a:r>
            <a:r>
              <a:rPr lang="ja-JP" altLang="en-US" sz="2000" dirty="0"/>
              <a:t>「</a:t>
            </a:r>
            <a:r>
              <a:rPr lang="ja-JP" altLang="en-US" sz="2000" dirty="0" smtClean="0"/>
              <a:t>認知・模倣フェーズ」とし</a:t>
            </a:r>
            <a:endParaRPr lang="en-US" altLang="ja-JP" sz="2000" dirty="0" smtClean="0"/>
          </a:p>
          <a:p>
            <a:pPr marL="377825" lvl="1" indent="0">
              <a:buNone/>
            </a:pPr>
            <a:r>
              <a:rPr lang="ja-JP" altLang="en-US" sz="2000" dirty="0"/>
              <a:t>　</a:t>
            </a:r>
            <a:r>
              <a:rPr lang="ja-JP" altLang="en-US" sz="2000" dirty="0" smtClean="0"/>
              <a:t>　　　　　「</a:t>
            </a:r>
            <a:r>
              <a:rPr lang="en-US" altLang="ja-JP" sz="2000" dirty="0" smtClean="0"/>
              <a:t>NST</a:t>
            </a:r>
            <a:r>
              <a:rPr lang="ja-JP" altLang="en-US" sz="2000" dirty="0" smtClean="0"/>
              <a:t>の仕事の基本を知り、良いところをまねよう」を目標としているため、</a:t>
            </a:r>
            <a:endParaRPr lang="en-US" altLang="ja-JP" sz="2000" dirty="0" smtClean="0"/>
          </a:p>
          <a:p>
            <a:pPr marL="377825" lvl="1" indent="0">
              <a:buNone/>
            </a:pPr>
            <a:r>
              <a:rPr lang="ja-JP" altLang="en-US" sz="2000" dirty="0"/>
              <a:t>　</a:t>
            </a:r>
            <a:r>
              <a:rPr lang="ja-JP" altLang="en-US" sz="2000" dirty="0" smtClean="0"/>
              <a:t>　　　　　研修・</a:t>
            </a:r>
            <a:r>
              <a:rPr lang="en-US" altLang="ja-JP" sz="2000" dirty="0" smtClean="0"/>
              <a:t>OJT</a:t>
            </a:r>
            <a:r>
              <a:rPr lang="ja-JP" altLang="en-US" sz="2000" dirty="0"/>
              <a:t>から</a:t>
            </a:r>
            <a:r>
              <a:rPr lang="ja-JP" altLang="en-US" sz="2000" dirty="0" smtClean="0">
                <a:solidFill>
                  <a:srgbClr val="FF0000"/>
                </a:solidFill>
              </a:rPr>
              <a:t>何</a:t>
            </a:r>
            <a:r>
              <a:rPr lang="ja-JP" altLang="en-US" sz="2000" dirty="0">
                <a:solidFill>
                  <a:srgbClr val="FF0000"/>
                </a:solidFill>
              </a:rPr>
              <a:t>を得たの</a:t>
            </a:r>
            <a:r>
              <a:rPr lang="ja-JP" altLang="en-US" sz="2000" dirty="0" smtClean="0">
                <a:solidFill>
                  <a:srgbClr val="FF0000"/>
                </a:solidFill>
              </a:rPr>
              <a:t>か、得たことをどう活かしているのか</a:t>
            </a:r>
            <a:r>
              <a:rPr lang="ja-JP" altLang="en-US" sz="2000" dirty="0" smtClean="0"/>
              <a:t>を発表する。</a:t>
            </a:r>
            <a:endParaRPr lang="en-US" altLang="ja-JP" sz="2000" dirty="0" smtClean="0"/>
          </a:p>
          <a:p>
            <a:pPr marL="377825" lvl="1" indent="0">
              <a:buNone/>
            </a:pPr>
            <a:endParaRPr lang="en-US" altLang="ja-JP" sz="2000" dirty="0"/>
          </a:p>
          <a:p>
            <a:pPr lvl="1"/>
            <a:r>
              <a:rPr lang="en-US" altLang="ja-JP" sz="2000" dirty="0"/>
              <a:t>2</a:t>
            </a:r>
            <a:r>
              <a:rPr lang="ja-JP" altLang="en-US" sz="2000" dirty="0"/>
              <a:t>年目</a:t>
            </a:r>
            <a:r>
              <a:rPr lang="ja-JP" altLang="en-US" sz="2000" dirty="0" smtClean="0"/>
              <a:t>：成長ストーリーでは、２年目成長段階を</a:t>
            </a:r>
            <a:r>
              <a:rPr lang="ja-JP" altLang="en-US" sz="2000" dirty="0"/>
              <a:t>「</a:t>
            </a:r>
            <a:r>
              <a:rPr lang="ja-JP" altLang="en-US" sz="2000" dirty="0" smtClean="0"/>
              <a:t>創意工夫・施行フェーズ」と</a:t>
            </a:r>
            <a:r>
              <a:rPr lang="ja-JP" altLang="en-US" sz="2000" dirty="0"/>
              <a:t>し</a:t>
            </a:r>
            <a:endParaRPr lang="en-US" altLang="ja-JP" sz="2000" dirty="0" smtClean="0"/>
          </a:p>
          <a:p>
            <a:pPr marL="1147763" lvl="3" indent="0">
              <a:buNone/>
            </a:pPr>
            <a:r>
              <a:rPr lang="ja-JP" altLang="en-US" sz="2000" dirty="0" smtClean="0"/>
              <a:t>「</a:t>
            </a:r>
            <a:r>
              <a:rPr lang="ja-JP" altLang="en-US" sz="2000" dirty="0"/>
              <a:t>自分ならではの工夫をし、質を高めることに注力する</a:t>
            </a:r>
            <a:r>
              <a:rPr lang="ja-JP" altLang="en-US" sz="2000" dirty="0" smtClean="0"/>
              <a:t>」を目標として</a:t>
            </a:r>
            <a:endParaRPr lang="en-US" altLang="ja-JP" sz="2000" dirty="0" smtClean="0"/>
          </a:p>
          <a:p>
            <a:pPr marL="377825" lvl="1" indent="0">
              <a:buNone/>
            </a:pPr>
            <a:r>
              <a:rPr lang="ja-JP" altLang="en-US" sz="2000" dirty="0" smtClean="0"/>
              <a:t>　　　　　いることから、</a:t>
            </a:r>
            <a:r>
              <a:rPr lang="ja-JP" altLang="en-US" sz="2000" dirty="0" smtClean="0">
                <a:solidFill>
                  <a:srgbClr val="FF0000"/>
                </a:solidFill>
              </a:rPr>
              <a:t>業務の質を高めるためにどのような工夫しているか</a:t>
            </a:r>
            <a:r>
              <a:rPr lang="ja-JP" altLang="en-US" sz="2000" dirty="0" smtClean="0"/>
              <a:t>を発表する。</a:t>
            </a:r>
            <a:endParaRPr lang="en-US" altLang="ja-JP" sz="2000" dirty="0" smtClean="0"/>
          </a:p>
          <a:p>
            <a:pPr marL="377825" lvl="1" indent="0">
              <a:buNone/>
            </a:pPr>
            <a:endParaRPr lang="en-US" altLang="ja-JP" sz="2000" dirty="0"/>
          </a:p>
          <a:p>
            <a:pPr marL="377825" lvl="1" indent="0">
              <a:buNone/>
            </a:pPr>
            <a:endParaRPr lang="en-US" altLang="ja-JP" sz="2000" dirty="0" smtClean="0"/>
          </a:p>
          <a:p>
            <a:pPr marL="377825" lvl="1" indent="0">
              <a:buNone/>
            </a:pPr>
            <a:endParaRPr lang="en-US" altLang="ja-JP" sz="2000" dirty="0"/>
          </a:p>
          <a:p>
            <a:pPr lvl="1"/>
            <a:endParaRPr lang="en-US" altLang="ja-JP" sz="2000" dirty="0"/>
          </a:p>
          <a:p>
            <a:pPr marL="377825" lvl="1" indent="0">
              <a:buNone/>
            </a:pPr>
            <a:endParaRPr kumimoji="1" lang="en-US" altLang="ja-JP" sz="2000" dirty="0" smtClean="0"/>
          </a:p>
          <a:p>
            <a:pPr marL="377825" lvl="1" indent="0">
              <a:buNone/>
            </a:pPr>
            <a:endParaRPr kumimoji="1" lang="en-US" altLang="ja-JP" sz="2000" dirty="0" smtClean="0"/>
          </a:p>
          <a:p>
            <a:pPr marL="0" indent="0">
              <a:buNone/>
            </a:pPr>
            <a:endParaRPr kumimoji="1" lang="ja-JP" altLang="en-US" sz="2000" dirty="0"/>
          </a:p>
        </p:txBody>
      </p:sp>
    </p:spTree>
    <p:extLst>
      <p:ext uri="{BB962C8B-B14F-4D97-AF65-F5344CB8AC3E}">
        <p14:creationId xmlns:p14="http://schemas.microsoft.com/office/powerpoint/2010/main" val="243780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PT標準テンプレート_2011_ｆ">
  <a:themeElements>
    <a:clrScheme name="NRI標準テーマ色">
      <a:dk1>
        <a:srgbClr val="000000"/>
      </a:dk1>
      <a:lt1>
        <a:srgbClr val="FFFFFF"/>
      </a:lt1>
      <a:dk2>
        <a:srgbClr val="000000"/>
      </a:dk2>
      <a:lt2>
        <a:srgbClr val="808080"/>
      </a:lt2>
      <a:accent1>
        <a:srgbClr val="DDDDDD"/>
      </a:accent1>
      <a:accent2>
        <a:srgbClr val="C0C0C0"/>
      </a:accent2>
      <a:accent3>
        <a:srgbClr val="FFFFFF"/>
      </a:accent3>
      <a:accent4>
        <a:srgbClr val="000000"/>
      </a:accent4>
      <a:accent5>
        <a:srgbClr val="005BAC"/>
      </a:accent5>
      <a:accent6>
        <a:srgbClr val="CC0066"/>
      </a:accent6>
      <a:hlink>
        <a:srgbClr val="005BAC"/>
      </a:hlink>
      <a:folHlink>
        <a:srgbClr val="CC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C00"/>
        </a:solidFill>
        <a:ln/>
      </a:spPr>
      <a:bodyPr rtlCol="0" anchor="ctr"/>
      <a:lstStyle>
        <a:defPPr algn="ctr">
          <a:defRPr kumimoji="1" dirty="0" smtClean="0">
            <a:solidFill>
              <a:schemeClr val="tx1"/>
            </a:solidFill>
          </a:defRPr>
        </a:defPPr>
      </a:lstStyle>
      <a:style>
        <a:lnRef idx="1">
          <a:schemeClr val="accent2"/>
        </a:lnRef>
        <a:fillRef idx="2">
          <a:schemeClr val="accent2"/>
        </a:fillRef>
        <a:effectRef idx="1">
          <a:schemeClr val="accent2"/>
        </a:effectRef>
        <a:fontRef idx="minor">
          <a:schemeClr val="dk1"/>
        </a:fontRef>
      </a:style>
    </a:spDef>
  </a:objectDefaults>
  <a:extraClrSchemeLst/>
</a:theme>
</file>

<file path=ppt/theme/theme2.xml><?xml version="1.0" encoding="utf-8"?>
<a:theme xmlns:a="http://schemas.openxmlformats.org/drawingml/2006/main" name="1_PwC Presentation_J v1.1">
  <a:themeElements>
    <a:clrScheme name="PwC Presentation_J v1.1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fontScheme name="PwC Presentation_J v1.1">
      <a:majorFont>
        <a:latin typeface="ＭＳ Ｐ明朝"/>
        <a:ea typeface="ＭＳ Ｐゴシック"/>
        <a:cs typeface=""/>
      </a:majorFont>
      <a:minorFont>
        <a:latin typeface="ＭＳ Ｐ明朝"/>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GB" altLang="ja-JP" sz="1800" b="0" i="0" u="none" strike="noStrike" cap="none" normalizeH="0" baseline="0" smtClean="0">
            <a:ln>
              <a:noFill/>
            </a:ln>
            <a:solidFill>
              <a:schemeClr val="tx1"/>
            </a:solidFill>
            <a:effectLst/>
            <a:latin typeface="Arial" charset="0"/>
            <a:ea typeface="ＭＳ Ｐ明朝" pitchFamily="18"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GB" altLang="ja-JP" sz="1800" b="0" i="0" u="none" strike="noStrike" cap="none" normalizeH="0" baseline="0" smtClean="0">
            <a:ln>
              <a:noFill/>
            </a:ln>
            <a:solidFill>
              <a:schemeClr val="tx1"/>
            </a:solidFill>
            <a:effectLst/>
            <a:latin typeface="Arial" charset="0"/>
            <a:ea typeface="ＭＳ Ｐ明朝" pitchFamily="18" charset="-128"/>
          </a:defRPr>
        </a:defPPr>
      </a:lstStyle>
    </a:lnDef>
  </a:objectDefaults>
  <a:extraClrSchemeLst>
    <a:extraClrScheme>
      <a:clrScheme name="PwC Presentation_J v1.1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clrMap bg1="lt1" tx1="dk1" bg2="lt2" tx2="dk2" accent1="accent1" accent2="accent2" accent3="accent3" accent4="accent4" accent5="accent5" accent6="accent6" hlink="hlink" folHlink="folHlink"/>
    </a:extraClrScheme>
    <a:extraClrScheme>
      <a:clrScheme name="PwC Presentation_J v1.1 2">
        <a:dk1>
          <a:srgbClr val="000000"/>
        </a:dk1>
        <a:lt1>
          <a:srgbClr val="FFFFFF"/>
        </a:lt1>
        <a:dk2>
          <a:srgbClr val="602320"/>
        </a:dk2>
        <a:lt2>
          <a:srgbClr val="301210"/>
        </a:lt2>
        <a:accent1>
          <a:srgbClr val="481A18"/>
        </a:accent1>
        <a:accent2>
          <a:srgbClr val="ECC7C6"/>
        </a:accent2>
        <a:accent3>
          <a:srgbClr val="FFFFFF"/>
        </a:accent3>
        <a:accent4>
          <a:srgbClr val="000000"/>
        </a:accent4>
        <a:accent5>
          <a:srgbClr val="B1ABAB"/>
        </a:accent5>
        <a:accent6>
          <a:srgbClr val="D6B4B3"/>
        </a:accent6>
        <a:hlink>
          <a:srgbClr val="D9908C"/>
        </a:hlink>
        <a:folHlink>
          <a:srgbClr val="C65853"/>
        </a:folHlink>
      </a:clrScheme>
      <a:clrMap bg1="lt1" tx1="dk1" bg2="lt2" tx2="dk2" accent1="accent1" accent2="accent2" accent3="accent3" accent4="accent4" accent5="accent5" accent6="accent6" hlink="hlink" folHlink="folHlink"/>
    </a:extraClrScheme>
    <a:extraClrScheme>
      <a:clrScheme name="PwC Presentation_J v1.1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clrMap bg1="lt1" tx1="dk1" bg2="lt2" tx2="dk2" accent1="accent1" accent2="accent2" accent3="accent3" accent4="accent4" accent5="accent5" accent6="accent6" hlink="hlink" folHlink="folHlink"/>
    </a:extraClrScheme>
    <a:extraClrScheme>
      <a:clrScheme name="PwC Presentation_J v1.1 4">
        <a:dk1>
          <a:srgbClr val="000000"/>
        </a:dk1>
        <a:lt1>
          <a:srgbClr val="FFFFFF"/>
        </a:lt1>
        <a:dk2>
          <a:srgbClr val="A32020"/>
        </a:dk2>
        <a:lt2>
          <a:srgbClr val="521010"/>
        </a:lt2>
        <a:accent1>
          <a:srgbClr val="7A1818"/>
        </a:accent1>
        <a:accent2>
          <a:srgbClr val="F5CACA"/>
        </a:accent2>
        <a:accent3>
          <a:srgbClr val="FFFFFF"/>
        </a:accent3>
        <a:accent4>
          <a:srgbClr val="000000"/>
        </a:accent4>
        <a:accent5>
          <a:srgbClr val="BEABAB"/>
        </a:accent5>
        <a:accent6>
          <a:srgbClr val="DEB7B7"/>
        </a:accent6>
        <a:hlink>
          <a:srgbClr val="EA9696"/>
        </a:hlink>
        <a:folHlink>
          <a:srgbClr val="E06161"/>
        </a:folHlink>
      </a:clrScheme>
      <a:clrMap bg1="lt1" tx1="dk1" bg2="lt2" tx2="dk2" accent1="accent1" accent2="accent2" accent3="accent3" accent4="accent4" accent5="accent5" accent6="accent6" hlink="hlink" folHlink="folHlink"/>
    </a:extraClrScheme>
    <a:extraClrScheme>
      <a:clrScheme name="PwC Presentation_J v1.1 5">
        <a:dk1>
          <a:srgbClr val="000000"/>
        </a:dk1>
        <a:lt1>
          <a:srgbClr val="FFFFFF"/>
        </a:lt1>
        <a:dk2>
          <a:srgbClr val="E0301E"/>
        </a:dk2>
        <a:lt2>
          <a:srgbClr val="70180F"/>
        </a:lt2>
        <a:accent1>
          <a:srgbClr val="A82416"/>
        </a:accent1>
        <a:accent2>
          <a:srgbClr val="F9D5D2"/>
        </a:accent2>
        <a:accent3>
          <a:srgbClr val="FFFFFF"/>
        </a:accent3>
        <a:accent4>
          <a:srgbClr val="000000"/>
        </a:accent4>
        <a:accent5>
          <a:srgbClr val="D1ACAB"/>
        </a:accent5>
        <a:accent6>
          <a:srgbClr val="E2C1BE"/>
        </a:accent6>
        <a:hlink>
          <a:srgbClr val="F3ACA5"/>
        </a:hlink>
        <a:folHlink>
          <a:srgbClr val="ED8278"/>
        </a:folHlink>
      </a:clrScheme>
      <a:clrMap bg1="lt1" tx1="dk1" bg2="lt2" tx2="dk2" accent1="accent1" accent2="accent2" accent3="accent3" accent4="accent4" accent5="accent5" accent6="accent6" hlink="hlink" folHlink="folHlink"/>
    </a:extraClrScheme>
    <a:extraClrScheme>
      <a:clrScheme name="PwC Presentation_J v1.1 6">
        <a:dk1>
          <a:srgbClr val="000000"/>
        </a:dk1>
        <a:lt1>
          <a:srgbClr val="FFFFFF"/>
        </a:lt1>
        <a:dk2>
          <a:srgbClr val="968C6D"/>
        </a:dk2>
        <a:lt2>
          <a:srgbClr val="4B4636"/>
        </a:lt2>
        <a:accent1>
          <a:srgbClr val="716951"/>
        </a:accent1>
        <a:accent2>
          <a:srgbClr val="EAE8E2"/>
        </a:accent2>
        <a:accent3>
          <a:srgbClr val="FFFFFF"/>
        </a:accent3>
        <a:accent4>
          <a:srgbClr val="000000"/>
        </a:accent4>
        <a:accent5>
          <a:srgbClr val="BBB9B3"/>
        </a:accent5>
        <a:accent6>
          <a:srgbClr val="D4D2CD"/>
        </a:accent6>
        <a:hlink>
          <a:srgbClr val="D5D1C5"/>
        </a:hlink>
        <a:folHlink>
          <a:srgbClr val="C0BA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 for 2003_J_v1.7">
  <a:themeElements>
    <a:clrScheme name="PPT for 2003_J_v1.7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fontScheme name="PPT for 2003_J_v1.7">
      <a:majorFont>
        <a:latin typeface="ＭＳ Ｐ明朝"/>
        <a:ea typeface="ＭＳ Ｐゴシック"/>
        <a:cs typeface=""/>
      </a:majorFont>
      <a:minorFont>
        <a:latin typeface="ＭＳ Ｐ明朝"/>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9F6FB">
            <a:alpha val="27058"/>
          </a:srgbClr>
        </a:solidFill>
        <a:ln w="6350" algn="ctr">
          <a:solidFill>
            <a:srgbClr val="000000"/>
          </a:solidFill>
          <a:round/>
          <a:headEnd/>
          <a:tailEnd/>
        </a:ln>
      </a:spPr>
      <a:bodyPr wrap="square" lIns="64800" tIns="0" rIns="64800" bIns="0" anchor="ctr">
        <a:spAutoFit/>
      </a:bodyPr>
      <a:lstStyle>
        <a:defPPr>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0" tIns="36000" rIns="0" bIns="360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sz="1200" b="0" i="0" u="none" strike="noStrike" cap="none" normalizeH="0" baseline="0" smtClean="0">
            <a:ln>
              <a:noFill/>
            </a:ln>
            <a:solidFill>
              <a:schemeClr val="tx1"/>
            </a:solidFill>
            <a:effectLst/>
            <a:latin typeface="ＭＳ Ｐ明朝" pitchFamily="18" charset="-128"/>
            <a:ea typeface="ＭＳ Ｐ明朝" pitchFamily="18" charset="-128"/>
          </a:defRPr>
        </a:defPPr>
      </a:lstStyle>
    </a:lnDef>
  </a:objectDefaults>
  <a:extraClrSchemeLst>
    <a:extraClrScheme>
      <a:clrScheme name="PPT for 2003_J_v1.7 1">
        <a:dk1>
          <a:srgbClr val="000000"/>
        </a:dk1>
        <a:lt1>
          <a:srgbClr val="FFFFFF"/>
        </a:lt1>
        <a:dk2>
          <a:srgbClr val="DC6900"/>
        </a:dk2>
        <a:lt2>
          <a:srgbClr val="6E3500"/>
        </a:lt2>
        <a:accent1>
          <a:srgbClr val="A54F00"/>
        </a:accent1>
        <a:accent2>
          <a:srgbClr val="FFE1C5"/>
        </a:accent2>
        <a:accent3>
          <a:srgbClr val="FFFFFF"/>
        </a:accent3>
        <a:accent4>
          <a:srgbClr val="000000"/>
        </a:accent4>
        <a:accent5>
          <a:srgbClr val="CFB2AA"/>
        </a:accent5>
        <a:accent6>
          <a:srgbClr val="E7CCB2"/>
        </a:accent6>
        <a:hlink>
          <a:srgbClr val="FFC28B"/>
        </a:hlink>
        <a:folHlink>
          <a:srgbClr val="FFA451"/>
        </a:folHlink>
      </a:clrScheme>
      <a:clrMap bg1="lt1" tx1="dk1" bg2="lt2" tx2="dk2" accent1="accent1" accent2="accent2" accent3="accent3" accent4="accent4" accent5="accent5" accent6="accent6" hlink="hlink" folHlink="folHlink"/>
    </a:extraClrScheme>
    <a:extraClrScheme>
      <a:clrScheme name="PPT for 2003_J_v1.7 2">
        <a:dk1>
          <a:srgbClr val="000000"/>
        </a:dk1>
        <a:lt1>
          <a:srgbClr val="FFFFFF"/>
        </a:lt1>
        <a:dk2>
          <a:srgbClr val="602320"/>
        </a:dk2>
        <a:lt2>
          <a:srgbClr val="301210"/>
        </a:lt2>
        <a:accent1>
          <a:srgbClr val="481A18"/>
        </a:accent1>
        <a:accent2>
          <a:srgbClr val="ECC7C6"/>
        </a:accent2>
        <a:accent3>
          <a:srgbClr val="FFFFFF"/>
        </a:accent3>
        <a:accent4>
          <a:srgbClr val="000000"/>
        </a:accent4>
        <a:accent5>
          <a:srgbClr val="B1ABAB"/>
        </a:accent5>
        <a:accent6>
          <a:srgbClr val="D6B4B3"/>
        </a:accent6>
        <a:hlink>
          <a:srgbClr val="D9908C"/>
        </a:hlink>
        <a:folHlink>
          <a:srgbClr val="C65853"/>
        </a:folHlink>
      </a:clrScheme>
      <a:clrMap bg1="lt1" tx1="dk1" bg2="lt2" tx2="dk2" accent1="accent1" accent2="accent2" accent3="accent3" accent4="accent4" accent5="accent5" accent6="accent6" hlink="hlink" folHlink="folHlink"/>
    </a:extraClrScheme>
    <a:extraClrScheme>
      <a:clrScheme name="PPT for 2003_J_v1.7 3">
        <a:dk1>
          <a:srgbClr val="000000"/>
        </a:dk1>
        <a:lt1>
          <a:srgbClr val="FFFFFF"/>
        </a:lt1>
        <a:dk2>
          <a:srgbClr val="E27588"/>
        </a:dk2>
        <a:lt2>
          <a:srgbClr val="8E1E31"/>
        </a:lt2>
        <a:accent1>
          <a:srgbClr val="D32E4B"/>
        </a:accent1>
        <a:accent2>
          <a:srgbClr val="F9E3E7"/>
        </a:accent2>
        <a:accent3>
          <a:srgbClr val="FFFFFF"/>
        </a:accent3>
        <a:accent4>
          <a:srgbClr val="000000"/>
        </a:accent4>
        <a:accent5>
          <a:srgbClr val="E6ADB1"/>
        </a:accent5>
        <a:accent6>
          <a:srgbClr val="E2CED1"/>
        </a:accent6>
        <a:hlink>
          <a:srgbClr val="F3C8CF"/>
        </a:hlink>
        <a:folHlink>
          <a:srgbClr val="EEACB8"/>
        </a:folHlink>
      </a:clrScheme>
      <a:clrMap bg1="lt1" tx1="dk1" bg2="lt2" tx2="dk2" accent1="accent1" accent2="accent2" accent3="accent3" accent4="accent4" accent5="accent5" accent6="accent6" hlink="hlink" folHlink="folHlink"/>
    </a:extraClrScheme>
    <a:extraClrScheme>
      <a:clrScheme name="PPT for 2003_J_v1.7 4">
        <a:dk1>
          <a:srgbClr val="000000"/>
        </a:dk1>
        <a:lt1>
          <a:srgbClr val="FFFFFF"/>
        </a:lt1>
        <a:dk2>
          <a:srgbClr val="A32020"/>
        </a:dk2>
        <a:lt2>
          <a:srgbClr val="521010"/>
        </a:lt2>
        <a:accent1>
          <a:srgbClr val="7A1818"/>
        </a:accent1>
        <a:accent2>
          <a:srgbClr val="F5CACA"/>
        </a:accent2>
        <a:accent3>
          <a:srgbClr val="FFFFFF"/>
        </a:accent3>
        <a:accent4>
          <a:srgbClr val="000000"/>
        </a:accent4>
        <a:accent5>
          <a:srgbClr val="BEABAB"/>
        </a:accent5>
        <a:accent6>
          <a:srgbClr val="DEB7B7"/>
        </a:accent6>
        <a:hlink>
          <a:srgbClr val="EA9696"/>
        </a:hlink>
        <a:folHlink>
          <a:srgbClr val="E06161"/>
        </a:folHlink>
      </a:clrScheme>
      <a:clrMap bg1="lt1" tx1="dk1" bg2="lt2" tx2="dk2" accent1="accent1" accent2="accent2" accent3="accent3" accent4="accent4" accent5="accent5" accent6="accent6" hlink="hlink" folHlink="folHlink"/>
    </a:extraClrScheme>
    <a:extraClrScheme>
      <a:clrScheme name="PPT for 2003_J_v1.7 5">
        <a:dk1>
          <a:srgbClr val="000000"/>
        </a:dk1>
        <a:lt1>
          <a:srgbClr val="FFFFFF"/>
        </a:lt1>
        <a:dk2>
          <a:srgbClr val="E0301E"/>
        </a:dk2>
        <a:lt2>
          <a:srgbClr val="70180F"/>
        </a:lt2>
        <a:accent1>
          <a:srgbClr val="A82416"/>
        </a:accent1>
        <a:accent2>
          <a:srgbClr val="F9D5D2"/>
        </a:accent2>
        <a:accent3>
          <a:srgbClr val="FFFFFF"/>
        </a:accent3>
        <a:accent4>
          <a:srgbClr val="000000"/>
        </a:accent4>
        <a:accent5>
          <a:srgbClr val="D1ACAB"/>
        </a:accent5>
        <a:accent6>
          <a:srgbClr val="E2C1BE"/>
        </a:accent6>
        <a:hlink>
          <a:srgbClr val="F3ACA5"/>
        </a:hlink>
        <a:folHlink>
          <a:srgbClr val="ED8278"/>
        </a:folHlink>
      </a:clrScheme>
      <a:clrMap bg1="lt1" tx1="dk1" bg2="lt2" tx2="dk2" accent1="accent1" accent2="accent2" accent3="accent3" accent4="accent4" accent5="accent5" accent6="accent6" hlink="hlink" folHlink="folHlink"/>
    </a:extraClrScheme>
    <a:extraClrScheme>
      <a:clrScheme name="PPT for 2003_J_v1.7 6">
        <a:dk1>
          <a:srgbClr val="000000"/>
        </a:dk1>
        <a:lt1>
          <a:srgbClr val="FFFFFF"/>
        </a:lt1>
        <a:dk2>
          <a:srgbClr val="968C6D"/>
        </a:dk2>
        <a:lt2>
          <a:srgbClr val="4B4636"/>
        </a:lt2>
        <a:accent1>
          <a:srgbClr val="716951"/>
        </a:accent1>
        <a:accent2>
          <a:srgbClr val="EAE8E2"/>
        </a:accent2>
        <a:accent3>
          <a:srgbClr val="FFFFFF"/>
        </a:accent3>
        <a:accent4>
          <a:srgbClr val="000000"/>
        </a:accent4>
        <a:accent5>
          <a:srgbClr val="BBB9B3"/>
        </a:accent5>
        <a:accent6>
          <a:srgbClr val="D4D2CD"/>
        </a:accent6>
        <a:hlink>
          <a:srgbClr val="D5D1C5"/>
        </a:hlink>
        <a:folHlink>
          <a:srgbClr val="C0BAA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PPT標準テンプレート_2011_ｆ</Template>
  <TotalTime>35538</TotalTime>
  <Words>475</Words>
  <Application>Microsoft Office PowerPoint</Application>
  <PresentationFormat>A4 210 x 297 mm</PresentationFormat>
  <Paragraphs>97</Paragraphs>
  <Slides>8</Slides>
  <Notes>7</Notes>
  <HiddenSlides>1</HiddenSlides>
  <MMClips>0</MMClips>
  <ScaleCrop>false</ScaleCrop>
  <HeadingPairs>
    <vt:vector size="8" baseType="variant">
      <vt:variant>
        <vt:lpstr>使用されているフォント</vt:lpstr>
      </vt:variant>
      <vt:variant>
        <vt:i4>9</vt:i4>
      </vt:variant>
      <vt:variant>
        <vt:lpstr>テーマ</vt:lpstr>
      </vt:variant>
      <vt:variant>
        <vt:i4>3</vt:i4>
      </vt:variant>
      <vt:variant>
        <vt:lpstr>埋め込まれた OLE サーバー</vt:lpstr>
      </vt:variant>
      <vt:variant>
        <vt:i4>1</vt:i4>
      </vt:variant>
      <vt:variant>
        <vt:lpstr>スライド タイトル</vt:lpstr>
      </vt:variant>
      <vt:variant>
        <vt:i4>8</vt:i4>
      </vt:variant>
    </vt:vector>
  </HeadingPairs>
  <TitlesOfParts>
    <vt:vector size="21" baseType="lpstr">
      <vt:lpstr>HGP創英角ｺﾞｼｯｸUB</vt:lpstr>
      <vt:lpstr>HGP明朝E</vt:lpstr>
      <vt:lpstr>Meiryo UI</vt:lpstr>
      <vt:lpstr>ＭＳ Ｐゴシック</vt:lpstr>
      <vt:lpstr>ＭＳ Ｐ明朝</vt:lpstr>
      <vt:lpstr>Arial</vt:lpstr>
      <vt:lpstr>Calibri</vt:lpstr>
      <vt:lpstr>Georgia</vt:lpstr>
      <vt:lpstr>Wingdings</vt:lpstr>
      <vt:lpstr>PPT標準テンプレート_2011_ｆ</vt:lpstr>
      <vt:lpstr>1_PwC Presentation_J v1.1</vt:lpstr>
      <vt:lpstr>PPT for 2003_J_v1.7</vt:lpstr>
      <vt:lpstr>Image</vt:lpstr>
      <vt:lpstr>2017年度OJT報告会　(第1回）</vt:lpstr>
      <vt:lpstr>目次</vt:lpstr>
      <vt:lpstr>１．自己紹介＆上期の業務</vt:lpstr>
      <vt:lpstr>２．２年目の苦悩と成長</vt:lpstr>
      <vt:lpstr>３．レベルアップのために</vt:lpstr>
      <vt:lpstr>４．コメント</vt:lpstr>
      <vt:lpstr>PowerPoint プレゼンテーション</vt:lpstr>
      <vt:lpstr>発表内容について</vt:lpstr>
    </vt:vector>
  </TitlesOfParts>
  <Company>NRI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プロジェクトタイトル（HGP創英角ｺﾞｼｯｸUB 24pt） サブタイトル（定例資料など、HGP創英角ｺﾞｼｯｸUB 18pt）</dc:title>
  <dc:creator>NRI</dc:creator>
  <cp:lastModifiedBy>大久保　将博</cp:lastModifiedBy>
  <cp:revision>2104</cp:revision>
  <cp:lastPrinted>2014-09-17T11:21:53Z</cp:lastPrinted>
  <dcterms:created xsi:type="dcterms:W3CDTF">2011-05-13T00:28:47Z</dcterms:created>
  <dcterms:modified xsi:type="dcterms:W3CDTF">2017-11-04T01:05:14Z</dcterms:modified>
</cp:coreProperties>
</file>