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2BDC76-A598-44B5-883B-9946C09469E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A8118A-03C8-4462-8864-777571D1D8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79415D-B643-4BA7-9D5B-A39F3027B0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06FF9E-0A50-4626-8A64-EC13664AA5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E38944-3C2E-4543-B333-123DA257454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9E7E02-4B8A-4944-A034-50D2594AB9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8D166D-47DC-4628-A2AD-5BE1B3D6CD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2AD92F-57F0-4AA8-8CB1-724192C219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77EF0E-84AD-4BCE-B03B-B0B85478CC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1084FC-0096-4416-99D0-EEBC27AE73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0869BA-EC6F-47B2-B86F-937A645E45B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A8B09F-87CD-4B7F-9757-880DB61EFCC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"/>
          <p:cNvGrpSpPr/>
          <p:nvPr/>
        </p:nvGrpSpPr>
        <p:grpSpPr>
          <a:xfrm>
            <a:off x="10800" y="360"/>
            <a:ext cx="3234960" cy="5693760"/>
            <a:chOff x="10800" y="360"/>
            <a:chExt cx="3234960" cy="5693760"/>
          </a:xfrm>
        </p:grpSpPr>
        <p:sp>
          <p:nvSpPr>
            <p:cNvPr id="39" name=""/>
            <p:cNvSpPr/>
            <p:nvPr/>
          </p:nvSpPr>
          <p:spPr>
            <a:xfrm>
              <a:off x="10800" y="360"/>
              <a:ext cx="1850760" cy="1946520"/>
            </a:xfrm>
            <a:custGeom>
              <a:avLst/>
              <a:gdLst/>
              <a:ahLst/>
              <a:rect l="l" t="t" r="r" b="b"/>
              <a:pathLst>
                <a:path w="5142" h="5408">
                  <a:moveTo>
                    <a:pt x="3781" y="0"/>
                  </a:moveTo>
                  <a:lnTo>
                    <a:pt x="0" y="2467"/>
                  </a:lnTo>
                  <a:lnTo>
                    <a:pt x="0" y="5408"/>
                  </a:lnTo>
                  <a:lnTo>
                    <a:pt x="5142" y="2053"/>
                  </a:lnTo>
                  <a:lnTo>
                    <a:pt x="3802" y="0"/>
                  </a:lnTo>
                  <a:lnTo>
                    <a:pt x="3781" y="0"/>
                  </a:ln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"/>
            <p:cNvSpPr/>
            <p:nvPr/>
          </p:nvSpPr>
          <p:spPr>
            <a:xfrm>
              <a:off x="10800" y="2327760"/>
              <a:ext cx="2012400" cy="2030400"/>
            </a:xfrm>
            <a:custGeom>
              <a:avLst/>
              <a:gdLst/>
              <a:ahLst/>
              <a:rect l="l" t="t" r="r" b="b"/>
              <a:pathLst>
                <a:path w="5591" h="5641">
                  <a:moveTo>
                    <a:pt x="4291" y="0"/>
                  </a:moveTo>
                  <a:lnTo>
                    <a:pt x="0" y="2799"/>
                  </a:lnTo>
                  <a:lnTo>
                    <a:pt x="0" y="5641"/>
                  </a:lnTo>
                  <a:lnTo>
                    <a:pt x="5591" y="1993"/>
                  </a:lnTo>
                  <a:lnTo>
                    <a:pt x="4291" y="0"/>
                  </a:lnTo>
                  <a:close/>
                </a:path>
              </a:pathLst>
            </a:custGeom>
            <a:solidFill>
              <a:srgbClr val="f8b62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"/>
            <p:cNvSpPr/>
            <p:nvPr/>
          </p:nvSpPr>
          <p:spPr>
            <a:xfrm>
              <a:off x="10800" y="200520"/>
              <a:ext cx="3193200" cy="3238920"/>
            </a:xfrm>
            <a:custGeom>
              <a:avLst/>
              <a:gdLst/>
              <a:ahLst/>
              <a:rect l="l" t="t" r="r" b="b"/>
              <a:pathLst>
                <a:path w="8871" h="8998">
                  <a:moveTo>
                    <a:pt x="6776" y="0"/>
                  </a:moveTo>
                  <a:lnTo>
                    <a:pt x="0" y="4422"/>
                  </a:lnTo>
                  <a:lnTo>
                    <a:pt x="0" y="8998"/>
                  </a:lnTo>
                  <a:lnTo>
                    <a:pt x="8871" y="3210"/>
                  </a:lnTo>
                  <a:lnTo>
                    <a:pt x="6776" y="0"/>
                  </a:lnTo>
                  <a:close/>
                </a:path>
              </a:pathLst>
            </a:cu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"/>
            <p:cNvSpPr/>
            <p:nvPr/>
          </p:nvSpPr>
          <p:spPr>
            <a:xfrm>
              <a:off x="10800" y="2680920"/>
              <a:ext cx="3234960" cy="2977200"/>
            </a:xfrm>
            <a:custGeom>
              <a:avLst/>
              <a:gdLst/>
              <a:ahLst/>
              <a:rect l="l" t="t" r="r" b="b"/>
              <a:pathLst>
                <a:path w="8987" h="8271">
                  <a:moveTo>
                    <a:pt x="7027" y="0"/>
                  </a:moveTo>
                  <a:lnTo>
                    <a:pt x="0" y="4585"/>
                  </a:lnTo>
                  <a:lnTo>
                    <a:pt x="0" y="8271"/>
                  </a:lnTo>
                  <a:lnTo>
                    <a:pt x="911" y="8271"/>
                  </a:lnTo>
                  <a:lnTo>
                    <a:pt x="8987" y="3002"/>
                  </a:lnTo>
                  <a:lnTo>
                    <a:pt x="7027" y="0"/>
                  </a:lnTo>
                  <a:close/>
                </a:path>
              </a:pathLst>
            </a:custGeom>
            <a:solidFill>
              <a:srgbClr val="fe71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"/>
            <p:cNvSpPr/>
            <p:nvPr/>
          </p:nvSpPr>
          <p:spPr>
            <a:xfrm>
              <a:off x="277560" y="4977000"/>
              <a:ext cx="1567800" cy="717120"/>
            </a:xfrm>
            <a:custGeom>
              <a:avLst/>
              <a:gdLst/>
              <a:ahLst/>
              <a:rect l="l" t="t" r="r" b="b"/>
              <a:pathLst>
                <a:path w="4356" h="1993">
                  <a:moveTo>
                    <a:pt x="3055" y="0"/>
                  </a:moveTo>
                  <a:lnTo>
                    <a:pt x="0" y="1993"/>
                  </a:lnTo>
                  <a:lnTo>
                    <a:pt x="4356" y="1993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"/>
            <p:cNvSpPr/>
            <p:nvPr/>
          </p:nvSpPr>
          <p:spPr>
            <a:xfrm>
              <a:off x="10800" y="360"/>
              <a:ext cx="1398600" cy="912600"/>
            </a:xfrm>
            <a:custGeom>
              <a:avLst/>
              <a:gdLst/>
              <a:ahLst/>
              <a:rect l="l" t="t" r="r" b="b"/>
              <a:pathLst>
                <a:path w="3886" h="2536">
                  <a:moveTo>
                    <a:pt x="0" y="0"/>
                  </a:moveTo>
                  <a:lnTo>
                    <a:pt x="0" y="2536"/>
                  </a:lnTo>
                  <a:lnTo>
                    <a:pt x="38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5" name=""/>
          <p:cNvSpPr/>
          <p:nvPr/>
        </p:nvSpPr>
        <p:spPr>
          <a:xfrm>
            <a:off x="10800" y="5669640"/>
            <a:ext cx="10068480" cy="10080"/>
          </a:xfrm>
          <a:custGeom>
            <a:avLst/>
            <a:gdLst/>
            <a:ahLst/>
            <a:rect l="l" t="t" r="r" b="b"/>
            <a:pathLst>
              <a:path w="27969" h="29">
                <a:moveTo>
                  <a:pt x="0" y="0"/>
                </a:moveTo>
                <a:lnTo>
                  <a:pt x="27969" y="0"/>
                </a:lnTo>
                <a:lnTo>
                  <a:pt x="27969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"/>
          <p:cNvGrpSpPr/>
          <p:nvPr/>
        </p:nvGrpSpPr>
        <p:grpSpPr>
          <a:xfrm>
            <a:off x="1190520" y="664200"/>
            <a:ext cx="2409480" cy="4372920"/>
            <a:chOff x="1190520" y="664200"/>
            <a:chExt cx="2409480" cy="4372920"/>
          </a:xfrm>
        </p:grpSpPr>
        <p:sp>
          <p:nvSpPr>
            <p:cNvPr id="85" name=""/>
            <p:cNvSpPr/>
            <p:nvPr/>
          </p:nvSpPr>
          <p:spPr>
            <a:xfrm>
              <a:off x="2077200" y="81144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4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4"/>
                  </a:lnTo>
                  <a:close/>
                </a:path>
              </a:pathLst>
            </a:custGeom>
            <a:solidFill>
              <a:srgbClr val="fe71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"/>
            <p:cNvSpPr/>
            <p:nvPr/>
          </p:nvSpPr>
          <p:spPr>
            <a:xfrm>
              <a:off x="1190520" y="168300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fe71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"/>
            <p:cNvSpPr/>
            <p:nvPr/>
          </p:nvSpPr>
          <p:spPr>
            <a:xfrm>
              <a:off x="2077200" y="2642760"/>
              <a:ext cx="1522800" cy="1523160"/>
            </a:xfrm>
            <a:custGeom>
              <a:avLst/>
              <a:gdLst/>
              <a:ahLst/>
              <a:rect l="l" t="t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fe71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"/>
            <p:cNvSpPr/>
            <p:nvPr/>
          </p:nvSpPr>
          <p:spPr>
            <a:xfrm>
              <a:off x="1190520" y="351432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4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4"/>
                  </a:lnTo>
                  <a:close/>
                </a:path>
              </a:pathLst>
            </a:custGeom>
            <a:solidFill>
              <a:srgbClr val="fe71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"/>
            <p:cNvSpPr/>
            <p:nvPr/>
          </p:nvSpPr>
          <p:spPr>
            <a:xfrm>
              <a:off x="2077200" y="66420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6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d74c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"/>
            <p:cNvSpPr/>
            <p:nvPr/>
          </p:nvSpPr>
          <p:spPr>
            <a:xfrm>
              <a:off x="1190520" y="1535760"/>
              <a:ext cx="1522800" cy="1523160"/>
            </a:xfrm>
            <a:custGeom>
              <a:avLst/>
              <a:gdLst/>
              <a:ahLst/>
              <a:rect l="l" t="t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6" y="0"/>
                  </a:lnTo>
                  <a:lnTo>
                    <a:pt x="4231" y="2134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d74c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"/>
            <p:cNvSpPr/>
            <p:nvPr/>
          </p:nvSpPr>
          <p:spPr>
            <a:xfrm>
              <a:off x="2077200" y="249588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d74c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"/>
            <p:cNvSpPr/>
            <p:nvPr/>
          </p:nvSpPr>
          <p:spPr>
            <a:xfrm>
              <a:off x="1190520" y="3367080"/>
              <a:ext cx="1522800" cy="1523160"/>
            </a:xfrm>
            <a:custGeom>
              <a:avLst/>
              <a:gdLst/>
              <a:ahLst/>
              <a:rect l="l" t="t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6" y="0"/>
                  </a:lnTo>
                  <a:lnTo>
                    <a:pt x="4231" y="2133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d74c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3" name=""/>
          <p:cNvSpPr/>
          <p:nvPr/>
        </p:nvSpPr>
        <p:spPr>
          <a:xfrm>
            <a:off x="14040" y="5667120"/>
            <a:ext cx="10068480" cy="360"/>
          </a:xfrm>
          <a:custGeom>
            <a:avLst/>
            <a:gdLst/>
            <a:ahLst/>
            <a:rect l="l" t="t" r="r" b="b"/>
            <a:pathLst>
              <a:path w="27969" h="0">
                <a:moveTo>
                  <a:pt x="0" y="0"/>
                </a:moveTo>
                <a:lnTo>
                  <a:pt x="27969" y="0"/>
                </a:lnTo>
                <a:lnTo>
                  <a:pt x="279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4" name=""/>
          <p:cNvGrpSpPr/>
          <p:nvPr/>
        </p:nvGrpSpPr>
        <p:grpSpPr>
          <a:xfrm>
            <a:off x="9783000" y="208080"/>
            <a:ext cx="80280" cy="5249520"/>
            <a:chOff x="9783000" y="208080"/>
            <a:chExt cx="80280" cy="5249520"/>
          </a:xfrm>
        </p:grpSpPr>
        <p:sp>
          <p:nvSpPr>
            <p:cNvPr id="95" name=""/>
            <p:cNvSpPr/>
            <p:nvPr/>
          </p:nvSpPr>
          <p:spPr>
            <a:xfrm>
              <a:off x="9783000" y="2890800"/>
              <a:ext cx="80280" cy="80280"/>
            </a:xfrm>
            <a:custGeom>
              <a:avLst/>
              <a:gdLst/>
              <a:ahLst/>
              <a:rect l="l" t="t" r="r" b="b"/>
              <a:pathLst>
                <a:path w="224" h="224">
                  <a:moveTo>
                    <a:pt x="112" y="224"/>
                  </a:moveTo>
                  <a:lnTo>
                    <a:pt x="119" y="224"/>
                  </a:lnTo>
                  <a:lnTo>
                    <a:pt x="127" y="223"/>
                  </a:lnTo>
                  <a:lnTo>
                    <a:pt x="134" y="222"/>
                  </a:lnTo>
                  <a:lnTo>
                    <a:pt x="141" y="220"/>
                  </a:lnTo>
                  <a:lnTo>
                    <a:pt x="148" y="218"/>
                  </a:lnTo>
                  <a:lnTo>
                    <a:pt x="155" y="215"/>
                  </a:lnTo>
                  <a:lnTo>
                    <a:pt x="162" y="212"/>
                  </a:lnTo>
                  <a:lnTo>
                    <a:pt x="168" y="209"/>
                  </a:lnTo>
                  <a:lnTo>
                    <a:pt x="174" y="205"/>
                  </a:lnTo>
                  <a:lnTo>
                    <a:pt x="180" y="201"/>
                  </a:lnTo>
                  <a:lnTo>
                    <a:pt x="186" y="196"/>
                  </a:lnTo>
                  <a:lnTo>
                    <a:pt x="191" y="191"/>
                  </a:lnTo>
                  <a:lnTo>
                    <a:pt x="196" y="186"/>
                  </a:lnTo>
                  <a:lnTo>
                    <a:pt x="201" y="180"/>
                  </a:lnTo>
                  <a:lnTo>
                    <a:pt x="205" y="174"/>
                  </a:lnTo>
                  <a:lnTo>
                    <a:pt x="209" y="168"/>
                  </a:lnTo>
                  <a:lnTo>
                    <a:pt x="212" y="162"/>
                  </a:lnTo>
                  <a:lnTo>
                    <a:pt x="215" y="155"/>
                  </a:lnTo>
                  <a:lnTo>
                    <a:pt x="218" y="148"/>
                  </a:lnTo>
                  <a:lnTo>
                    <a:pt x="220" y="141"/>
                  </a:lnTo>
                  <a:lnTo>
                    <a:pt x="222" y="134"/>
                  </a:lnTo>
                  <a:lnTo>
                    <a:pt x="223" y="127"/>
                  </a:lnTo>
                  <a:lnTo>
                    <a:pt x="224" y="119"/>
                  </a:lnTo>
                  <a:lnTo>
                    <a:pt x="224" y="112"/>
                  </a:lnTo>
                  <a:lnTo>
                    <a:pt x="224" y="105"/>
                  </a:lnTo>
                  <a:lnTo>
                    <a:pt x="223" y="97"/>
                  </a:lnTo>
                  <a:lnTo>
                    <a:pt x="222" y="90"/>
                  </a:lnTo>
                  <a:lnTo>
                    <a:pt x="220" y="83"/>
                  </a:lnTo>
                  <a:lnTo>
                    <a:pt x="218" y="76"/>
                  </a:lnTo>
                  <a:lnTo>
                    <a:pt x="215" y="69"/>
                  </a:lnTo>
                  <a:lnTo>
                    <a:pt x="212" y="62"/>
                  </a:lnTo>
                  <a:lnTo>
                    <a:pt x="209" y="56"/>
                  </a:lnTo>
                  <a:lnTo>
                    <a:pt x="205" y="50"/>
                  </a:lnTo>
                  <a:lnTo>
                    <a:pt x="201" y="44"/>
                  </a:lnTo>
                  <a:lnTo>
                    <a:pt x="196" y="38"/>
                  </a:lnTo>
                  <a:lnTo>
                    <a:pt x="191" y="33"/>
                  </a:lnTo>
                  <a:lnTo>
                    <a:pt x="186" y="28"/>
                  </a:lnTo>
                  <a:lnTo>
                    <a:pt x="180" y="23"/>
                  </a:lnTo>
                  <a:lnTo>
                    <a:pt x="174" y="19"/>
                  </a:lnTo>
                  <a:lnTo>
                    <a:pt x="168" y="15"/>
                  </a:lnTo>
                  <a:lnTo>
                    <a:pt x="162" y="12"/>
                  </a:lnTo>
                  <a:lnTo>
                    <a:pt x="155" y="9"/>
                  </a:lnTo>
                  <a:lnTo>
                    <a:pt x="148" y="6"/>
                  </a:lnTo>
                  <a:lnTo>
                    <a:pt x="141" y="4"/>
                  </a:lnTo>
                  <a:lnTo>
                    <a:pt x="134" y="2"/>
                  </a:lnTo>
                  <a:lnTo>
                    <a:pt x="127" y="1"/>
                  </a:lnTo>
                  <a:lnTo>
                    <a:pt x="119" y="0"/>
                  </a:lnTo>
                  <a:lnTo>
                    <a:pt x="112" y="0"/>
                  </a:lnTo>
                  <a:lnTo>
                    <a:pt x="105" y="0"/>
                  </a:lnTo>
                  <a:lnTo>
                    <a:pt x="98" y="1"/>
                  </a:lnTo>
                  <a:lnTo>
                    <a:pt x="90" y="2"/>
                  </a:lnTo>
                  <a:lnTo>
                    <a:pt x="83" y="4"/>
                  </a:lnTo>
                  <a:lnTo>
                    <a:pt x="76" y="6"/>
                  </a:lnTo>
                  <a:lnTo>
                    <a:pt x="69" y="8"/>
                  </a:lnTo>
                  <a:lnTo>
                    <a:pt x="63" y="11"/>
                  </a:lnTo>
                  <a:lnTo>
                    <a:pt x="56" y="15"/>
                  </a:lnTo>
                  <a:lnTo>
                    <a:pt x="50" y="19"/>
                  </a:lnTo>
                  <a:lnTo>
                    <a:pt x="44" y="23"/>
                  </a:lnTo>
                  <a:lnTo>
                    <a:pt x="38" y="27"/>
                  </a:lnTo>
                  <a:lnTo>
                    <a:pt x="33" y="32"/>
                  </a:lnTo>
                  <a:lnTo>
                    <a:pt x="28" y="38"/>
                  </a:lnTo>
                  <a:lnTo>
                    <a:pt x="23" y="44"/>
                  </a:lnTo>
                  <a:lnTo>
                    <a:pt x="19" y="50"/>
                  </a:lnTo>
                  <a:lnTo>
                    <a:pt x="15" y="56"/>
                  </a:lnTo>
                  <a:lnTo>
                    <a:pt x="12" y="62"/>
                  </a:lnTo>
                  <a:lnTo>
                    <a:pt x="9" y="69"/>
                  </a:lnTo>
                  <a:lnTo>
                    <a:pt x="6" y="76"/>
                  </a:lnTo>
                  <a:lnTo>
                    <a:pt x="4" y="83"/>
                  </a:lnTo>
                  <a:lnTo>
                    <a:pt x="2" y="90"/>
                  </a:lnTo>
                  <a:lnTo>
                    <a:pt x="1" y="97"/>
                  </a:lnTo>
                  <a:lnTo>
                    <a:pt x="0" y="105"/>
                  </a:lnTo>
                  <a:lnTo>
                    <a:pt x="0" y="112"/>
                  </a:lnTo>
                  <a:lnTo>
                    <a:pt x="0" y="119"/>
                  </a:lnTo>
                  <a:lnTo>
                    <a:pt x="1" y="126"/>
                  </a:lnTo>
                  <a:lnTo>
                    <a:pt x="2" y="134"/>
                  </a:lnTo>
                  <a:lnTo>
                    <a:pt x="4" y="141"/>
                  </a:lnTo>
                  <a:lnTo>
                    <a:pt x="6" y="148"/>
                  </a:lnTo>
                  <a:lnTo>
                    <a:pt x="9" y="155"/>
                  </a:lnTo>
                  <a:lnTo>
                    <a:pt x="12" y="161"/>
                  </a:lnTo>
                  <a:lnTo>
                    <a:pt x="15" y="168"/>
                  </a:lnTo>
                  <a:lnTo>
                    <a:pt x="19" y="174"/>
                  </a:lnTo>
                  <a:lnTo>
                    <a:pt x="23" y="180"/>
                  </a:lnTo>
                  <a:lnTo>
                    <a:pt x="28" y="186"/>
                  </a:lnTo>
                  <a:lnTo>
                    <a:pt x="33" y="191"/>
                  </a:lnTo>
                  <a:lnTo>
                    <a:pt x="38" y="196"/>
                  </a:lnTo>
                  <a:lnTo>
                    <a:pt x="44" y="201"/>
                  </a:lnTo>
                  <a:lnTo>
                    <a:pt x="50" y="205"/>
                  </a:lnTo>
                  <a:lnTo>
                    <a:pt x="56" y="209"/>
                  </a:lnTo>
                  <a:lnTo>
                    <a:pt x="63" y="212"/>
                  </a:lnTo>
                  <a:lnTo>
                    <a:pt x="69" y="215"/>
                  </a:lnTo>
                  <a:lnTo>
                    <a:pt x="76" y="218"/>
                  </a:lnTo>
                  <a:lnTo>
                    <a:pt x="83" y="220"/>
                  </a:lnTo>
                  <a:lnTo>
                    <a:pt x="90" y="222"/>
                  </a:lnTo>
                  <a:lnTo>
                    <a:pt x="98" y="223"/>
                  </a:lnTo>
                  <a:lnTo>
                    <a:pt x="105" y="224"/>
                  </a:lnTo>
                  <a:lnTo>
                    <a:pt x="112" y="224"/>
                  </a:lnTo>
                  <a:close/>
                </a:path>
              </a:pathLst>
            </a:custGeom>
            <a:solidFill>
              <a:srgbClr val="e54b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"/>
            <p:cNvSpPr/>
            <p:nvPr/>
          </p:nvSpPr>
          <p:spPr>
            <a:xfrm>
              <a:off x="9783000" y="3081960"/>
              <a:ext cx="80280" cy="80280"/>
            </a:xfrm>
            <a:custGeom>
              <a:avLst/>
              <a:gdLst/>
              <a:ahLst/>
              <a:rect l="l" t="t" r="r" b="b"/>
              <a:pathLst>
                <a:path w="224" h="224">
                  <a:moveTo>
                    <a:pt x="112" y="224"/>
                  </a:moveTo>
                  <a:lnTo>
                    <a:pt x="119" y="224"/>
                  </a:lnTo>
                  <a:lnTo>
                    <a:pt x="127" y="223"/>
                  </a:lnTo>
                  <a:lnTo>
                    <a:pt x="134" y="222"/>
                  </a:lnTo>
                  <a:lnTo>
                    <a:pt x="141" y="220"/>
                  </a:lnTo>
                  <a:lnTo>
                    <a:pt x="148" y="218"/>
                  </a:lnTo>
                  <a:lnTo>
                    <a:pt x="155" y="215"/>
                  </a:lnTo>
                  <a:lnTo>
                    <a:pt x="162" y="212"/>
                  </a:lnTo>
                  <a:lnTo>
                    <a:pt x="168" y="209"/>
                  </a:lnTo>
                  <a:lnTo>
                    <a:pt x="174" y="205"/>
                  </a:lnTo>
                  <a:lnTo>
                    <a:pt x="180" y="201"/>
                  </a:lnTo>
                  <a:lnTo>
                    <a:pt x="186" y="196"/>
                  </a:lnTo>
                  <a:lnTo>
                    <a:pt x="191" y="191"/>
                  </a:lnTo>
                  <a:lnTo>
                    <a:pt x="196" y="186"/>
                  </a:lnTo>
                  <a:lnTo>
                    <a:pt x="201" y="180"/>
                  </a:lnTo>
                  <a:lnTo>
                    <a:pt x="205" y="174"/>
                  </a:lnTo>
                  <a:lnTo>
                    <a:pt x="209" y="168"/>
                  </a:lnTo>
                  <a:lnTo>
                    <a:pt x="212" y="162"/>
                  </a:lnTo>
                  <a:lnTo>
                    <a:pt x="215" y="155"/>
                  </a:lnTo>
                  <a:lnTo>
                    <a:pt x="218" y="148"/>
                  </a:lnTo>
                  <a:lnTo>
                    <a:pt x="220" y="141"/>
                  </a:lnTo>
                  <a:lnTo>
                    <a:pt x="222" y="134"/>
                  </a:lnTo>
                  <a:lnTo>
                    <a:pt x="223" y="127"/>
                  </a:lnTo>
                  <a:lnTo>
                    <a:pt x="224" y="119"/>
                  </a:lnTo>
                  <a:lnTo>
                    <a:pt x="224" y="112"/>
                  </a:lnTo>
                  <a:lnTo>
                    <a:pt x="224" y="105"/>
                  </a:lnTo>
                  <a:lnTo>
                    <a:pt x="223" y="97"/>
                  </a:lnTo>
                  <a:lnTo>
                    <a:pt x="222" y="90"/>
                  </a:lnTo>
                  <a:lnTo>
                    <a:pt x="220" y="83"/>
                  </a:lnTo>
                  <a:lnTo>
                    <a:pt x="218" y="76"/>
                  </a:lnTo>
                  <a:lnTo>
                    <a:pt x="215" y="69"/>
                  </a:lnTo>
                  <a:lnTo>
                    <a:pt x="212" y="62"/>
                  </a:lnTo>
                  <a:lnTo>
                    <a:pt x="209" y="56"/>
                  </a:lnTo>
                  <a:lnTo>
                    <a:pt x="205" y="50"/>
                  </a:lnTo>
                  <a:lnTo>
                    <a:pt x="201" y="44"/>
                  </a:lnTo>
                  <a:lnTo>
                    <a:pt x="196" y="38"/>
                  </a:lnTo>
                  <a:lnTo>
                    <a:pt x="191" y="33"/>
                  </a:lnTo>
                  <a:lnTo>
                    <a:pt x="186" y="28"/>
                  </a:lnTo>
                  <a:lnTo>
                    <a:pt x="180" y="23"/>
                  </a:lnTo>
                  <a:lnTo>
                    <a:pt x="174" y="19"/>
                  </a:lnTo>
                  <a:lnTo>
                    <a:pt x="168" y="15"/>
                  </a:lnTo>
                  <a:lnTo>
                    <a:pt x="162" y="12"/>
                  </a:lnTo>
                  <a:lnTo>
                    <a:pt x="155" y="9"/>
                  </a:lnTo>
                  <a:lnTo>
                    <a:pt x="148" y="6"/>
                  </a:lnTo>
                  <a:lnTo>
                    <a:pt x="141" y="4"/>
                  </a:lnTo>
                  <a:lnTo>
                    <a:pt x="134" y="2"/>
                  </a:lnTo>
                  <a:lnTo>
                    <a:pt x="127" y="1"/>
                  </a:lnTo>
                  <a:lnTo>
                    <a:pt x="119" y="0"/>
                  </a:lnTo>
                  <a:lnTo>
                    <a:pt x="112" y="0"/>
                  </a:lnTo>
                  <a:lnTo>
                    <a:pt x="105" y="0"/>
                  </a:lnTo>
                  <a:lnTo>
                    <a:pt x="98" y="1"/>
                  </a:lnTo>
                  <a:lnTo>
                    <a:pt x="90" y="2"/>
                  </a:lnTo>
                  <a:lnTo>
                    <a:pt x="83" y="4"/>
                  </a:lnTo>
                  <a:lnTo>
                    <a:pt x="76" y="6"/>
                  </a:lnTo>
                  <a:lnTo>
                    <a:pt x="69" y="9"/>
                  </a:lnTo>
                  <a:lnTo>
                    <a:pt x="63" y="12"/>
                  </a:lnTo>
                  <a:lnTo>
                    <a:pt x="56" y="15"/>
                  </a:lnTo>
                  <a:lnTo>
                    <a:pt x="50" y="19"/>
                  </a:lnTo>
                  <a:lnTo>
                    <a:pt x="44" y="23"/>
                  </a:lnTo>
                  <a:lnTo>
                    <a:pt x="38" y="28"/>
                  </a:lnTo>
                  <a:lnTo>
                    <a:pt x="33" y="33"/>
                  </a:lnTo>
                  <a:lnTo>
                    <a:pt x="28" y="38"/>
                  </a:lnTo>
                  <a:lnTo>
                    <a:pt x="23" y="44"/>
                  </a:lnTo>
                  <a:lnTo>
                    <a:pt x="19" y="50"/>
                  </a:lnTo>
                  <a:lnTo>
                    <a:pt x="15" y="56"/>
                  </a:lnTo>
                  <a:lnTo>
                    <a:pt x="12" y="63"/>
                  </a:lnTo>
                  <a:lnTo>
                    <a:pt x="9" y="69"/>
                  </a:lnTo>
                  <a:lnTo>
                    <a:pt x="6" y="76"/>
                  </a:lnTo>
                  <a:lnTo>
                    <a:pt x="4" y="83"/>
                  </a:lnTo>
                  <a:lnTo>
                    <a:pt x="2" y="90"/>
                  </a:lnTo>
                  <a:lnTo>
                    <a:pt x="1" y="98"/>
                  </a:lnTo>
                  <a:lnTo>
                    <a:pt x="0" y="105"/>
                  </a:lnTo>
                  <a:lnTo>
                    <a:pt x="0" y="112"/>
                  </a:lnTo>
                  <a:lnTo>
                    <a:pt x="0" y="119"/>
                  </a:lnTo>
                  <a:lnTo>
                    <a:pt x="1" y="127"/>
                  </a:lnTo>
                  <a:lnTo>
                    <a:pt x="2" y="134"/>
                  </a:lnTo>
                  <a:lnTo>
                    <a:pt x="4" y="141"/>
                  </a:lnTo>
                  <a:lnTo>
                    <a:pt x="6" y="148"/>
                  </a:lnTo>
                  <a:lnTo>
                    <a:pt x="9" y="155"/>
                  </a:lnTo>
                  <a:lnTo>
                    <a:pt x="12" y="162"/>
                  </a:lnTo>
                  <a:lnTo>
                    <a:pt x="15" y="168"/>
                  </a:lnTo>
                  <a:lnTo>
                    <a:pt x="19" y="174"/>
                  </a:lnTo>
                  <a:lnTo>
                    <a:pt x="23" y="180"/>
                  </a:lnTo>
                  <a:lnTo>
                    <a:pt x="28" y="186"/>
                  </a:lnTo>
                  <a:lnTo>
                    <a:pt x="33" y="191"/>
                  </a:lnTo>
                  <a:lnTo>
                    <a:pt x="38" y="197"/>
                  </a:lnTo>
                  <a:lnTo>
                    <a:pt x="44" y="201"/>
                  </a:lnTo>
                  <a:lnTo>
                    <a:pt x="50" y="205"/>
                  </a:lnTo>
                  <a:lnTo>
                    <a:pt x="56" y="209"/>
                  </a:lnTo>
                  <a:lnTo>
                    <a:pt x="63" y="213"/>
                  </a:lnTo>
                  <a:lnTo>
                    <a:pt x="69" y="216"/>
                  </a:lnTo>
                  <a:lnTo>
                    <a:pt x="76" y="218"/>
                  </a:lnTo>
                  <a:lnTo>
                    <a:pt x="83" y="220"/>
                  </a:lnTo>
                  <a:lnTo>
                    <a:pt x="90" y="222"/>
                  </a:lnTo>
                  <a:lnTo>
                    <a:pt x="98" y="223"/>
                  </a:lnTo>
                  <a:lnTo>
                    <a:pt x="105" y="224"/>
                  </a:lnTo>
                  <a:lnTo>
                    <a:pt x="112" y="224"/>
                  </a:lnTo>
                  <a:close/>
                </a:path>
              </a:pathLst>
            </a:custGeom>
            <a:solidFill>
              <a:srgbClr val="f8b62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"/>
            <p:cNvSpPr/>
            <p:nvPr/>
          </p:nvSpPr>
          <p:spPr>
            <a:xfrm>
              <a:off x="9783000" y="2503080"/>
              <a:ext cx="80280" cy="80280"/>
            </a:xfrm>
            <a:custGeom>
              <a:avLst/>
              <a:gdLst/>
              <a:ahLst/>
              <a:rect l="l" t="t" r="r" b="b"/>
              <a:pathLst>
                <a:path w="224" h="224">
                  <a:moveTo>
                    <a:pt x="112" y="224"/>
                  </a:moveTo>
                  <a:lnTo>
                    <a:pt x="119" y="224"/>
                  </a:lnTo>
                  <a:lnTo>
                    <a:pt x="127" y="223"/>
                  </a:lnTo>
                  <a:lnTo>
                    <a:pt x="134" y="222"/>
                  </a:lnTo>
                  <a:lnTo>
                    <a:pt x="141" y="220"/>
                  </a:lnTo>
                  <a:lnTo>
                    <a:pt x="148" y="218"/>
                  </a:lnTo>
                  <a:lnTo>
                    <a:pt x="155" y="216"/>
                  </a:lnTo>
                  <a:lnTo>
                    <a:pt x="162" y="213"/>
                  </a:lnTo>
                  <a:lnTo>
                    <a:pt x="168" y="209"/>
                  </a:lnTo>
                  <a:lnTo>
                    <a:pt x="174" y="205"/>
                  </a:lnTo>
                  <a:lnTo>
                    <a:pt x="180" y="201"/>
                  </a:lnTo>
                  <a:lnTo>
                    <a:pt x="186" y="196"/>
                  </a:lnTo>
                  <a:lnTo>
                    <a:pt x="191" y="191"/>
                  </a:lnTo>
                  <a:lnTo>
                    <a:pt x="196" y="186"/>
                  </a:lnTo>
                  <a:lnTo>
                    <a:pt x="201" y="180"/>
                  </a:lnTo>
                  <a:lnTo>
                    <a:pt x="205" y="174"/>
                  </a:lnTo>
                  <a:lnTo>
                    <a:pt x="209" y="168"/>
                  </a:lnTo>
                  <a:lnTo>
                    <a:pt x="212" y="162"/>
                  </a:lnTo>
                  <a:lnTo>
                    <a:pt x="215" y="155"/>
                  </a:lnTo>
                  <a:lnTo>
                    <a:pt x="218" y="148"/>
                  </a:lnTo>
                  <a:lnTo>
                    <a:pt x="220" y="141"/>
                  </a:lnTo>
                  <a:lnTo>
                    <a:pt x="222" y="134"/>
                  </a:lnTo>
                  <a:lnTo>
                    <a:pt x="223" y="127"/>
                  </a:lnTo>
                  <a:lnTo>
                    <a:pt x="224" y="119"/>
                  </a:lnTo>
                  <a:lnTo>
                    <a:pt x="224" y="112"/>
                  </a:lnTo>
                  <a:lnTo>
                    <a:pt x="224" y="105"/>
                  </a:lnTo>
                  <a:lnTo>
                    <a:pt x="223" y="97"/>
                  </a:lnTo>
                  <a:lnTo>
                    <a:pt x="222" y="90"/>
                  </a:lnTo>
                  <a:lnTo>
                    <a:pt x="220" y="83"/>
                  </a:lnTo>
                  <a:lnTo>
                    <a:pt x="218" y="76"/>
                  </a:lnTo>
                  <a:lnTo>
                    <a:pt x="215" y="69"/>
                  </a:lnTo>
                  <a:lnTo>
                    <a:pt x="212" y="62"/>
                  </a:lnTo>
                  <a:lnTo>
                    <a:pt x="209" y="56"/>
                  </a:lnTo>
                  <a:lnTo>
                    <a:pt x="205" y="50"/>
                  </a:lnTo>
                  <a:lnTo>
                    <a:pt x="201" y="44"/>
                  </a:lnTo>
                  <a:lnTo>
                    <a:pt x="196" y="38"/>
                  </a:lnTo>
                  <a:lnTo>
                    <a:pt x="191" y="33"/>
                  </a:lnTo>
                  <a:lnTo>
                    <a:pt x="186" y="28"/>
                  </a:lnTo>
                  <a:lnTo>
                    <a:pt x="180" y="23"/>
                  </a:lnTo>
                  <a:lnTo>
                    <a:pt x="174" y="19"/>
                  </a:lnTo>
                  <a:lnTo>
                    <a:pt x="168" y="15"/>
                  </a:lnTo>
                  <a:lnTo>
                    <a:pt x="162" y="11"/>
                  </a:lnTo>
                  <a:lnTo>
                    <a:pt x="155" y="8"/>
                  </a:lnTo>
                  <a:lnTo>
                    <a:pt x="148" y="6"/>
                  </a:lnTo>
                  <a:lnTo>
                    <a:pt x="141" y="4"/>
                  </a:lnTo>
                  <a:lnTo>
                    <a:pt x="134" y="2"/>
                  </a:lnTo>
                  <a:lnTo>
                    <a:pt x="127" y="1"/>
                  </a:lnTo>
                  <a:lnTo>
                    <a:pt x="119" y="0"/>
                  </a:lnTo>
                  <a:lnTo>
                    <a:pt x="112" y="0"/>
                  </a:lnTo>
                  <a:lnTo>
                    <a:pt x="105" y="0"/>
                  </a:lnTo>
                  <a:lnTo>
                    <a:pt x="98" y="1"/>
                  </a:lnTo>
                  <a:lnTo>
                    <a:pt x="90" y="2"/>
                  </a:lnTo>
                  <a:lnTo>
                    <a:pt x="83" y="4"/>
                  </a:lnTo>
                  <a:lnTo>
                    <a:pt x="76" y="6"/>
                  </a:lnTo>
                  <a:lnTo>
                    <a:pt x="69" y="8"/>
                  </a:lnTo>
                  <a:lnTo>
                    <a:pt x="63" y="11"/>
                  </a:lnTo>
                  <a:lnTo>
                    <a:pt x="56" y="15"/>
                  </a:lnTo>
                  <a:lnTo>
                    <a:pt x="50" y="19"/>
                  </a:lnTo>
                  <a:lnTo>
                    <a:pt x="44" y="23"/>
                  </a:lnTo>
                  <a:lnTo>
                    <a:pt x="38" y="28"/>
                  </a:lnTo>
                  <a:lnTo>
                    <a:pt x="33" y="33"/>
                  </a:lnTo>
                  <a:lnTo>
                    <a:pt x="28" y="38"/>
                  </a:lnTo>
                  <a:lnTo>
                    <a:pt x="23" y="44"/>
                  </a:lnTo>
                  <a:lnTo>
                    <a:pt x="19" y="50"/>
                  </a:lnTo>
                  <a:lnTo>
                    <a:pt x="15" y="56"/>
                  </a:lnTo>
                  <a:lnTo>
                    <a:pt x="12" y="62"/>
                  </a:lnTo>
                  <a:lnTo>
                    <a:pt x="9" y="69"/>
                  </a:lnTo>
                  <a:lnTo>
                    <a:pt x="6" y="76"/>
                  </a:lnTo>
                  <a:lnTo>
                    <a:pt x="4" y="83"/>
                  </a:lnTo>
                  <a:lnTo>
                    <a:pt x="2" y="90"/>
                  </a:lnTo>
                  <a:lnTo>
                    <a:pt x="1" y="97"/>
                  </a:lnTo>
                  <a:lnTo>
                    <a:pt x="0" y="105"/>
                  </a:lnTo>
                  <a:lnTo>
                    <a:pt x="0" y="112"/>
                  </a:lnTo>
                  <a:lnTo>
                    <a:pt x="0" y="119"/>
                  </a:lnTo>
                  <a:lnTo>
                    <a:pt x="1" y="127"/>
                  </a:lnTo>
                  <a:lnTo>
                    <a:pt x="2" y="134"/>
                  </a:lnTo>
                  <a:lnTo>
                    <a:pt x="4" y="141"/>
                  </a:lnTo>
                  <a:lnTo>
                    <a:pt x="6" y="148"/>
                  </a:lnTo>
                  <a:lnTo>
                    <a:pt x="9" y="155"/>
                  </a:lnTo>
                  <a:lnTo>
                    <a:pt x="12" y="162"/>
                  </a:lnTo>
                  <a:lnTo>
                    <a:pt x="15" y="168"/>
                  </a:lnTo>
                  <a:lnTo>
                    <a:pt x="19" y="174"/>
                  </a:lnTo>
                  <a:lnTo>
                    <a:pt x="23" y="180"/>
                  </a:lnTo>
                  <a:lnTo>
                    <a:pt x="28" y="186"/>
                  </a:lnTo>
                  <a:lnTo>
                    <a:pt x="33" y="191"/>
                  </a:lnTo>
                  <a:lnTo>
                    <a:pt x="38" y="196"/>
                  </a:lnTo>
                  <a:lnTo>
                    <a:pt x="44" y="201"/>
                  </a:lnTo>
                  <a:lnTo>
                    <a:pt x="50" y="205"/>
                  </a:lnTo>
                  <a:lnTo>
                    <a:pt x="56" y="209"/>
                  </a:lnTo>
                  <a:lnTo>
                    <a:pt x="63" y="213"/>
                  </a:lnTo>
                  <a:lnTo>
                    <a:pt x="69" y="216"/>
                  </a:lnTo>
                  <a:lnTo>
                    <a:pt x="76" y="218"/>
                  </a:lnTo>
                  <a:lnTo>
                    <a:pt x="83" y="220"/>
                  </a:lnTo>
                  <a:lnTo>
                    <a:pt x="90" y="222"/>
                  </a:lnTo>
                  <a:lnTo>
                    <a:pt x="98" y="223"/>
                  </a:lnTo>
                  <a:lnTo>
                    <a:pt x="105" y="224"/>
                  </a:lnTo>
                  <a:lnTo>
                    <a:pt x="112" y="224"/>
                  </a:ln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"/>
            <p:cNvSpPr/>
            <p:nvPr/>
          </p:nvSpPr>
          <p:spPr>
            <a:xfrm>
              <a:off x="9783000" y="2694600"/>
              <a:ext cx="80280" cy="80280"/>
            </a:xfrm>
            <a:custGeom>
              <a:avLst/>
              <a:gdLst/>
              <a:ahLst/>
              <a:rect l="l" t="t" r="r" b="b"/>
              <a:pathLst>
                <a:path w="224" h="224">
                  <a:moveTo>
                    <a:pt x="112" y="224"/>
                  </a:moveTo>
                  <a:lnTo>
                    <a:pt x="119" y="224"/>
                  </a:lnTo>
                  <a:lnTo>
                    <a:pt x="127" y="223"/>
                  </a:lnTo>
                  <a:lnTo>
                    <a:pt x="134" y="222"/>
                  </a:lnTo>
                  <a:lnTo>
                    <a:pt x="141" y="220"/>
                  </a:lnTo>
                  <a:lnTo>
                    <a:pt x="148" y="218"/>
                  </a:lnTo>
                  <a:lnTo>
                    <a:pt x="155" y="216"/>
                  </a:lnTo>
                  <a:lnTo>
                    <a:pt x="162" y="213"/>
                  </a:lnTo>
                  <a:lnTo>
                    <a:pt x="168" y="209"/>
                  </a:lnTo>
                  <a:lnTo>
                    <a:pt x="174" y="205"/>
                  </a:lnTo>
                  <a:lnTo>
                    <a:pt x="180" y="201"/>
                  </a:lnTo>
                  <a:lnTo>
                    <a:pt x="186" y="196"/>
                  </a:lnTo>
                  <a:lnTo>
                    <a:pt x="191" y="191"/>
                  </a:lnTo>
                  <a:lnTo>
                    <a:pt x="196" y="186"/>
                  </a:lnTo>
                  <a:lnTo>
                    <a:pt x="201" y="180"/>
                  </a:lnTo>
                  <a:lnTo>
                    <a:pt x="205" y="174"/>
                  </a:lnTo>
                  <a:lnTo>
                    <a:pt x="209" y="168"/>
                  </a:lnTo>
                  <a:lnTo>
                    <a:pt x="212" y="162"/>
                  </a:lnTo>
                  <a:lnTo>
                    <a:pt x="215" y="155"/>
                  </a:lnTo>
                  <a:lnTo>
                    <a:pt x="218" y="148"/>
                  </a:lnTo>
                  <a:lnTo>
                    <a:pt x="220" y="141"/>
                  </a:lnTo>
                  <a:lnTo>
                    <a:pt x="222" y="134"/>
                  </a:lnTo>
                  <a:lnTo>
                    <a:pt x="223" y="127"/>
                  </a:lnTo>
                  <a:lnTo>
                    <a:pt x="224" y="119"/>
                  </a:lnTo>
                  <a:lnTo>
                    <a:pt x="224" y="112"/>
                  </a:lnTo>
                  <a:lnTo>
                    <a:pt x="224" y="105"/>
                  </a:lnTo>
                  <a:lnTo>
                    <a:pt x="223" y="97"/>
                  </a:lnTo>
                  <a:lnTo>
                    <a:pt x="222" y="90"/>
                  </a:lnTo>
                  <a:lnTo>
                    <a:pt x="220" y="83"/>
                  </a:lnTo>
                  <a:lnTo>
                    <a:pt x="218" y="76"/>
                  </a:lnTo>
                  <a:lnTo>
                    <a:pt x="215" y="69"/>
                  </a:lnTo>
                  <a:lnTo>
                    <a:pt x="212" y="62"/>
                  </a:lnTo>
                  <a:lnTo>
                    <a:pt x="209" y="56"/>
                  </a:lnTo>
                  <a:lnTo>
                    <a:pt x="205" y="50"/>
                  </a:lnTo>
                  <a:lnTo>
                    <a:pt x="201" y="44"/>
                  </a:lnTo>
                  <a:lnTo>
                    <a:pt x="196" y="38"/>
                  </a:lnTo>
                  <a:lnTo>
                    <a:pt x="191" y="33"/>
                  </a:lnTo>
                  <a:lnTo>
                    <a:pt x="186" y="28"/>
                  </a:lnTo>
                  <a:lnTo>
                    <a:pt x="180" y="23"/>
                  </a:lnTo>
                  <a:lnTo>
                    <a:pt x="174" y="19"/>
                  </a:lnTo>
                  <a:lnTo>
                    <a:pt x="168" y="15"/>
                  </a:lnTo>
                  <a:lnTo>
                    <a:pt x="162" y="11"/>
                  </a:lnTo>
                  <a:lnTo>
                    <a:pt x="155" y="8"/>
                  </a:lnTo>
                  <a:lnTo>
                    <a:pt x="148" y="6"/>
                  </a:lnTo>
                  <a:lnTo>
                    <a:pt x="141" y="4"/>
                  </a:lnTo>
                  <a:lnTo>
                    <a:pt x="134" y="2"/>
                  </a:lnTo>
                  <a:lnTo>
                    <a:pt x="127" y="1"/>
                  </a:lnTo>
                  <a:lnTo>
                    <a:pt x="119" y="0"/>
                  </a:lnTo>
                  <a:lnTo>
                    <a:pt x="112" y="0"/>
                  </a:lnTo>
                  <a:lnTo>
                    <a:pt x="105" y="0"/>
                  </a:lnTo>
                  <a:lnTo>
                    <a:pt x="98" y="1"/>
                  </a:lnTo>
                  <a:lnTo>
                    <a:pt x="90" y="2"/>
                  </a:lnTo>
                  <a:lnTo>
                    <a:pt x="83" y="4"/>
                  </a:lnTo>
                  <a:lnTo>
                    <a:pt x="76" y="6"/>
                  </a:lnTo>
                  <a:lnTo>
                    <a:pt x="69" y="8"/>
                  </a:lnTo>
                  <a:lnTo>
                    <a:pt x="63" y="11"/>
                  </a:lnTo>
                  <a:lnTo>
                    <a:pt x="56" y="15"/>
                  </a:lnTo>
                  <a:lnTo>
                    <a:pt x="50" y="19"/>
                  </a:lnTo>
                  <a:lnTo>
                    <a:pt x="44" y="23"/>
                  </a:lnTo>
                  <a:lnTo>
                    <a:pt x="38" y="28"/>
                  </a:lnTo>
                  <a:lnTo>
                    <a:pt x="33" y="33"/>
                  </a:lnTo>
                  <a:lnTo>
                    <a:pt x="28" y="38"/>
                  </a:lnTo>
                  <a:lnTo>
                    <a:pt x="23" y="44"/>
                  </a:lnTo>
                  <a:lnTo>
                    <a:pt x="19" y="50"/>
                  </a:lnTo>
                  <a:lnTo>
                    <a:pt x="15" y="56"/>
                  </a:lnTo>
                  <a:lnTo>
                    <a:pt x="12" y="62"/>
                  </a:lnTo>
                  <a:lnTo>
                    <a:pt x="9" y="69"/>
                  </a:lnTo>
                  <a:lnTo>
                    <a:pt x="6" y="76"/>
                  </a:lnTo>
                  <a:lnTo>
                    <a:pt x="4" y="83"/>
                  </a:lnTo>
                  <a:lnTo>
                    <a:pt x="2" y="90"/>
                  </a:lnTo>
                  <a:lnTo>
                    <a:pt x="1" y="97"/>
                  </a:lnTo>
                  <a:lnTo>
                    <a:pt x="0" y="105"/>
                  </a:lnTo>
                  <a:lnTo>
                    <a:pt x="0" y="112"/>
                  </a:lnTo>
                  <a:lnTo>
                    <a:pt x="0" y="119"/>
                  </a:lnTo>
                  <a:lnTo>
                    <a:pt x="1" y="126"/>
                  </a:lnTo>
                  <a:lnTo>
                    <a:pt x="2" y="134"/>
                  </a:lnTo>
                  <a:lnTo>
                    <a:pt x="4" y="141"/>
                  </a:lnTo>
                  <a:lnTo>
                    <a:pt x="6" y="148"/>
                  </a:lnTo>
                  <a:lnTo>
                    <a:pt x="9" y="155"/>
                  </a:lnTo>
                  <a:lnTo>
                    <a:pt x="12" y="161"/>
                  </a:lnTo>
                  <a:lnTo>
                    <a:pt x="15" y="168"/>
                  </a:lnTo>
                  <a:lnTo>
                    <a:pt x="19" y="174"/>
                  </a:lnTo>
                  <a:lnTo>
                    <a:pt x="23" y="180"/>
                  </a:lnTo>
                  <a:lnTo>
                    <a:pt x="28" y="186"/>
                  </a:lnTo>
                  <a:lnTo>
                    <a:pt x="33" y="191"/>
                  </a:lnTo>
                  <a:lnTo>
                    <a:pt x="38" y="196"/>
                  </a:lnTo>
                  <a:lnTo>
                    <a:pt x="44" y="201"/>
                  </a:lnTo>
                  <a:lnTo>
                    <a:pt x="50" y="205"/>
                  </a:lnTo>
                  <a:lnTo>
                    <a:pt x="56" y="209"/>
                  </a:lnTo>
                  <a:lnTo>
                    <a:pt x="63" y="213"/>
                  </a:lnTo>
                  <a:lnTo>
                    <a:pt x="69" y="216"/>
                  </a:lnTo>
                  <a:lnTo>
                    <a:pt x="76" y="218"/>
                  </a:lnTo>
                  <a:lnTo>
                    <a:pt x="83" y="220"/>
                  </a:lnTo>
                  <a:lnTo>
                    <a:pt x="90" y="222"/>
                  </a:lnTo>
                  <a:lnTo>
                    <a:pt x="98" y="223"/>
                  </a:lnTo>
                  <a:lnTo>
                    <a:pt x="105" y="224"/>
                  </a:lnTo>
                  <a:lnTo>
                    <a:pt x="112" y="224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"/>
            <p:cNvSpPr/>
            <p:nvPr/>
          </p:nvSpPr>
          <p:spPr>
            <a:xfrm>
              <a:off x="9823320" y="3122280"/>
              <a:ext cx="360" cy="2335320"/>
            </a:xfrm>
            <a:prstGeom prst="line">
              <a:avLst/>
            </a:prstGeom>
            <a:ln cap="rnd" w="10440">
              <a:solidFill>
                <a:srgbClr val="f8b62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"/>
            <p:cNvSpPr/>
            <p:nvPr/>
          </p:nvSpPr>
          <p:spPr>
            <a:xfrm>
              <a:off x="9823320" y="208080"/>
              <a:ext cx="360" cy="2335320"/>
            </a:xfrm>
            <a:prstGeom prst="line">
              <a:avLst/>
            </a:prstGeom>
            <a:ln cap="rnd" w="10440">
              <a:solidFill>
                <a:srgbClr val="7f59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360" y="5465520"/>
            <a:ext cx="10079280" cy="208800"/>
          </a:xfrm>
          <a:prstGeom prst="rect">
            <a:avLst/>
          </a:prstGeom>
          <a:ln w="0">
            <a:noFill/>
          </a:ln>
        </p:spPr>
      </p:pic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"/>
          <p:cNvGrpSpPr/>
          <p:nvPr/>
        </p:nvGrpSpPr>
        <p:grpSpPr>
          <a:xfrm>
            <a:off x="6216120" y="658800"/>
            <a:ext cx="2409480" cy="4372920"/>
            <a:chOff x="6216120" y="658800"/>
            <a:chExt cx="2409480" cy="4372920"/>
          </a:xfrm>
        </p:grpSpPr>
        <p:sp>
          <p:nvSpPr>
            <p:cNvPr id="141" name=""/>
            <p:cNvSpPr/>
            <p:nvPr/>
          </p:nvSpPr>
          <p:spPr>
            <a:xfrm>
              <a:off x="7102800" y="80604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4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4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"/>
            <p:cNvSpPr/>
            <p:nvPr/>
          </p:nvSpPr>
          <p:spPr>
            <a:xfrm>
              <a:off x="6216120" y="167760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"/>
            <p:cNvSpPr/>
            <p:nvPr/>
          </p:nvSpPr>
          <p:spPr>
            <a:xfrm>
              <a:off x="7102800" y="2637360"/>
              <a:ext cx="1522800" cy="1523160"/>
            </a:xfrm>
            <a:custGeom>
              <a:avLst/>
              <a:gdLst/>
              <a:ahLst/>
              <a:rect l="l" t="t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"/>
            <p:cNvSpPr/>
            <p:nvPr/>
          </p:nvSpPr>
          <p:spPr>
            <a:xfrm>
              <a:off x="6216120" y="350892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4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4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"/>
            <p:cNvSpPr/>
            <p:nvPr/>
          </p:nvSpPr>
          <p:spPr>
            <a:xfrm>
              <a:off x="7102800" y="65880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6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ff6d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"/>
            <p:cNvSpPr/>
            <p:nvPr/>
          </p:nvSpPr>
          <p:spPr>
            <a:xfrm>
              <a:off x="6216120" y="1530360"/>
              <a:ext cx="1522800" cy="1523160"/>
            </a:xfrm>
            <a:custGeom>
              <a:avLst/>
              <a:gdLst/>
              <a:ahLst/>
              <a:rect l="l" t="t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6" y="0"/>
                  </a:lnTo>
                  <a:lnTo>
                    <a:pt x="4231" y="2134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ff6d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"/>
            <p:cNvSpPr/>
            <p:nvPr/>
          </p:nvSpPr>
          <p:spPr>
            <a:xfrm>
              <a:off x="7102800" y="2490480"/>
              <a:ext cx="1522800" cy="1522800"/>
            </a:xfrm>
            <a:custGeom>
              <a:avLst/>
              <a:gdLst/>
              <a:ahLst/>
              <a:rect l="l" t="t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ff6d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"/>
            <p:cNvSpPr/>
            <p:nvPr/>
          </p:nvSpPr>
          <p:spPr>
            <a:xfrm>
              <a:off x="6216120" y="3361680"/>
              <a:ext cx="1522800" cy="1523160"/>
            </a:xfrm>
            <a:custGeom>
              <a:avLst/>
              <a:gdLst/>
              <a:ahLst/>
              <a:rect l="l" t="t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6" y="0"/>
                  </a:lnTo>
                  <a:lnTo>
                    <a:pt x="4231" y="2133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ff6d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9" name=""/>
          <p:cNvSpPr/>
          <p:nvPr/>
        </p:nvSpPr>
        <p:spPr>
          <a:xfrm>
            <a:off x="9758160" y="2894040"/>
            <a:ext cx="80280" cy="80280"/>
          </a:xfrm>
          <a:custGeom>
            <a:avLst/>
            <a:gdLst/>
            <a:ahLst/>
            <a:rect l="l" t="t" r="r" b="b"/>
            <a:pathLst>
              <a:path w="224" h="224">
                <a:moveTo>
                  <a:pt x="112" y="224"/>
                </a:moveTo>
                <a:cubicBezTo>
                  <a:pt x="131" y="224"/>
                  <a:pt x="151" y="219"/>
                  <a:pt x="168" y="209"/>
                </a:cubicBezTo>
                <a:cubicBezTo>
                  <a:pt x="185" y="199"/>
                  <a:pt x="199" y="185"/>
                  <a:pt x="209" y="168"/>
                </a:cubicBezTo>
                <a:cubicBezTo>
                  <a:pt x="218" y="151"/>
                  <a:pt x="224" y="132"/>
                  <a:pt x="224" y="112"/>
                </a:cubicBezTo>
                <a:cubicBezTo>
                  <a:pt x="224" y="92"/>
                  <a:pt x="218" y="73"/>
                  <a:pt x="209" y="56"/>
                </a:cubicBezTo>
                <a:cubicBezTo>
                  <a:pt x="199" y="39"/>
                  <a:pt x="185" y="25"/>
                  <a:pt x="168" y="15"/>
                </a:cubicBezTo>
                <a:cubicBezTo>
                  <a:pt x="151" y="5"/>
                  <a:pt x="131" y="0"/>
                  <a:pt x="112" y="0"/>
                </a:cubicBezTo>
                <a:cubicBezTo>
                  <a:pt x="92" y="0"/>
                  <a:pt x="73" y="5"/>
                  <a:pt x="56" y="15"/>
                </a:cubicBezTo>
                <a:cubicBezTo>
                  <a:pt x="39" y="25"/>
                  <a:pt x="25" y="39"/>
                  <a:pt x="15" y="56"/>
                </a:cubicBezTo>
                <a:cubicBezTo>
                  <a:pt x="5" y="73"/>
                  <a:pt x="0" y="92"/>
                  <a:pt x="0" y="112"/>
                </a:cubicBezTo>
                <a:cubicBezTo>
                  <a:pt x="0" y="132"/>
                  <a:pt x="5" y="151"/>
                  <a:pt x="15" y="168"/>
                </a:cubicBezTo>
                <a:cubicBezTo>
                  <a:pt x="25" y="185"/>
                  <a:pt x="39" y="199"/>
                  <a:pt x="56" y="209"/>
                </a:cubicBezTo>
                <a:cubicBezTo>
                  <a:pt x="73" y="219"/>
                  <a:pt x="92" y="224"/>
                  <a:pt x="112" y="224"/>
                </a:cubicBezTo>
                <a:close/>
              </a:path>
            </a:pathLst>
          </a:custGeom>
          <a:solidFill>
            <a:srgbClr val="e54b8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"/>
          <p:cNvSpPr/>
          <p:nvPr/>
        </p:nvSpPr>
        <p:spPr>
          <a:xfrm>
            <a:off x="9758160" y="3085560"/>
            <a:ext cx="80280" cy="80280"/>
          </a:xfrm>
          <a:custGeom>
            <a:avLst/>
            <a:gdLst/>
            <a:ahLst/>
            <a:rect l="l" t="t" r="r" b="b"/>
            <a:pathLst>
              <a:path w="224" h="224">
                <a:moveTo>
                  <a:pt x="112" y="224"/>
                </a:moveTo>
                <a:cubicBezTo>
                  <a:pt x="131" y="224"/>
                  <a:pt x="151" y="219"/>
                  <a:pt x="168" y="209"/>
                </a:cubicBezTo>
                <a:cubicBezTo>
                  <a:pt x="185" y="199"/>
                  <a:pt x="199" y="185"/>
                  <a:pt x="209" y="168"/>
                </a:cubicBezTo>
                <a:cubicBezTo>
                  <a:pt x="218" y="151"/>
                  <a:pt x="224" y="131"/>
                  <a:pt x="224" y="112"/>
                </a:cubicBezTo>
                <a:cubicBezTo>
                  <a:pt x="224" y="92"/>
                  <a:pt x="218" y="73"/>
                  <a:pt x="209" y="56"/>
                </a:cubicBezTo>
                <a:cubicBezTo>
                  <a:pt x="199" y="39"/>
                  <a:pt x="185" y="25"/>
                  <a:pt x="168" y="15"/>
                </a:cubicBezTo>
                <a:cubicBezTo>
                  <a:pt x="151" y="5"/>
                  <a:pt x="131" y="0"/>
                  <a:pt x="112" y="0"/>
                </a:cubicBezTo>
                <a:cubicBezTo>
                  <a:pt x="92" y="0"/>
                  <a:pt x="73" y="5"/>
                  <a:pt x="56" y="15"/>
                </a:cubicBezTo>
                <a:cubicBezTo>
                  <a:pt x="39" y="25"/>
                  <a:pt x="25" y="39"/>
                  <a:pt x="15" y="56"/>
                </a:cubicBezTo>
                <a:cubicBezTo>
                  <a:pt x="5" y="73"/>
                  <a:pt x="0" y="92"/>
                  <a:pt x="0" y="112"/>
                </a:cubicBezTo>
                <a:cubicBezTo>
                  <a:pt x="0" y="131"/>
                  <a:pt x="5" y="151"/>
                  <a:pt x="15" y="168"/>
                </a:cubicBezTo>
                <a:cubicBezTo>
                  <a:pt x="25" y="185"/>
                  <a:pt x="39" y="199"/>
                  <a:pt x="56" y="209"/>
                </a:cubicBezTo>
                <a:cubicBezTo>
                  <a:pt x="73" y="219"/>
                  <a:pt x="92" y="224"/>
                  <a:pt x="112" y="224"/>
                </a:cubicBezTo>
                <a:close/>
              </a:path>
            </a:pathLst>
          </a:custGeom>
          <a:solidFill>
            <a:srgbClr val="f8b62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"/>
          <p:cNvSpPr/>
          <p:nvPr/>
        </p:nvSpPr>
        <p:spPr>
          <a:xfrm>
            <a:off x="9758160" y="2506680"/>
            <a:ext cx="80280" cy="80280"/>
          </a:xfrm>
          <a:custGeom>
            <a:avLst/>
            <a:gdLst/>
            <a:ahLst/>
            <a:rect l="l" t="t" r="r" b="b"/>
            <a:pathLst>
              <a:path w="224" h="224">
                <a:moveTo>
                  <a:pt x="112" y="224"/>
                </a:moveTo>
                <a:cubicBezTo>
                  <a:pt x="131" y="224"/>
                  <a:pt x="151" y="218"/>
                  <a:pt x="168" y="209"/>
                </a:cubicBezTo>
                <a:cubicBezTo>
                  <a:pt x="185" y="199"/>
                  <a:pt x="199" y="185"/>
                  <a:pt x="209" y="168"/>
                </a:cubicBezTo>
                <a:cubicBezTo>
                  <a:pt x="218" y="151"/>
                  <a:pt x="224" y="131"/>
                  <a:pt x="224" y="112"/>
                </a:cubicBezTo>
                <a:cubicBezTo>
                  <a:pt x="224" y="92"/>
                  <a:pt x="218" y="73"/>
                  <a:pt x="209" y="56"/>
                </a:cubicBezTo>
                <a:cubicBezTo>
                  <a:pt x="199" y="39"/>
                  <a:pt x="185" y="25"/>
                  <a:pt x="168" y="15"/>
                </a:cubicBezTo>
                <a:cubicBezTo>
                  <a:pt x="151" y="5"/>
                  <a:pt x="131" y="0"/>
                  <a:pt x="112" y="0"/>
                </a:cubicBezTo>
                <a:cubicBezTo>
                  <a:pt x="92" y="0"/>
                  <a:pt x="73" y="5"/>
                  <a:pt x="56" y="15"/>
                </a:cubicBezTo>
                <a:cubicBezTo>
                  <a:pt x="39" y="24"/>
                  <a:pt x="25" y="39"/>
                  <a:pt x="15" y="56"/>
                </a:cubicBezTo>
                <a:cubicBezTo>
                  <a:pt x="5" y="73"/>
                  <a:pt x="0" y="92"/>
                  <a:pt x="0" y="112"/>
                </a:cubicBezTo>
                <a:cubicBezTo>
                  <a:pt x="0" y="131"/>
                  <a:pt x="5" y="151"/>
                  <a:pt x="15" y="168"/>
                </a:cubicBezTo>
                <a:cubicBezTo>
                  <a:pt x="25" y="185"/>
                  <a:pt x="39" y="199"/>
                  <a:pt x="56" y="209"/>
                </a:cubicBezTo>
                <a:cubicBezTo>
                  <a:pt x="73" y="218"/>
                  <a:pt x="92" y="224"/>
                  <a:pt x="112" y="224"/>
                </a:cubicBezTo>
                <a:close/>
              </a:path>
            </a:pathLst>
          </a:custGeom>
          <a:solidFill>
            <a:srgbClr val="7f59a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"/>
          <p:cNvSpPr/>
          <p:nvPr/>
        </p:nvSpPr>
        <p:spPr>
          <a:xfrm>
            <a:off x="9758160" y="2697840"/>
            <a:ext cx="80280" cy="80280"/>
          </a:xfrm>
          <a:custGeom>
            <a:avLst/>
            <a:gdLst/>
            <a:ahLst/>
            <a:rect l="l" t="t" r="r" b="b"/>
            <a:pathLst>
              <a:path w="224" h="224">
                <a:moveTo>
                  <a:pt x="112" y="224"/>
                </a:moveTo>
                <a:cubicBezTo>
                  <a:pt x="131" y="224"/>
                  <a:pt x="151" y="219"/>
                  <a:pt x="168" y="209"/>
                </a:cubicBezTo>
                <a:cubicBezTo>
                  <a:pt x="185" y="199"/>
                  <a:pt x="199" y="185"/>
                  <a:pt x="209" y="168"/>
                </a:cubicBezTo>
                <a:cubicBezTo>
                  <a:pt x="218" y="151"/>
                  <a:pt x="224" y="131"/>
                  <a:pt x="224" y="112"/>
                </a:cubicBezTo>
                <a:cubicBezTo>
                  <a:pt x="224" y="92"/>
                  <a:pt x="218" y="73"/>
                  <a:pt x="209" y="56"/>
                </a:cubicBezTo>
                <a:cubicBezTo>
                  <a:pt x="199" y="39"/>
                  <a:pt x="185" y="25"/>
                  <a:pt x="168" y="15"/>
                </a:cubicBezTo>
                <a:cubicBezTo>
                  <a:pt x="151" y="5"/>
                  <a:pt x="131" y="0"/>
                  <a:pt x="112" y="0"/>
                </a:cubicBezTo>
                <a:cubicBezTo>
                  <a:pt x="92" y="0"/>
                  <a:pt x="73" y="6"/>
                  <a:pt x="56" y="15"/>
                </a:cubicBezTo>
                <a:cubicBezTo>
                  <a:pt x="39" y="25"/>
                  <a:pt x="25" y="39"/>
                  <a:pt x="15" y="56"/>
                </a:cubicBezTo>
                <a:cubicBezTo>
                  <a:pt x="5" y="73"/>
                  <a:pt x="0" y="93"/>
                  <a:pt x="0" y="112"/>
                </a:cubicBezTo>
                <a:cubicBezTo>
                  <a:pt x="0" y="132"/>
                  <a:pt x="5" y="151"/>
                  <a:pt x="15" y="168"/>
                </a:cubicBezTo>
                <a:cubicBezTo>
                  <a:pt x="25" y="185"/>
                  <a:pt x="39" y="199"/>
                  <a:pt x="56" y="209"/>
                </a:cubicBezTo>
                <a:cubicBezTo>
                  <a:pt x="73" y="219"/>
                  <a:pt x="92" y="224"/>
                  <a:pt x="112" y="224"/>
                </a:cubicBezTo>
                <a:close/>
              </a:path>
            </a:pathLst>
          </a:custGeom>
          <a:solidFill>
            <a:srgbClr val="60c4e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>
            <a:off x="9798480" y="3125880"/>
            <a:ext cx="360" cy="2334240"/>
          </a:xfrm>
          <a:custGeom>
            <a:avLst/>
            <a:gdLst/>
            <a:ahLst/>
            <a:rect l="l" t="t" r="r" b="b"/>
            <a:pathLst>
              <a:path fill="none" w="0" h="6485">
                <a:moveTo>
                  <a:pt x="0" y="0"/>
                </a:moveTo>
                <a:cubicBezTo>
                  <a:pt x="0" y="2162"/>
                  <a:pt x="0" y="4323"/>
                  <a:pt x="0" y="6485"/>
                </a:cubicBezTo>
              </a:path>
            </a:pathLst>
          </a:custGeom>
          <a:noFill/>
          <a:ln cap="rnd" w="10440">
            <a:solidFill>
              <a:srgbClr val="f8b62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>
            <a:off x="9798480" y="212040"/>
            <a:ext cx="360" cy="2334600"/>
          </a:xfrm>
          <a:custGeom>
            <a:avLst/>
            <a:gdLst/>
            <a:ahLst/>
            <a:rect l="l" t="t" r="r" b="b"/>
            <a:pathLst>
              <a:path fill="none" w="0" h="6486">
                <a:moveTo>
                  <a:pt x="0" y="0"/>
                </a:moveTo>
                <a:cubicBezTo>
                  <a:pt x="0" y="2162"/>
                  <a:pt x="0" y="4324"/>
                  <a:pt x="0" y="6486"/>
                </a:cubicBezTo>
              </a:path>
            </a:pathLst>
          </a:custGeom>
          <a:noFill/>
          <a:ln cap="rnd" w="10440">
            <a:solidFill>
              <a:srgbClr val="7f59ae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720" y="5465880"/>
            <a:ext cx="10079280" cy="208800"/>
          </a:xfrm>
          <a:prstGeom prst="rect">
            <a:avLst/>
          </a:prstGeom>
          <a:ln w="0">
            <a:noFill/>
          </a:ln>
        </p:spPr>
      </p:pic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"/>
          <p:cNvSpPr/>
          <p:nvPr/>
        </p:nvSpPr>
        <p:spPr>
          <a:xfrm>
            <a:off x="0" y="997920"/>
            <a:ext cx="2520000" cy="3674160"/>
          </a:xfrm>
          <a:custGeom>
            <a:avLst/>
            <a:gdLst/>
            <a:ahLst/>
            <a:rect l="l" t="t" r="r" b="b"/>
            <a:pathLst>
              <a:path w="7001" h="10207">
                <a:moveTo>
                  <a:pt x="0" y="0"/>
                </a:moveTo>
                <a:cubicBezTo>
                  <a:pt x="2334" y="0"/>
                  <a:pt x="4667" y="0"/>
                  <a:pt x="7001" y="0"/>
                </a:cubicBezTo>
                <a:cubicBezTo>
                  <a:pt x="7001" y="3402"/>
                  <a:pt x="7001" y="6805"/>
                  <a:pt x="7001" y="10207"/>
                </a:cubicBezTo>
                <a:cubicBezTo>
                  <a:pt x="4667" y="10207"/>
                  <a:pt x="2334" y="10207"/>
                  <a:pt x="0" y="10207"/>
                </a:cubicBezTo>
                <a:cubicBezTo>
                  <a:pt x="0" y="6805"/>
                  <a:pt x="0" y="3402"/>
                  <a:pt x="0" y="0"/>
                </a:cubicBezTo>
                <a:close/>
              </a:path>
            </a:pathLst>
          </a:custGeom>
          <a:solidFill>
            <a:srgbClr val="7f59a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"/>
          <p:cNvSpPr/>
          <p:nvPr/>
        </p:nvSpPr>
        <p:spPr>
          <a:xfrm>
            <a:off x="2520360" y="997920"/>
            <a:ext cx="2519640" cy="3674160"/>
          </a:xfrm>
          <a:custGeom>
            <a:avLst/>
            <a:gdLst/>
            <a:ahLst/>
            <a:rect l="l" t="t" r="r" b="b"/>
            <a:pathLst>
              <a:path w="7000" h="10207">
                <a:moveTo>
                  <a:pt x="0" y="0"/>
                </a:moveTo>
                <a:cubicBezTo>
                  <a:pt x="2333" y="0"/>
                  <a:pt x="4667" y="0"/>
                  <a:pt x="7000" y="0"/>
                </a:cubicBezTo>
                <a:cubicBezTo>
                  <a:pt x="7000" y="3402"/>
                  <a:pt x="7000" y="6805"/>
                  <a:pt x="7000" y="10207"/>
                </a:cubicBezTo>
                <a:cubicBezTo>
                  <a:pt x="4667" y="10207"/>
                  <a:pt x="2333" y="10207"/>
                  <a:pt x="0" y="10207"/>
                </a:cubicBezTo>
                <a:cubicBezTo>
                  <a:pt x="0" y="6805"/>
                  <a:pt x="0" y="3402"/>
                  <a:pt x="0" y="0"/>
                </a:cubicBezTo>
                <a:close/>
              </a:path>
            </a:pathLst>
          </a:custGeom>
          <a:solidFill>
            <a:srgbClr val="60c4e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>
            <a:off x="5040360" y="997920"/>
            <a:ext cx="2520000" cy="3674160"/>
          </a:xfrm>
          <a:custGeom>
            <a:avLst/>
            <a:gdLst/>
            <a:ahLst/>
            <a:rect l="l" t="t" r="r" b="b"/>
            <a:pathLst>
              <a:path w="7001" h="10207">
                <a:moveTo>
                  <a:pt x="0" y="0"/>
                </a:moveTo>
                <a:cubicBezTo>
                  <a:pt x="2334" y="0"/>
                  <a:pt x="4667" y="0"/>
                  <a:pt x="7001" y="0"/>
                </a:cubicBezTo>
                <a:cubicBezTo>
                  <a:pt x="7001" y="3402"/>
                  <a:pt x="7001" y="6805"/>
                  <a:pt x="7001" y="10207"/>
                </a:cubicBezTo>
                <a:cubicBezTo>
                  <a:pt x="4667" y="10207"/>
                  <a:pt x="2334" y="10207"/>
                  <a:pt x="0" y="10207"/>
                </a:cubicBezTo>
                <a:cubicBezTo>
                  <a:pt x="0" y="6805"/>
                  <a:pt x="0" y="3402"/>
                  <a:pt x="0" y="0"/>
                </a:cubicBezTo>
                <a:close/>
              </a:path>
            </a:pathLst>
          </a:custGeom>
          <a:solidFill>
            <a:srgbClr val="e54b8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/>
          <p:nvPr/>
        </p:nvSpPr>
        <p:spPr>
          <a:xfrm>
            <a:off x="7560720" y="997920"/>
            <a:ext cx="2518560" cy="3674160"/>
          </a:xfrm>
          <a:custGeom>
            <a:avLst/>
            <a:gdLst/>
            <a:ahLst/>
            <a:rect l="l" t="t" r="r" b="b"/>
            <a:pathLst>
              <a:path w="6997" h="10207">
                <a:moveTo>
                  <a:pt x="0" y="0"/>
                </a:moveTo>
                <a:cubicBezTo>
                  <a:pt x="2332" y="0"/>
                  <a:pt x="4665" y="0"/>
                  <a:pt x="6997" y="0"/>
                </a:cubicBezTo>
                <a:cubicBezTo>
                  <a:pt x="6997" y="3402"/>
                  <a:pt x="6997" y="6805"/>
                  <a:pt x="6997" y="10207"/>
                </a:cubicBezTo>
                <a:cubicBezTo>
                  <a:pt x="4665" y="10207"/>
                  <a:pt x="2332" y="10207"/>
                  <a:pt x="0" y="10207"/>
                </a:cubicBezTo>
                <a:cubicBezTo>
                  <a:pt x="0" y="6805"/>
                  <a:pt x="0" y="3402"/>
                  <a:pt x="0" y="0"/>
                </a:cubicBezTo>
                <a:close/>
              </a:path>
            </a:pathLst>
          </a:custGeom>
          <a:solidFill>
            <a:srgbClr val="f8b62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8" name=""/>
          <p:cNvGrpSpPr/>
          <p:nvPr/>
        </p:nvGrpSpPr>
        <p:grpSpPr>
          <a:xfrm>
            <a:off x="2416680" y="215640"/>
            <a:ext cx="5248440" cy="80280"/>
            <a:chOff x="2416680" y="215640"/>
            <a:chExt cx="5248440" cy="80280"/>
          </a:xfrm>
        </p:grpSpPr>
        <p:sp>
          <p:nvSpPr>
            <p:cNvPr id="199" name=""/>
            <p:cNvSpPr/>
            <p:nvPr/>
          </p:nvSpPr>
          <p:spPr>
            <a:xfrm>
              <a:off x="5098680" y="215640"/>
              <a:ext cx="80280" cy="80280"/>
            </a:xfrm>
            <a:custGeom>
              <a:avLst/>
              <a:gdLst/>
              <a:ahLst/>
              <a:rect l="l" t="t" r="r" b="b"/>
              <a:pathLst>
                <a:path w="224" h="224">
                  <a:moveTo>
                    <a:pt x="224" y="112"/>
                  </a:moveTo>
                  <a:cubicBezTo>
                    <a:pt x="224" y="93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2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3"/>
                    <a:pt x="0" y="112"/>
                  </a:cubicBez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8"/>
                    <a:pt x="92" y="224"/>
                    <a:pt x="112" y="224"/>
                  </a:cubicBezTo>
                  <a:cubicBezTo>
                    <a:pt x="132" y="224"/>
                    <a:pt x="151" y="218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lose/>
                </a:path>
              </a:pathLst>
            </a:custGeom>
            <a:solidFill>
              <a:srgbClr val="e54b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"/>
            <p:cNvSpPr/>
            <p:nvPr/>
          </p:nvSpPr>
          <p:spPr>
            <a:xfrm>
              <a:off x="5290200" y="215640"/>
              <a:ext cx="80280" cy="80280"/>
            </a:xfrm>
            <a:custGeom>
              <a:avLst/>
              <a:gdLst/>
              <a:ahLst/>
              <a:rect l="l" t="t" r="r" b="b"/>
              <a:pathLst>
                <a:path w="224" h="224">
                  <a:moveTo>
                    <a:pt x="224" y="112"/>
                  </a:moveTo>
                  <a:cubicBezTo>
                    <a:pt x="224" y="93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3"/>
                    <a:pt x="0" y="112"/>
                  </a:cubicBez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8"/>
                    <a:pt x="92" y="224"/>
                    <a:pt x="112" y="224"/>
                  </a:cubicBezTo>
                  <a:cubicBezTo>
                    <a:pt x="131" y="224"/>
                    <a:pt x="151" y="218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lose/>
                </a:path>
              </a:pathLst>
            </a:custGeom>
            <a:solidFill>
              <a:srgbClr val="f8b62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"/>
            <p:cNvSpPr/>
            <p:nvPr/>
          </p:nvSpPr>
          <p:spPr>
            <a:xfrm>
              <a:off x="4711320" y="215640"/>
              <a:ext cx="79920" cy="80280"/>
            </a:xfrm>
            <a:custGeom>
              <a:avLst/>
              <a:gdLst/>
              <a:ahLst/>
              <a:rect l="l" t="t" r="r" b="b"/>
              <a:pathLst>
                <a:path w="223" h="224">
                  <a:moveTo>
                    <a:pt x="223" y="112"/>
                  </a:moveTo>
                  <a:cubicBezTo>
                    <a:pt x="223" y="93"/>
                    <a:pt x="218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3"/>
                    <a:pt x="0" y="112"/>
                  </a:cubicBezTo>
                  <a:cubicBezTo>
                    <a:pt x="0" y="132"/>
                    <a:pt x="5" y="151"/>
                    <a:pt x="15" y="168"/>
                  </a:cubicBezTo>
                  <a:cubicBezTo>
                    <a:pt x="24" y="185"/>
                    <a:pt x="39" y="199"/>
                    <a:pt x="56" y="209"/>
                  </a:cubicBezTo>
                  <a:cubicBezTo>
                    <a:pt x="73" y="218"/>
                    <a:pt x="92" y="224"/>
                    <a:pt x="112" y="224"/>
                  </a:cubicBezTo>
                  <a:cubicBezTo>
                    <a:pt x="131" y="224"/>
                    <a:pt x="151" y="218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8" y="151"/>
                    <a:pt x="223" y="132"/>
                    <a:pt x="223" y="112"/>
                  </a:cubicBez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"/>
            <p:cNvSpPr/>
            <p:nvPr/>
          </p:nvSpPr>
          <p:spPr>
            <a:xfrm>
              <a:off x="4902480" y="215640"/>
              <a:ext cx="80280" cy="80280"/>
            </a:xfrm>
            <a:custGeom>
              <a:avLst/>
              <a:gdLst/>
              <a:ahLst/>
              <a:rect l="l" t="t" r="r" b="b"/>
              <a:pathLst>
                <a:path w="224" h="224">
                  <a:moveTo>
                    <a:pt x="224" y="112"/>
                  </a:moveTo>
                  <a:cubicBezTo>
                    <a:pt x="224" y="93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3"/>
                    <a:pt x="0" y="112"/>
                  </a:cubicBezTo>
                  <a:cubicBezTo>
                    <a:pt x="0" y="132"/>
                    <a:pt x="6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8"/>
                    <a:pt x="93" y="224"/>
                    <a:pt x="112" y="224"/>
                  </a:cubicBezTo>
                  <a:cubicBezTo>
                    <a:pt x="132" y="224"/>
                    <a:pt x="151" y="218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"/>
            <p:cNvSpPr/>
            <p:nvPr/>
          </p:nvSpPr>
          <p:spPr>
            <a:xfrm>
              <a:off x="5330520" y="255960"/>
              <a:ext cx="2334600" cy="360"/>
            </a:xfrm>
            <a:custGeom>
              <a:avLst/>
              <a:gdLst/>
              <a:ahLst/>
              <a:rect l="l" t="t" r="r" b="b"/>
              <a:pathLst>
                <a:path fill="none" w="6486" h="0">
                  <a:moveTo>
                    <a:pt x="0" y="0"/>
                  </a:moveTo>
                  <a:cubicBezTo>
                    <a:pt x="2162" y="0"/>
                    <a:pt x="4324" y="0"/>
                    <a:pt x="6486" y="0"/>
                  </a:cubicBezTo>
                </a:path>
              </a:pathLst>
            </a:custGeom>
            <a:noFill/>
            <a:ln cap="rnd" w="10440">
              <a:solidFill>
                <a:srgbClr val="f8b62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"/>
            <p:cNvSpPr/>
            <p:nvPr/>
          </p:nvSpPr>
          <p:spPr>
            <a:xfrm>
              <a:off x="2416680" y="255960"/>
              <a:ext cx="2334600" cy="360"/>
            </a:xfrm>
            <a:custGeom>
              <a:avLst/>
              <a:gdLst/>
              <a:ahLst/>
              <a:rect l="l" t="t" r="r" b="b"/>
              <a:pathLst>
                <a:path fill="none" w="6486" h="0">
                  <a:moveTo>
                    <a:pt x="0" y="0"/>
                  </a:moveTo>
                  <a:cubicBezTo>
                    <a:pt x="2162" y="0"/>
                    <a:pt x="4324" y="0"/>
                    <a:pt x="6486" y="0"/>
                  </a:cubicBezTo>
                </a:path>
              </a:pathLst>
            </a:custGeom>
            <a:noFill/>
            <a:ln cap="rnd" w="10440">
              <a:solidFill>
                <a:srgbClr val="7f59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5" name=""/>
          <p:cNvGrpSpPr/>
          <p:nvPr/>
        </p:nvGrpSpPr>
        <p:grpSpPr>
          <a:xfrm>
            <a:off x="2383920" y="5446080"/>
            <a:ext cx="5248440" cy="80280"/>
            <a:chOff x="2383920" y="5446080"/>
            <a:chExt cx="5248440" cy="80280"/>
          </a:xfrm>
        </p:grpSpPr>
        <p:sp>
          <p:nvSpPr>
            <p:cNvPr id="206" name=""/>
            <p:cNvSpPr/>
            <p:nvPr/>
          </p:nvSpPr>
          <p:spPr>
            <a:xfrm>
              <a:off x="4902480" y="5446080"/>
              <a:ext cx="80280" cy="80280"/>
            </a:xfrm>
            <a:custGeom>
              <a:avLst/>
              <a:gdLst/>
              <a:ahLst/>
              <a:rect l="l" t="t" r="r" b="b"/>
              <a:pathLst>
                <a:path w="224" h="224">
                  <a:moveTo>
                    <a:pt x="0" y="112"/>
                  </a:move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ubicBezTo>
                    <a:pt x="131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ubicBezTo>
                    <a:pt x="224" y="92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2" y="0"/>
                    <a:pt x="112" y="0"/>
                  </a:cubicBezTo>
                  <a:cubicBezTo>
                    <a:pt x="93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6" y="73"/>
                    <a:pt x="0" y="92"/>
                    <a:pt x="0" y="112"/>
                  </a:cubicBezTo>
                  <a:close/>
                </a:path>
              </a:pathLst>
            </a:custGeom>
            <a:solidFill>
              <a:srgbClr val="e54b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"/>
            <p:cNvSpPr/>
            <p:nvPr/>
          </p:nvSpPr>
          <p:spPr>
            <a:xfrm>
              <a:off x="4711320" y="5446080"/>
              <a:ext cx="79920" cy="80280"/>
            </a:xfrm>
            <a:custGeom>
              <a:avLst/>
              <a:gdLst/>
              <a:ahLst/>
              <a:rect l="l" t="t" r="r" b="b"/>
              <a:pathLst>
                <a:path w="223" h="224">
                  <a:moveTo>
                    <a:pt x="0" y="112"/>
                  </a:move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ubicBezTo>
                    <a:pt x="131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8" y="151"/>
                    <a:pt x="223" y="132"/>
                    <a:pt x="223" y="112"/>
                  </a:cubicBezTo>
                  <a:cubicBezTo>
                    <a:pt x="223" y="92"/>
                    <a:pt x="218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4" y="39"/>
                    <a:pt x="15" y="56"/>
                  </a:cubicBezTo>
                  <a:cubicBezTo>
                    <a:pt x="5" y="73"/>
                    <a:pt x="0" y="92"/>
                    <a:pt x="0" y="112"/>
                  </a:cubicBezTo>
                  <a:close/>
                </a:path>
              </a:pathLst>
            </a:custGeom>
            <a:solidFill>
              <a:srgbClr val="f8b62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"/>
            <p:cNvSpPr/>
            <p:nvPr/>
          </p:nvSpPr>
          <p:spPr>
            <a:xfrm>
              <a:off x="5290200" y="5446080"/>
              <a:ext cx="80280" cy="80280"/>
            </a:xfrm>
            <a:custGeom>
              <a:avLst/>
              <a:gdLst/>
              <a:ahLst/>
              <a:rect l="l" t="t" r="r" b="b"/>
              <a:pathLst>
                <a:path w="224" h="224">
                  <a:moveTo>
                    <a:pt x="0" y="112"/>
                  </a:move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ubicBezTo>
                    <a:pt x="131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ubicBezTo>
                    <a:pt x="224" y="92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2"/>
                    <a:pt x="0" y="112"/>
                  </a:cubicBez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"/>
            <p:cNvSpPr/>
            <p:nvPr/>
          </p:nvSpPr>
          <p:spPr>
            <a:xfrm>
              <a:off x="5098680" y="5446080"/>
              <a:ext cx="80280" cy="80280"/>
            </a:xfrm>
            <a:custGeom>
              <a:avLst/>
              <a:gdLst/>
              <a:ahLst/>
              <a:rect l="l" t="t" r="r" b="b"/>
              <a:pathLst>
                <a:path w="224" h="224">
                  <a:moveTo>
                    <a:pt x="0" y="112"/>
                  </a:move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ubicBezTo>
                    <a:pt x="132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ubicBezTo>
                    <a:pt x="224" y="92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2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2"/>
                    <a:pt x="0" y="112"/>
                  </a:cubicBez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"/>
            <p:cNvSpPr/>
            <p:nvPr/>
          </p:nvSpPr>
          <p:spPr>
            <a:xfrm>
              <a:off x="2383920" y="5486400"/>
              <a:ext cx="2334600" cy="360"/>
            </a:xfrm>
            <a:custGeom>
              <a:avLst/>
              <a:gdLst/>
              <a:ahLst/>
              <a:rect l="l" t="t" r="r" b="b"/>
              <a:pathLst>
                <a:path fill="none" w="6486" h="0">
                  <a:moveTo>
                    <a:pt x="0" y="0"/>
                  </a:moveTo>
                  <a:cubicBezTo>
                    <a:pt x="2162" y="0"/>
                    <a:pt x="4324" y="0"/>
                    <a:pt x="6486" y="0"/>
                  </a:cubicBezTo>
                </a:path>
              </a:pathLst>
            </a:custGeom>
            <a:noFill/>
            <a:ln cap="rnd" w="10440">
              <a:solidFill>
                <a:srgbClr val="f8b62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"/>
            <p:cNvSpPr/>
            <p:nvPr/>
          </p:nvSpPr>
          <p:spPr>
            <a:xfrm>
              <a:off x="5297760" y="5486400"/>
              <a:ext cx="2334600" cy="360"/>
            </a:xfrm>
            <a:custGeom>
              <a:avLst/>
              <a:gdLst/>
              <a:ahLst/>
              <a:rect l="l" t="t" r="r" b="b"/>
              <a:pathLst>
                <a:path fill="none" w="6486" h="0">
                  <a:moveTo>
                    <a:pt x="0" y="0"/>
                  </a:moveTo>
                  <a:cubicBezTo>
                    <a:pt x="2162" y="0"/>
                    <a:pt x="4324" y="0"/>
                    <a:pt x="6486" y="0"/>
                  </a:cubicBezTo>
                </a:path>
              </a:pathLst>
            </a:custGeom>
            <a:noFill/>
            <a:ln cap="rnd" w="10440">
              <a:solidFill>
                <a:srgbClr val="7f59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Noto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Noto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Noto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A10A2D-A8BD-4158-BE53-396DDC03DBBD}" type="slidenum">
              <a:rPr b="0" lang="en-US" sz="1400" spc="-1" strike="noStrike">
                <a:latin typeface="Noto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"/>
          <p:cNvSpPr/>
          <p:nvPr/>
        </p:nvSpPr>
        <p:spPr>
          <a:xfrm>
            <a:off x="1075320" y="4382280"/>
            <a:ext cx="1404360" cy="314280"/>
          </a:xfrm>
          <a:custGeom>
            <a:avLst/>
            <a:gdLst/>
            <a:ahLst/>
            <a:rect l="l" t="t" r="r" b="b"/>
            <a:pathLst>
              <a:path w="3902" h="874">
                <a:moveTo>
                  <a:pt x="1951" y="874"/>
                </a:moveTo>
                <a:lnTo>
                  <a:pt x="3527" y="874"/>
                </a:lnTo>
                <a:lnTo>
                  <a:pt x="3565" y="872"/>
                </a:lnTo>
                <a:lnTo>
                  <a:pt x="3602" y="866"/>
                </a:lnTo>
                <a:lnTo>
                  <a:pt x="3638" y="857"/>
                </a:lnTo>
                <a:lnTo>
                  <a:pt x="3673" y="844"/>
                </a:lnTo>
                <a:lnTo>
                  <a:pt x="3706" y="829"/>
                </a:lnTo>
                <a:lnTo>
                  <a:pt x="3736" y="810"/>
                </a:lnTo>
                <a:lnTo>
                  <a:pt x="3765" y="788"/>
                </a:lnTo>
                <a:lnTo>
                  <a:pt x="3792" y="764"/>
                </a:lnTo>
                <a:lnTo>
                  <a:pt x="3816" y="737"/>
                </a:lnTo>
                <a:lnTo>
                  <a:pt x="3838" y="709"/>
                </a:lnTo>
                <a:lnTo>
                  <a:pt x="3857" y="678"/>
                </a:lnTo>
                <a:lnTo>
                  <a:pt x="3872" y="645"/>
                </a:lnTo>
                <a:lnTo>
                  <a:pt x="3885" y="610"/>
                </a:lnTo>
                <a:lnTo>
                  <a:pt x="3894" y="575"/>
                </a:lnTo>
                <a:lnTo>
                  <a:pt x="3900" y="537"/>
                </a:lnTo>
                <a:lnTo>
                  <a:pt x="3902" y="499"/>
                </a:lnTo>
                <a:lnTo>
                  <a:pt x="3902" y="375"/>
                </a:lnTo>
                <a:lnTo>
                  <a:pt x="3900" y="337"/>
                </a:lnTo>
                <a:lnTo>
                  <a:pt x="3894" y="299"/>
                </a:lnTo>
                <a:lnTo>
                  <a:pt x="3885" y="264"/>
                </a:lnTo>
                <a:lnTo>
                  <a:pt x="3872" y="229"/>
                </a:lnTo>
                <a:lnTo>
                  <a:pt x="3857" y="196"/>
                </a:lnTo>
                <a:lnTo>
                  <a:pt x="3838" y="165"/>
                </a:lnTo>
                <a:lnTo>
                  <a:pt x="3816" y="137"/>
                </a:lnTo>
                <a:lnTo>
                  <a:pt x="3792" y="110"/>
                </a:lnTo>
                <a:lnTo>
                  <a:pt x="3765" y="86"/>
                </a:lnTo>
                <a:lnTo>
                  <a:pt x="3736" y="64"/>
                </a:lnTo>
                <a:lnTo>
                  <a:pt x="3706" y="45"/>
                </a:lnTo>
                <a:lnTo>
                  <a:pt x="3673" y="29"/>
                </a:lnTo>
                <a:lnTo>
                  <a:pt x="3638" y="17"/>
                </a:lnTo>
                <a:lnTo>
                  <a:pt x="3602" y="8"/>
                </a:lnTo>
                <a:lnTo>
                  <a:pt x="3565" y="2"/>
                </a:lnTo>
                <a:lnTo>
                  <a:pt x="3527" y="0"/>
                </a:lnTo>
                <a:lnTo>
                  <a:pt x="375" y="0"/>
                </a:lnTo>
                <a:lnTo>
                  <a:pt x="337" y="2"/>
                </a:lnTo>
                <a:lnTo>
                  <a:pt x="299" y="8"/>
                </a:lnTo>
                <a:lnTo>
                  <a:pt x="264" y="17"/>
                </a:lnTo>
                <a:lnTo>
                  <a:pt x="229" y="29"/>
                </a:lnTo>
                <a:lnTo>
                  <a:pt x="196" y="45"/>
                </a:lnTo>
                <a:lnTo>
                  <a:pt x="165" y="64"/>
                </a:lnTo>
                <a:lnTo>
                  <a:pt x="137" y="86"/>
                </a:lnTo>
                <a:lnTo>
                  <a:pt x="110" y="110"/>
                </a:lnTo>
                <a:lnTo>
                  <a:pt x="86" y="137"/>
                </a:lnTo>
                <a:lnTo>
                  <a:pt x="64" y="165"/>
                </a:lnTo>
                <a:lnTo>
                  <a:pt x="45" y="196"/>
                </a:lnTo>
                <a:lnTo>
                  <a:pt x="29" y="229"/>
                </a:lnTo>
                <a:lnTo>
                  <a:pt x="17" y="264"/>
                </a:lnTo>
                <a:lnTo>
                  <a:pt x="8" y="299"/>
                </a:lnTo>
                <a:lnTo>
                  <a:pt x="2" y="337"/>
                </a:lnTo>
                <a:lnTo>
                  <a:pt x="0" y="375"/>
                </a:lnTo>
                <a:lnTo>
                  <a:pt x="0" y="499"/>
                </a:lnTo>
                <a:lnTo>
                  <a:pt x="2" y="537"/>
                </a:lnTo>
                <a:lnTo>
                  <a:pt x="8" y="575"/>
                </a:lnTo>
                <a:lnTo>
                  <a:pt x="17" y="610"/>
                </a:lnTo>
                <a:lnTo>
                  <a:pt x="29" y="645"/>
                </a:lnTo>
                <a:lnTo>
                  <a:pt x="45" y="678"/>
                </a:lnTo>
                <a:lnTo>
                  <a:pt x="64" y="709"/>
                </a:lnTo>
                <a:lnTo>
                  <a:pt x="86" y="737"/>
                </a:lnTo>
                <a:lnTo>
                  <a:pt x="110" y="764"/>
                </a:lnTo>
                <a:lnTo>
                  <a:pt x="137" y="788"/>
                </a:lnTo>
                <a:lnTo>
                  <a:pt x="165" y="810"/>
                </a:lnTo>
                <a:lnTo>
                  <a:pt x="196" y="829"/>
                </a:lnTo>
                <a:lnTo>
                  <a:pt x="229" y="844"/>
                </a:lnTo>
                <a:lnTo>
                  <a:pt x="264" y="857"/>
                </a:lnTo>
                <a:lnTo>
                  <a:pt x="299" y="866"/>
                </a:lnTo>
                <a:lnTo>
                  <a:pt x="337" y="872"/>
                </a:lnTo>
                <a:lnTo>
                  <a:pt x="375" y="874"/>
                </a:lnTo>
                <a:lnTo>
                  <a:pt x="1951" y="874"/>
                </a:lnTo>
                <a:close/>
              </a:path>
            </a:pathLst>
          </a:custGeom>
          <a:solidFill>
            <a:srgbClr val="60c4e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xx" sz="1500" spc="-1" strike="noStrike">
                <a:solidFill>
                  <a:srgbClr val="ffffff"/>
                </a:solidFill>
                <a:latin typeface="Noto Sans"/>
              </a:rPr>
              <a:t>Lorem Ipsum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>
            <a:off x="1075320" y="4382280"/>
            <a:ext cx="1404360" cy="314280"/>
          </a:xfrm>
          <a:custGeom>
            <a:avLst/>
            <a:gdLst/>
            <a:ahLst/>
            <a:rect l="l" t="t" r="r" b="b"/>
            <a:pathLst>
              <a:path w="3902" h="874">
                <a:moveTo>
                  <a:pt x="1951" y="874"/>
                </a:moveTo>
                <a:lnTo>
                  <a:pt x="3527" y="874"/>
                </a:lnTo>
                <a:lnTo>
                  <a:pt x="3565" y="872"/>
                </a:lnTo>
                <a:lnTo>
                  <a:pt x="3602" y="866"/>
                </a:lnTo>
                <a:lnTo>
                  <a:pt x="3638" y="857"/>
                </a:lnTo>
                <a:lnTo>
                  <a:pt x="3673" y="844"/>
                </a:lnTo>
                <a:lnTo>
                  <a:pt x="3706" y="829"/>
                </a:lnTo>
                <a:lnTo>
                  <a:pt x="3736" y="810"/>
                </a:lnTo>
                <a:lnTo>
                  <a:pt x="3765" y="788"/>
                </a:lnTo>
                <a:lnTo>
                  <a:pt x="3792" y="764"/>
                </a:lnTo>
                <a:lnTo>
                  <a:pt x="3816" y="737"/>
                </a:lnTo>
                <a:lnTo>
                  <a:pt x="3838" y="709"/>
                </a:lnTo>
                <a:lnTo>
                  <a:pt x="3857" y="678"/>
                </a:lnTo>
                <a:lnTo>
                  <a:pt x="3872" y="645"/>
                </a:lnTo>
                <a:lnTo>
                  <a:pt x="3885" y="610"/>
                </a:lnTo>
                <a:lnTo>
                  <a:pt x="3894" y="575"/>
                </a:lnTo>
                <a:lnTo>
                  <a:pt x="3900" y="537"/>
                </a:lnTo>
                <a:lnTo>
                  <a:pt x="3902" y="499"/>
                </a:lnTo>
                <a:lnTo>
                  <a:pt x="3902" y="375"/>
                </a:lnTo>
                <a:lnTo>
                  <a:pt x="3900" y="337"/>
                </a:lnTo>
                <a:lnTo>
                  <a:pt x="3894" y="299"/>
                </a:lnTo>
                <a:lnTo>
                  <a:pt x="3885" y="264"/>
                </a:lnTo>
                <a:lnTo>
                  <a:pt x="3872" y="229"/>
                </a:lnTo>
                <a:lnTo>
                  <a:pt x="3857" y="196"/>
                </a:lnTo>
                <a:lnTo>
                  <a:pt x="3838" y="165"/>
                </a:lnTo>
                <a:lnTo>
                  <a:pt x="3816" y="137"/>
                </a:lnTo>
                <a:lnTo>
                  <a:pt x="3792" y="110"/>
                </a:lnTo>
                <a:lnTo>
                  <a:pt x="3765" y="86"/>
                </a:lnTo>
                <a:lnTo>
                  <a:pt x="3736" y="64"/>
                </a:lnTo>
                <a:lnTo>
                  <a:pt x="3706" y="45"/>
                </a:lnTo>
                <a:lnTo>
                  <a:pt x="3673" y="29"/>
                </a:lnTo>
                <a:lnTo>
                  <a:pt x="3638" y="17"/>
                </a:lnTo>
                <a:lnTo>
                  <a:pt x="3602" y="8"/>
                </a:lnTo>
                <a:lnTo>
                  <a:pt x="3565" y="2"/>
                </a:lnTo>
                <a:lnTo>
                  <a:pt x="3527" y="0"/>
                </a:lnTo>
                <a:lnTo>
                  <a:pt x="375" y="0"/>
                </a:lnTo>
                <a:lnTo>
                  <a:pt x="337" y="2"/>
                </a:lnTo>
                <a:lnTo>
                  <a:pt x="299" y="8"/>
                </a:lnTo>
                <a:lnTo>
                  <a:pt x="264" y="17"/>
                </a:lnTo>
                <a:lnTo>
                  <a:pt x="229" y="29"/>
                </a:lnTo>
                <a:lnTo>
                  <a:pt x="196" y="45"/>
                </a:lnTo>
                <a:lnTo>
                  <a:pt x="165" y="64"/>
                </a:lnTo>
                <a:lnTo>
                  <a:pt x="137" y="86"/>
                </a:lnTo>
                <a:lnTo>
                  <a:pt x="110" y="110"/>
                </a:lnTo>
                <a:lnTo>
                  <a:pt x="86" y="137"/>
                </a:lnTo>
                <a:lnTo>
                  <a:pt x="64" y="165"/>
                </a:lnTo>
                <a:lnTo>
                  <a:pt x="45" y="196"/>
                </a:lnTo>
                <a:lnTo>
                  <a:pt x="29" y="229"/>
                </a:lnTo>
                <a:lnTo>
                  <a:pt x="17" y="264"/>
                </a:lnTo>
                <a:lnTo>
                  <a:pt x="8" y="299"/>
                </a:lnTo>
                <a:lnTo>
                  <a:pt x="2" y="337"/>
                </a:lnTo>
                <a:lnTo>
                  <a:pt x="0" y="375"/>
                </a:lnTo>
                <a:lnTo>
                  <a:pt x="0" y="499"/>
                </a:lnTo>
                <a:lnTo>
                  <a:pt x="2" y="537"/>
                </a:lnTo>
                <a:lnTo>
                  <a:pt x="8" y="575"/>
                </a:lnTo>
                <a:lnTo>
                  <a:pt x="17" y="610"/>
                </a:lnTo>
                <a:lnTo>
                  <a:pt x="29" y="645"/>
                </a:lnTo>
                <a:lnTo>
                  <a:pt x="45" y="678"/>
                </a:lnTo>
                <a:lnTo>
                  <a:pt x="64" y="709"/>
                </a:lnTo>
                <a:lnTo>
                  <a:pt x="86" y="737"/>
                </a:lnTo>
                <a:lnTo>
                  <a:pt x="110" y="764"/>
                </a:lnTo>
                <a:lnTo>
                  <a:pt x="137" y="788"/>
                </a:lnTo>
                <a:lnTo>
                  <a:pt x="165" y="810"/>
                </a:lnTo>
                <a:lnTo>
                  <a:pt x="196" y="829"/>
                </a:lnTo>
                <a:lnTo>
                  <a:pt x="229" y="844"/>
                </a:lnTo>
                <a:lnTo>
                  <a:pt x="264" y="857"/>
                </a:lnTo>
                <a:lnTo>
                  <a:pt x="299" y="866"/>
                </a:lnTo>
                <a:lnTo>
                  <a:pt x="337" y="872"/>
                </a:lnTo>
                <a:lnTo>
                  <a:pt x="375" y="874"/>
                </a:lnTo>
                <a:lnTo>
                  <a:pt x="1951" y="874"/>
                </a:lnTo>
                <a:close/>
              </a:path>
            </a:pathLst>
          </a:custGeom>
          <a:noFill/>
          <a:ln cap="rnd"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55" name=""/>
          <p:cNvGrpSpPr/>
          <p:nvPr/>
        </p:nvGrpSpPr>
        <p:grpSpPr>
          <a:xfrm>
            <a:off x="1451160" y="4767480"/>
            <a:ext cx="652320" cy="79560"/>
            <a:chOff x="1451160" y="4767480"/>
            <a:chExt cx="652320" cy="79560"/>
          </a:xfrm>
        </p:grpSpPr>
        <p:sp>
          <p:nvSpPr>
            <p:cNvPr id="256" name=""/>
            <p:cNvSpPr/>
            <p:nvPr/>
          </p:nvSpPr>
          <p:spPr>
            <a:xfrm>
              <a:off x="1640520" y="4767480"/>
              <a:ext cx="79560" cy="79560"/>
            </a:xfrm>
            <a:custGeom>
              <a:avLst/>
              <a:gdLst/>
              <a:ahLst/>
              <a:rect l="l" t="t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4" y="23"/>
                  </a:lnTo>
                  <a:lnTo>
                    <a:pt x="50" y="19"/>
                  </a:lnTo>
                  <a:lnTo>
                    <a:pt x="56" y="15"/>
                  </a:lnTo>
                  <a:lnTo>
                    <a:pt x="62" y="11"/>
                  </a:lnTo>
                  <a:lnTo>
                    <a:pt x="69" y="8"/>
                  </a:lnTo>
                  <a:lnTo>
                    <a:pt x="76" y="6"/>
                  </a:lnTo>
                  <a:lnTo>
                    <a:pt x="83" y="4"/>
                  </a:lnTo>
                  <a:lnTo>
                    <a:pt x="90" y="2"/>
                  </a:lnTo>
                  <a:lnTo>
                    <a:pt x="97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1" y="62"/>
                  </a:lnTo>
                  <a:lnTo>
                    <a:pt x="214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4" y="153"/>
                  </a:lnTo>
                  <a:lnTo>
                    <a:pt x="211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7" y="221"/>
                  </a:lnTo>
                  <a:lnTo>
                    <a:pt x="90" y="220"/>
                  </a:lnTo>
                  <a:lnTo>
                    <a:pt x="83" y="218"/>
                  </a:lnTo>
                  <a:lnTo>
                    <a:pt x="76" y="216"/>
                  </a:lnTo>
                  <a:lnTo>
                    <a:pt x="69" y="214"/>
                  </a:lnTo>
                  <a:lnTo>
                    <a:pt x="62" y="211"/>
                  </a:lnTo>
                  <a:lnTo>
                    <a:pt x="56" y="207"/>
                  </a:lnTo>
                  <a:lnTo>
                    <a:pt x="50" y="203"/>
                  </a:lnTo>
                  <a:lnTo>
                    <a:pt x="44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"/>
            <p:cNvSpPr/>
            <p:nvPr/>
          </p:nvSpPr>
          <p:spPr>
            <a:xfrm>
              <a:off x="1451160" y="4767480"/>
              <a:ext cx="79560" cy="79560"/>
            </a:xfrm>
            <a:custGeom>
              <a:avLst/>
              <a:gdLst/>
              <a:ahLst/>
              <a:rect l="l" t="t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4" y="23"/>
                  </a:lnTo>
                  <a:lnTo>
                    <a:pt x="50" y="19"/>
                  </a:lnTo>
                  <a:lnTo>
                    <a:pt x="56" y="15"/>
                  </a:lnTo>
                  <a:lnTo>
                    <a:pt x="62" y="11"/>
                  </a:lnTo>
                  <a:lnTo>
                    <a:pt x="69" y="8"/>
                  </a:lnTo>
                  <a:lnTo>
                    <a:pt x="76" y="6"/>
                  </a:lnTo>
                  <a:lnTo>
                    <a:pt x="83" y="4"/>
                  </a:lnTo>
                  <a:lnTo>
                    <a:pt x="90" y="2"/>
                  </a:lnTo>
                  <a:lnTo>
                    <a:pt x="97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1" y="62"/>
                  </a:lnTo>
                  <a:lnTo>
                    <a:pt x="214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4" y="153"/>
                  </a:lnTo>
                  <a:lnTo>
                    <a:pt x="211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7" y="221"/>
                  </a:lnTo>
                  <a:lnTo>
                    <a:pt x="90" y="220"/>
                  </a:lnTo>
                  <a:lnTo>
                    <a:pt x="83" y="218"/>
                  </a:lnTo>
                  <a:lnTo>
                    <a:pt x="76" y="216"/>
                  </a:lnTo>
                  <a:lnTo>
                    <a:pt x="69" y="214"/>
                  </a:lnTo>
                  <a:lnTo>
                    <a:pt x="62" y="211"/>
                  </a:lnTo>
                  <a:lnTo>
                    <a:pt x="56" y="207"/>
                  </a:lnTo>
                  <a:lnTo>
                    <a:pt x="50" y="203"/>
                  </a:lnTo>
                  <a:lnTo>
                    <a:pt x="44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"/>
            <p:cNvSpPr/>
            <p:nvPr/>
          </p:nvSpPr>
          <p:spPr>
            <a:xfrm>
              <a:off x="2024280" y="4767480"/>
              <a:ext cx="79200" cy="79560"/>
            </a:xfrm>
            <a:custGeom>
              <a:avLst/>
              <a:gdLst/>
              <a:ahLst/>
              <a:rect l="l" t="t" r="r" b="b"/>
              <a:pathLst>
                <a:path w="221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3" y="23"/>
                  </a:lnTo>
                  <a:lnTo>
                    <a:pt x="49" y="19"/>
                  </a:lnTo>
                  <a:lnTo>
                    <a:pt x="55" y="15"/>
                  </a:lnTo>
                  <a:lnTo>
                    <a:pt x="61" y="11"/>
                  </a:lnTo>
                  <a:lnTo>
                    <a:pt x="68" y="8"/>
                  </a:lnTo>
                  <a:lnTo>
                    <a:pt x="75" y="6"/>
                  </a:lnTo>
                  <a:lnTo>
                    <a:pt x="82" y="4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0" y="62"/>
                  </a:lnTo>
                  <a:lnTo>
                    <a:pt x="213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19" y="89"/>
                  </a:lnTo>
                  <a:lnTo>
                    <a:pt x="220" y="96"/>
                  </a:lnTo>
                  <a:lnTo>
                    <a:pt x="221" y="104"/>
                  </a:lnTo>
                  <a:lnTo>
                    <a:pt x="221" y="111"/>
                  </a:lnTo>
                  <a:lnTo>
                    <a:pt x="221" y="118"/>
                  </a:lnTo>
                  <a:lnTo>
                    <a:pt x="220" y="125"/>
                  </a:lnTo>
                  <a:lnTo>
                    <a:pt x="219" y="132"/>
                  </a:lnTo>
                  <a:lnTo>
                    <a:pt x="217" y="139"/>
                  </a:lnTo>
                  <a:lnTo>
                    <a:pt x="215" y="146"/>
                  </a:lnTo>
                  <a:lnTo>
                    <a:pt x="213" y="153"/>
                  </a:lnTo>
                  <a:lnTo>
                    <a:pt x="210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6" y="221"/>
                  </a:lnTo>
                  <a:lnTo>
                    <a:pt x="89" y="220"/>
                  </a:lnTo>
                  <a:lnTo>
                    <a:pt x="82" y="218"/>
                  </a:lnTo>
                  <a:lnTo>
                    <a:pt x="75" y="216"/>
                  </a:lnTo>
                  <a:lnTo>
                    <a:pt x="68" y="214"/>
                  </a:lnTo>
                  <a:lnTo>
                    <a:pt x="61" y="211"/>
                  </a:lnTo>
                  <a:lnTo>
                    <a:pt x="55" y="207"/>
                  </a:lnTo>
                  <a:lnTo>
                    <a:pt x="49" y="203"/>
                  </a:lnTo>
                  <a:lnTo>
                    <a:pt x="43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"/>
            <p:cNvSpPr/>
            <p:nvPr/>
          </p:nvSpPr>
          <p:spPr>
            <a:xfrm>
              <a:off x="1834920" y="4767480"/>
              <a:ext cx="79560" cy="79560"/>
            </a:xfrm>
            <a:custGeom>
              <a:avLst/>
              <a:gdLst/>
              <a:ahLst/>
              <a:rect l="l" t="t" r="r" b="b"/>
              <a:pathLst>
                <a:path w="222" h="222">
                  <a:moveTo>
                    <a:pt x="0" y="111"/>
                  </a:moveTo>
                  <a:lnTo>
                    <a:pt x="0" y="104"/>
                  </a:lnTo>
                  <a:lnTo>
                    <a:pt x="1" y="96"/>
                  </a:lnTo>
                  <a:lnTo>
                    <a:pt x="2" y="89"/>
                  </a:lnTo>
                  <a:lnTo>
                    <a:pt x="4" y="82"/>
                  </a:lnTo>
                  <a:lnTo>
                    <a:pt x="6" y="75"/>
                  </a:lnTo>
                  <a:lnTo>
                    <a:pt x="8" y="69"/>
                  </a:lnTo>
                  <a:lnTo>
                    <a:pt x="11" y="62"/>
                  </a:lnTo>
                  <a:lnTo>
                    <a:pt x="15" y="56"/>
                  </a:lnTo>
                  <a:lnTo>
                    <a:pt x="19" y="50"/>
                  </a:lnTo>
                  <a:lnTo>
                    <a:pt x="23" y="44"/>
                  </a:lnTo>
                  <a:lnTo>
                    <a:pt x="28" y="38"/>
                  </a:lnTo>
                  <a:lnTo>
                    <a:pt x="33" y="33"/>
                  </a:lnTo>
                  <a:lnTo>
                    <a:pt x="38" y="28"/>
                  </a:lnTo>
                  <a:lnTo>
                    <a:pt x="43" y="23"/>
                  </a:lnTo>
                  <a:lnTo>
                    <a:pt x="49" y="19"/>
                  </a:lnTo>
                  <a:lnTo>
                    <a:pt x="55" y="15"/>
                  </a:lnTo>
                  <a:lnTo>
                    <a:pt x="61" y="11"/>
                  </a:lnTo>
                  <a:lnTo>
                    <a:pt x="68" y="8"/>
                  </a:lnTo>
                  <a:lnTo>
                    <a:pt x="75" y="6"/>
                  </a:lnTo>
                  <a:lnTo>
                    <a:pt x="82" y="4"/>
                  </a:lnTo>
                  <a:lnTo>
                    <a:pt x="89" y="2"/>
                  </a:lnTo>
                  <a:lnTo>
                    <a:pt x="96" y="1"/>
                  </a:lnTo>
                  <a:lnTo>
                    <a:pt x="104" y="0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5" y="1"/>
                  </a:lnTo>
                  <a:lnTo>
                    <a:pt x="132" y="2"/>
                  </a:lnTo>
                  <a:lnTo>
                    <a:pt x="139" y="4"/>
                  </a:lnTo>
                  <a:lnTo>
                    <a:pt x="146" y="6"/>
                  </a:lnTo>
                  <a:lnTo>
                    <a:pt x="153" y="8"/>
                  </a:lnTo>
                  <a:lnTo>
                    <a:pt x="160" y="11"/>
                  </a:lnTo>
                  <a:lnTo>
                    <a:pt x="166" y="15"/>
                  </a:lnTo>
                  <a:lnTo>
                    <a:pt x="172" y="19"/>
                  </a:lnTo>
                  <a:lnTo>
                    <a:pt x="178" y="23"/>
                  </a:lnTo>
                  <a:lnTo>
                    <a:pt x="184" y="28"/>
                  </a:lnTo>
                  <a:lnTo>
                    <a:pt x="189" y="33"/>
                  </a:lnTo>
                  <a:lnTo>
                    <a:pt x="194" y="38"/>
                  </a:lnTo>
                  <a:lnTo>
                    <a:pt x="199" y="44"/>
                  </a:lnTo>
                  <a:lnTo>
                    <a:pt x="203" y="50"/>
                  </a:lnTo>
                  <a:lnTo>
                    <a:pt x="207" y="56"/>
                  </a:lnTo>
                  <a:lnTo>
                    <a:pt x="210" y="62"/>
                  </a:lnTo>
                  <a:lnTo>
                    <a:pt x="213" y="69"/>
                  </a:lnTo>
                  <a:lnTo>
                    <a:pt x="216" y="75"/>
                  </a:lnTo>
                  <a:lnTo>
                    <a:pt x="218" y="82"/>
                  </a:lnTo>
                  <a:lnTo>
                    <a:pt x="220" y="89"/>
                  </a:lnTo>
                  <a:lnTo>
                    <a:pt x="221" y="96"/>
                  </a:lnTo>
                  <a:lnTo>
                    <a:pt x="222" y="104"/>
                  </a:lnTo>
                  <a:lnTo>
                    <a:pt x="222" y="111"/>
                  </a:lnTo>
                  <a:lnTo>
                    <a:pt x="222" y="118"/>
                  </a:lnTo>
                  <a:lnTo>
                    <a:pt x="221" y="125"/>
                  </a:lnTo>
                  <a:lnTo>
                    <a:pt x="220" y="132"/>
                  </a:lnTo>
                  <a:lnTo>
                    <a:pt x="218" y="139"/>
                  </a:lnTo>
                  <a:lnTo>
                    <a:pt x="216" y="146"/>
                  </a:lnTo>
                  <a:lnTo>
                    <a:pt x="213" y="153"/>
                  </a:lnTo>
                  <a:lnTo>
                    <a:pt x="210" y="160"/>
                  </a:lnTo>
                  <a:lnTo>
                    <a:pt x="207" y="166"/>
                  </a:lnTo>
                  <a:lnTo>
                    <a:pt x="203" y="172"/>
                  </a:lnTo>
                  <a:lnTo>
                    <a:pt x="199" y="178"/>
                  </a:lnTo>
                  <a:lnTo>
                    <a:pt x="194" y="184"/>
                  </a:lnTo>
                  <a:lnTo>
                    <a:pt x="189" y="189"/>
                  </a:lnTo>
                  <a:lnTo>
                    <a:pt x="184" y="194"/>
                  </a:lnTo>
                  <a:lnTo>
                    <a:pt x="178" y="199"/>
                  </a:lnTo>
                  <a:lnTo>
                    <a:pt x="172" y="203"/>
                  </a:lnTo>
                  <a:lnTo>
                    <a:pt x="166" y="207"/>
                  </a:lnTo>
                  <a:lnTo>
                    <a:pt x="160" y="211"/>
                  </a:lnTo>
                  <a:lnTo>
                    <a:pt x="153" y="214"/>
                  </a:lnTo>
                  <a:lnTo>
                    <a:pt x="146" y="216"/>
                  </a:lnTo>
                  <a:lnTo>
                    <a:pt x="139" y="218"/>
                  </a:lnTo>
                  <a:lnTo>
                    <a:pt x="132" y="220"/>
                  </a:lnTo>
                  <a:lnTo>
                    <a:pt x="125" y="221"/>
                  </a:lnTo>
                  <a:lnTo>
                    <a:pt x="118" y="222"/>
                  </a:lnTo>
                  <a:lnTo>
                    <a:pt x="111" y="222"/>
                  </a:lnTo>
                  <a:lnTo>
                    <a:pt x="104" y="222"/>
                  </a:lnTo>
                  <a:lnTo>
                    <a:pt x="96" y="221"/>
                  </a:lnTo>
                  <a:lnTo>
                    <a:pt x="89" y="220"/>
                  </a:lnTo>
                  <a:lnTo>
                    <a:pt x="82" y="218"/>
                  </a:lnTo>
                  <a:lnTo>
                    <a:pt x="75" y="216"/>
                  </a:lnTo>
                  <a:lnTo>
                    <a:pt x="68" y="214"/>
                  </a:lnTo>
                  <a:lnTo>
                    <a:pt x="61" y="211"/>
                  </a:lnTo>
                  <a:lnTo>
                    <a:pt x="55" y="207"/>
                  </a:lnTo>
                  <a:lnTo>
                    <a:pt x="49" y="203"/>
                  </a:lnTo>
                  <a:lnTo>
                    <a:pt x="43" y="199"/>
                  </a:lnTo>
                  <a:lnTo>
                    <a:pt x="38" y="194"/>
                  </a:lnTo>
                  <a:lnTo>
                    <a:pt x="33" y="189"/>
                  </a:lnTo>
                  <a:lnTo>
                    <a:pt x="28" y="184"/>
                  </a:lnTo>
                  <a:lnTo>
                    <a:pt x="23" y="178"/>
                  </a:lnTo>
                  <a:lnTo>
                    <a:pt x="19" y="172"/>
                  </a:lnTo>
                  <a:lnTo>
                    <a:pt x="15" y="166"/>
                  </a:lnTo>
                  <a:lnTo>
                    <a:pt x="11" y="160"/>
                  </a:lnTo>
                  <a:lnTo>
                    <a:pt x="8" y="153"/>
                  </a:lnTo>
                  <a:lnTo>
                    <a:pt x="6" y="146"/>
                  </a:lnTo>
                  <a:lnTo>
                    <a:pt x="4" y="139"/>
                  </a:lnTo>
                  <a:lnTo>
                    <a:pt x="2" y="132"/>
                  </a:lnTo>
                  <a:lnTo>
                    <a:pt x="1" y="125"/>
                  </a:lnTo>
                  <a:lnTo>
                    <a:pt x="0" y="11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936000" y="2750760"/>
            <a:ext cx="2961720" cy="10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br>
              <a:rPr sz="1200"/>
            </a:br>
            <a:r>
              <a:rPr b="0" lang="zh-CN" sz="1200" spc="-1" strike="noStrike">
                <a:latin typeface="Noto Sans"/>
              </a:rPr>
              <a:t>サンプル用のテンプレートです。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title"/>
          </p:nvPr>
        </p:nvSpPr>
        <p:spPr>
          <a:xfrm>
            <a:off x="792000" y="1142280"/>
            <a:ext cx="3383640" cy="115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zxx" sz="6700" spc="-1" strike="noStrike">
                <a:solidFill>
                  <a:srgbClr val="ffffff"/>
                </a:solidFill>
                <a:latin typeface="Noto Sans"/>
              </a:rPr>
              <a:t>CANDY</a:t>
            </a:r>
            <a:endParaRPr b="0" lang="en-US" sz="67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title"/>
          </p:nvPr>
        </p:nvSpPr>
        <p:spPr>
          <a:xfrm>
            <a:off x="828000" y="1981080"/>
            <a:ext cx="3671640" cy="76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zxx" sz="4400" spc="-1" strike="noStrike">
                <a:solidFill>
                  <a:srgbClr val="fe7130"/>
                </a:solidFill>
                <a:latin typeface="Noto Sans"/>
              </a:rPr>
              <a:t>TEMPLATE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"/>
          <p:cNvGrpSpPr/>
          <p:nvPr/>
        </p:nvGrpSpPr>
        <p:grpSpPr>
          <a:xfrm>
            <a:off x="3610800" y="1656360"/>
            <a:ext cx="3360960" cy="504000"/>
            <a:chOff x="3610800" y="1656360"/>
            <a:chExt cx="3360960" cy="504000"/>
          </a:xfrm>
        </p:grpSpPr>
        <p:sp>
          <p:nvSpPr>
            <p:cNvPr id="264" name=""/>
            <p:cNvSpPr/>
            <p:nvPr/>
          </p:nvSpPr>
          <p:spPr>
            <a:xfrm>
              <a:off x="6480360" y="1656360"/>
              <a:ext cx="491400" cy="491040"/>
            </a:xfrm>
            <a:custGeom>
              <a:avLst/>
              <a:gdLst/>
              <a:ahLst/>
              <a:rect l="l" t="t" r="r" b="b"/>
              <a:pathLst>
                <a:path w="1366" h="1365">
                  <a:moveTo>
                    <a:pt x="1366" y="683"/>
                  </a:moveTo>
                  <a:lnTo>
                    <a:pt x="1365" y="728"/>
                  </a:lnTo>
                  <a:lnTo>
                    <a:pt x="1361" y="772"/>
                  </a:lnTo>
                  <a:lnTo>
                    <a:pt x="1354" y="816"/>
                  </a:lnTo>
                  <a:lnTo>
                    <a:pt x="1343" y="860"/>
                  </a:lnTo>
                  <a:lnTo>
                    <a:pt x="1331" y="901"/>
                  </a:lnTo>
                  <a:lnTo>
                    <a:pt x="1314" y="944"/>
                  </a:lnTo>
                  <a:lnTo>
                    <a:pt x="1296" y="985"/>
                  </a:lnTo>
                  <a:lnTo>
                    <a:pt x="1275" y="1024"/>
                  </a:lnTo>
                  <a:lnTo>
                    <a:pt x="1252" y="1062"/>
                  </a:lnTo>
                  <a:lnTo>
                    <a:pt x="1225" y="1098"/>
                  </a:lnTo>
                  <a:lnTo>
                    <a:pt x="1197" y="1133"/>
                  </a:lnTo>
                  <a:lnTo>
                    <a:pt x="1166" y="1165"/>
                  </a:lnTo>
                  <a:lnTo>
                    <a:pt x="1134" y="1195"/>
                  </a:lnTo>
                  <a:lnTo>
                    <a:pt x="1099" y="1224"/>
                  </a:lnTo>
                  <a:lnTo>
                    <a:pt x="1063" y="1250"/>
                  </a:lnTo>
                  <a:lnTo>
                    <a:pt x="1025" y="1274"/>
                  </a:lnTo>
                  <a:lnTo>
                    <a:pt x="986" y="1295"/>
                  </a:lnTo>
                  <a:lnTo>
                    <a:pt x="945" y="1313"/>
                  </a:lnTo>
                  <a:lnTo>
                    <a:pt x="904" y="1329"/>
                  </a:lnTo>
                  <a:lnTo>
                    <a:pt x="861" y="1342"/>
                  </a:lnTo>
                  <a:lnTo>
                    <a:pt x="817" y="1352"/>
                  </a:lnTo>
                  <a:lnTo>
                    <a:pt x="773" y="1359"/>
                  </a:lnTo>
                  <a:lnTo>
                    <a:pt x="729" y="1364"/>
                  </a:lnTo>
                  <a:lnTo>
                    <a:pt x="684" y="1365"/>
                  </a:lnTo>
                  <a:lnTo>
                    <a:pt x="639" y="1364"/>
                  </a:lnTo>
                  <a:lnTo>
                    <a:pt x="595" y="1359"/>
                  </a:lnTo>
                  <a:lnTo>
                    <a:pt x="550" y="1352"/>
                  </a:lnTo>
                  <a:lnTo>
                    <a:pt x="507" y="1342"/>
                  </a:lnTo>
                  <a:lnTo>
                    <a:pt x="464" y="1329"/>
                  </a:lnTo>
                  <a:lnTo>
                    <a:pt x="421" y="1313"/>
                  </a:lnTo>
                  <a:lnTo>
                    <a:pt x="381" y="1295"/>
                  </a:lnTo>
                  <a:lnTo>
                    <a:pt x="341" y="1274"/>
                  </a:lnTo>
                  <a:lnTo>
                    <a:pt x="303" y="1250"/>
                  </a:lnTo>
                  <a:lnTo>
                    <a:pt x="267" y="1224"/>
                  </a:lnTo>
                  <a:lnTo>
                    <a:pt x="233" y="1195"/>
                  </a:lnTo>
                  <a:lnTo>
                    <a:pt x="200" y="1165"/>
                  </a:lnTo>
                  <a:lnTo>
                    <a:pt x="169" y="1133"/>
                  </a:lnTo>
                  <a:lnTo>
                    <a:pt x="141" y="1098"/>
                  </a:lnTo>
                  <a:lnTo>
                    <a:pt x="115" y="1062"/>
                  </a:lnTo>
                  <a:lnTo>
                    <a:pt x="91" y="1024"/>
                  </a:lnTo>
                  <a:lnTo>
                    <a:pt x="71" y="985"/>
                  </a:lnTo>
                  <a:lnTo>
                    <a:pt x="52" y="944"/>
                  </a:lnTo>
                  <a:lnTo>
                    <a:pt x="36" y="901"/>
                  </a:lnTo>
                  <a:lnTo>
                    <a:pt x="23" y="860"/>
                  </a:lnTo>
                  <a:lnTo>
                    <a:pt x="13" y="816"/>
                  </a:lnTo>
                  <a:lnTo>
                    <a:pt x="6" y="772"/>
                  </a:lnTo>
                  <a:lnTo>
                    <a:pt x="1" y="728"/>
                  </a:lnTo>
                  <a:lnTo>
                    <a:pt x="0" y="683"/>
                  </a:lnTo>
                  <a:lnTo>
                    <a:pt x="1" y="637"/>
                  </a:lnTo>
                  <a:lnTo>
                    <a:pt x="6" y="594"/>
                  </a:lnTo>
                  <a:lnTo>
                    <a:pt x="14" y="550"/>
                  </a:lnTo>
                  <a:lnTo>
                    <a:pt x="23" y="507"/>
                  </a:lnTo>
                  <a:lnTo>
                    <a:pt x="37" y="464"/>
                  </a:lnTo>
                  <a:lnTo>
                    <a:pt x="52" y="422"/>
                  </a:lnTo>
                  <a:lnTo>
                    <a:pt x="71" y="381"/>
                  </a:lnTo>
                  <a:lnTo>
                    <a:pt x="91" y="341"/>
                  </a:lnTo>
                  <a:lnTo>
                    <a:pt x="116" y="303"/>
                  </a:lnTo>
                  <a:lnTo>
                    <a:pt x="141" y="267"/>
                  </a:lnTo>
                  <a:lnTo>
                    <a:pt x="170" y="233"/>
                  </a:lnTo>
                  <a:lnTo>
                    <a:pt x="200" y="200"/>
                  </a:lnTo>
                  <a:lnTo>
                    <a:pt x="233" y="169"/>
                  </a:lnTo>
                  <a:lnTo>
                    <a:pt x="267" y="141"/>
                  </a:lnTo>
                  <a:lnTo>
                    <a:pt x="303" y="116"/>
                  </a:lnTo>
                  <a:lnTo>
                    <a:pt x="341" y="91"/>
                  </a:lnTo>
                  <a:lnTo>
                    <a:pt x="381" y="71"/>
                  </a:lnTo>
                  <a:lnTo>
                    <a:pt x="421" y="52"/>
                  </a:lnTo>
                  <a:lnTo>
                    <a:pt x="464" y="36"/>
                  </a:lnTo>
                  <a:lnTo>
                    <a:pt x="507" y="23"/>
                  </a:lnTo>
                  <a:lnTo>
                    <a:pt x="550" y="13"/>
                  </a:lnTo>
                  <a:lnTo>
                    <a:pt x="594" y="6"/>
                  </a:lnTo>
                  <a:lnTo>
                    <a:pt x="639" y="1"/>
                  </a:lnTo>
                  <a:lnTo>
                    <a:pt x="684" y="0"/>
                  </a:lnTo>
                  <a:lnTo>
                    <a:pt x="729" y="1"/>
                  </a:lnTo>
                  <a:lnTo>
                    <a:pt x="773" y="6"/>
                  </a:lnTo>
                  <a:lnTo>
                    <a:pt x="817" y="13"/>
                  </a:lnTo>
                  <a:lnTo>
                    <a:pt x="861" y="23"/>
                  </a:lnTo>
                  <a:lnTo>
                    <a:pt x="902" y="36"/>
                  </a:lnTo>
                  <a:lnTo>
                    <a:pt x="945" y="52"/>
                  </a:lnTo>
                  <a:lnTo>
                    <a:pt x="986" y="71"/>
                  </a:lnTo>
                  <a:lnTo>
                    <a:pt x="1025" y="91"/>
                  </a:lnTo>
                  <a:lnTo>
                    <a:pt x="1063" y="116"/>
                  </a:lnTo>
                  <a:lnTo>
                    <a:pt x="1099" y="141"/>
                  </a:lnTo>
                  <a:lnTo>
                    <a:pt x="1134" y="169"/>
                  </a:lnTo>
                  <a:lnTo>
                    <a:pt x="1166" y="200"/>
                  </a:lnTo>
                  <a:lnTo>
                    <a:pt x="1196" y="233"/>
                  </a:lnTo>
                  <a:lnTo>
                    <a:pt x="1225" y="267"/>
                  </a:lnTo>
                  <a:lnTo>
                    <a:pt x="1251" y="303"/>
                  </a:lnTo>
                  <a:lnTo>
                    <a:pt x="1275" y="341"/>
                  </a:lnTo>
                  <a:lnTo>
                    <a:pt x="1296" y="381"/>
                  </a:lnTo>
                  <a:lnTo>
                    <a:pt x="1314" y="422"/>
                  </a:lnTo>
                  <a:lnTo>
                    <a:pt x="1329" y="464"/>
                  </a:lnTo>
                  <a:lnTo>
                    <a:pt x="1343" y="507"/>
                  </a:lnTo>
                  <a:lnTo>
                    <a:pt x="1352" y="550"/>
                  </a:lnTo>
                  <a:lnTo>
                    <a:pt x="1361" y="594"/>
                  </a:lnTo>
                  <a:lnTo>
                    <a:pt x="1365" y="637"/>
                  </a:lnTo>
                  <a:lnTo>
                    <a:pt x="1366" y="683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ffffff"/>
                  </a:solidFill>
                  <a:latin typeface="Noto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65" name=""/>
            <p:cNvSpPr/>
            <p:nvPr/>
          </p:nvSpPr>
          <p:spPr>
            <a:xfrm>
              <a:off x="3651840" y="2129760"/>
              <a:ext cx="3021120" cy="360"/>
            </a:xfrm>
            <a:prstGeom prst="line">
              <a:avLst/>
            </a:prstGeom>
            <a:ln cap="rnd" w="10440">
              <a:solidFill>
                <a:srgbClr val="60c4e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"/>
            <p:cNvSpPr/>
            <p:nvPr/>
          </p:nvSpPr>
          <p:spPr>
            <a:xfrm>
              <a:off x="3610800" y="2099160"/>
              <a:ext cx="61200" cy="61200"/>
            </a:xfrm>
            <a:custGeom>
              <a:avLst/>
              <a:gdLst/>
              <a:ahLst/>
              <a:rect l="l" t="t" r="r" b="b"/>
              <a:pathLst>
                <a:path w="171" h="171">
                  <a:moveTo>
                    <a:pt x="85" y="171"/>
                  </a:moveTo>
                  <a:lnTo>
                    <a:pt x="90" y="171"/>
                  </a:lnTo>
                  <a:lnTo>
                    <a:pt x="96" y="170"/>
                  </a:lnTo>
                  <a:lnTo>
                    <a:pt x="102" y="169"/>
                  </a:lnTo>
                  <a:lnTo>
                    <a:pt x="107" y="168"/>
                  </a:lnTo>
                  <a:lnTo>
                    <a:pt x="112" y="166"/>
                  </a:lnTo>
                  <a:lnTo>
                    <a:pt x="118" y="164"/>
                  </a:lnTo>
                  <a:lnTo>
                    <a:pt x="123" y="162"/>
                  </a:lnTo>
                  <a:lnTo>
                    <a:pt x="127" y="159"/>
                  </a:lnTo>
                  <a:lnTo>
                    <a:pt x="132" y="156"/>
                  </a:lnTo>
                  <a:lnTo>
                    <a:pt x="137" y="153"/>
                  </a:lnTo>
                  <a:lnTo>
                    <a:pt x="141" y="150"/>
                  </a:lnTo>
                  <a:lnTo>
                    <a:pt x="145" y="146"/>
                  </a:lnTo>
                  <a:lnTo>
                    <a:pt x="149" y="141"/>
                  </a:lnTo>
                  <a:lnTo>
                    <a:pt x="153" y="138"/>
                  </a:lnTo>
                  <a:lnTo>
                    <a:pt x="156" y="133"/>
                  </a:lnTo>
                  <a:lnTo>
                    <a:pt x="159" y="128"/>
                  </a:lnTo>
                  <a:lnTo>
                    <a:pt x="162" y="123"/>
                  </a:lnTo>
                  <a:lnTo>
                    <a:pt x="164" y="118"/>
                  </a:lnTo>
                  <a:lnTo>
                    <a:pt x="166" y="113"/>
                  </a:lnTo>
                  <a:lnTo>
                    <a:pt x="168" y="107"/>
                  </a:lnTo>
                  <a:lnTo>
                    <a:pt x="169" y="102"/>
                  </a:lnTo>
                  <a:lnTo>
                    <a:pt x="170" y="96"/>
                  </a:lnTo>
                  <a:lnTo>
                    <a:pt x="171" y="90"/>
                  </a:lnTo>
                  <a:lnTo>
                    <a:pt x="171" y="85"/>
                  </a:lnTo>
                  <a:lnTo>
                    <a:pt x="171" y="79"/>
                  </a:lnTo>
                  <a:lnTo>
                    <a:pt x="170" y="74"/>
                  </a:lnTo>
                  <a:lnTo>
                    <a:pt x="169" y="68"/>
                  </a:lnTo>
                  <a:lnTo>
                    <a:pt x="168" y="63"/>
                  </a:lnTo>
                  <a:lnTo>
                    <a:pt x="166" y="58"/>
                  </a:lnTo>
                  <a:lnTo>
                    <a:pt x="164" y="53"/>
                  </a:lnTo>
                  <a:lnTo>
                    <a:pt x="162" y="47"/>
                  </a:lnTo>
                  <a:lnTo>
                    <a:pt x="159" y="42"/>
                  </a:lnTo>
                  <a:lnTo>
                    <a:pt x="156" y="38"/>
                  </a:lnTo>
                  <a:lnTo>
                    <a:pt x="153" y="33"/>
                  </a:lnTo>
                  <a:lnTo>
                    <a:pt x="149" y="29"/>
                  </a:lnTo>
                  <a:lnTo>
                    <a:pt x="145" y="25"/>
                  </a:lnTo>
                  <a:lnTo>
                    <a:pt x="141" y="21"/>
                  </a:lnTo>
                  <a:lnTo>
                    <a:pt x="137" y="18"/>
                  </a:lnTo>
                  <a:lnTo>
                    <a:pt x="132" y="14"/>
                  </a:lnTo>
                  <a:lnTo>
                    <a:pt x="127" y="11"/>
                  </a:lnTo>
                  <a:lnTo>
                    <a:pt x="123" y="8"/>
                  </a:lnTo>
                  <a:lnTo>
                    <a:pt x="118" y="7"/>
                  </a:lnTo>
                  <a:lnTo>
                    <a:pt x="112" y="5"/>
                  </a:lnTo>
                  <a:lnTo>
                    <a:pt x="107" y="3"/>
                  </a:lnTo>
                  <a:lnTo>
                    <a:pt x="102" y="2"/>
                  </a:lnTo>
                  <a:lnTo>
                    <a:pt x="96" y="1"/>
                  </a:lnTo>
                  <a:lnTo>
                    <a:pt x="90" y="0"/>
                  </a:lnTo>
                  <a:lnTo>
                    <a:pt x="85" y="0"/>
                  </a:lnTo>
                  <a:lnTo>
                    <a:pt x="79" y="0"/>
                  </a:lnTo>
                  <a:lnTo>
                    <a:pt x="74" y="1"/>
                  </a:lnTo>
                  <a:lnTo>
                    <a:pt x="68" y="2"/>
                  </a:lnTo>
                  <a:lnTo>
                    <a:pt x="63" y="3"/>
                  </a:lnTo>
                  <a:lnTo>
                    <a:pt x="58" y="5"/>
                  </a:lnTo>
                  <a:lnTo>
                    <a:pt x="53" y="7"/>
                  </a:lnTo>
                  <a:lnTo>
                    <a:pt x="47" y="8"/>
                  </a:lnTo>
                  <a:lnTo>
                    <a:pt x="42" y="11"/>
                  </a:lnTo>
                  <a:lnTo>
                    <a:pt x="38" y="14"/>
                  </a:lnTo>
                  <a:lnTo>
                    <a:pt x="33" y="18"/>
                  </a:lnTo>
                  <a:lnTo>
                    <a:pt x="29" y="21"/>
                  </a:lnTo>
                  <a:lnTo>
                    <a:pt x="25" y="25"/>
                  </a:lnTo>
                  <a:lnTo>
                    <a:pt x="21" y="29"/>
                  </a:lnTo>
                  <a:lnTo>
                    <a:pt x="18" y="33"/>
                  </a:lnTo>
                  <a:lnTo>
                    <a:pt x="14" y="38"/>
                  </a:lnTo>
                  <a:lnTo>
                    <a:pt x="11" y="42"/>
                  </a:lnTo>
                  <a:lnTo>
                    <a:pt x="8" y="47"/>
                  </a:lnTo>
                  <a:lnTo>
                    <a:pt x="7" y="53"/>
                  </a:lnTo>
                  <a:lnTo>
                    <a:pt x="5" y="58"/>
                  </a:lnTo>
                  <a:lnTo>
                    <a:pt x="3" y="63"/>
                  </a:lnTo>
                  <a:lnTo>
                    <a:pt x="2" y="68"/>
                  </a:lnTo>
                  <a:lnTo>
                    <a:pt x="1" y="74"/>
                  </a:lnTo>
                  <a:lnTo>
                    <a:pt x="0" y="79"/>
                  </a:lnTo>
                  <a:lnTo>
                    <a:pt x="0" y="85"/>
                  </a:lnTo>
                  <a:lnTo>
                    <a:pt x="0" y="90"/>
                  </a:lnTo>
                  <a:lnTo>
                    <a:pt x="1" y="96"/>
                  </a:lnTo>
                  <a:lnTo>
                    <a:pt x="2" y="102"/>
                  </a:lnTo>
                  <a:lnTo>
                    <a:pt x="3" y="107"/>
                  </a:lnTo>
                  <a:lnTo>
                    <a:pt x="5" y="113"/>
                  </a:lnTo>
                  <a:lnTo>
                    <a:pt x="7" y="118"/>
                  </a:lnTo>
                  <a:lnTo>
                    <a:pt x="8" y="123"/>
                  </a:lnTo>
                  <a:lnTo>
                    <a:pt x="11" y="128"/>
                  </a:lnTo>
                  <a:lnTo>
                    <a:pt x="14" y="133"/>
                  </a:lnTo>
                  <a:lnTo>
                    <a:pt x="18" y="138"/>
                  </a:lnTo>
                  <a:lnTo>
                    <a:pt x="21" y="141"/>
                  </a:lnTo>
                  <a:lnTo>
                    <a:pt x="25" y="146"/>
                  </a:lnTo>
                  <a:lnTo>
                    <a:pt x="29" y="150"/>
                  </a:lnTo>
                  <a:lnTo>
                    <a:pt x="33" y="153"/>
                  </a:lnTo>
                  <a:lnTo>
                    <a:pt x="38" y="156"/>
                  </a:lnTo>
                  <a:lnTo>
                    <a:pt x="42" y="159"/>
                  </a:lnTo>
                  <a:lnTo>
                    <a:pt x="47" y="162"/>
                  </a:lnTo>
                  <a:lnTo>
                    <a:pt x="53" y="164"/>
                  </a:lnTo>
                  <a:lnTo>
                    <a:pt x="58" y="166"/>
                  </a:lnTo>
                  <a:lnTo>
                    <a:pt x="63" y="168"/>
                  </a:lnTo>
                  <a:lnTo>
                    <a:pt x="68" y="169"/>
                  </a:lnTo>
                  <a:lnTo>
                    <a:pt x="74" y="170"/>
                  </a:lnTo>
                  <a:lnTo>
                    <a:pt x="79" y="171"/>
                  </a:lnTo>
                  <a:lnTo>
                    <a:pt x="85" y="171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51520" y="517320"/>
            <a:ext cx="2400480" cy="65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zh-CN" sz="2200" spc="-1" strike="noStrike">
                <a:solidFill>
                  <a:srgbClr val="7f59ae"/>
                </a:solidFill>
                <a:latin typeface="Noto Sans"/>
              </a:rPr>
              <a:t>今日の朝ゴハン</a:t>
            </a:r>
            <a:endParaRPr b="0" lang="en-US" sz="2200" spc="-1" strike="noStrike">
              <a:latin typeface="Arial"/>
            </a:endParaRPr>
          </a:p>
        </p:txBody>
      </p:sp>
      <p:grpSp>
        <p:nvGrpSpPr>
          <p:cNvPr id="268" name=""/>
          <p:cNvGrpSpPr/>
          <p:nvPr/>
        </p:nvGrpSpPr>
        <p:grpSpPr>
          <a:xfrm>
            <a:off x="4440600" y="2638440"/>
            <a:ext cx="3286800" cy="509760"/>
            <a:chOff x="4440600" y="2638440"/>
            <a:chExt cx="3286800" cy="509760"/>
          </a:xfrm>
        </p:grpSpPr>
        <p:sp>
          <p:nvSpPr>
            <p:cNvPr id="269" name=""/>
            <p:cNvSpPr/>
            <p:nvPr/>
          </p:nvSpPr>
          <p:spPr>
            <a:xfrm>
              <a:off x="4440600" y="2638440"/>
              <a:ext cx="491400" cy="491040"/>
            </a:xfrm>
            <a:custGeom>
              <a:avLst/>
              <a:gdLst/>
              <a:ahLst/>
              <a:rect l="l" t="t" r="r" b="b"/>
              <a:pathLst>
                <a:path w="1366" h="1365">
                  <a:moveTo>
                    <a:pt x="1366" y="683"/>
                  </a:moveTo>
                  <a:lnTo>
                    <a:pt x="1365" y="728"/>
                  </a:lnTo>
                  <a:lnTo>
                    <a:pt x="1361" y="772"/>
                  </a:lnTo>
                  <a:lnTo>
                    <a:pt x="1354" y="816"/>
                  </a:lnTo>
                  <a:lnTo>
                    <a:pt x="1343" y="860"/>
                  </a:lnTo>
                  <a:lnTo>
                    <a:pt x="1331" y="901"/>
                  </a:lnTo>
                  <a:lnTo>
                    <a:pt x="1314" y="944"/>
                  </a:lnTo>
                  <a:lnTo>
                    <a:pt x="1296" y="985"/>
                  </a:lnTo>
                  <a:lnTo>
                    <a:pt x="1275" y="1024"/>
                  </a:lnTo>
                  <a:lnTo>
                    <a:pt x="1252" y="1062"/>
                  </a:lnTo>
                  <a:lnTo>
                    <a:pt x="1225" y="1098"/>
                  </a:lnTo>
                  <a:lnTo>
                    <a:pt x="1197" y="1133"/>
                  </a:lnTo>
                  <a:lnTo>
                    <a:pt x="1166" y="1165"/>
                  </a:lnTo>
                  <a:lnTo>
                    <a:pt x="1134" y="1195"/>
                  </a:lnTo>
                  <a:lnTo>
                    <a:pt x="1099" y="1224"/>
                  </a:lnTo>
                  <a:lnTo>
                    <a:pt x="1063" y="1250"/>
                  </a:lnTo>
                  <a:lnTo>
                    <a:pt x="1025" y="1274"/>
                  </a:lnTo>
                  <a:lnTo>
                    <a:pt x="986" y="1295"/>
                  </a:lnTo>
                  <a:lnTo>
                    <a:pt x="945" y="1313"/>
                  </a:lnTo>
                  <a:lnTo>
                    <a:pt x="904" y="1329"/>
                  </a:lnTo>
                  <a:lnTo>
                    <a:pt x="861" y="1342"/>
                  </a:lnTo>
                  <a:lnTo>
                    <a:pt x="817" y="1352"/>
                  </a:lnTo>
                  <a:lnTo>
                    <a:pt x="773" y="1359"/>
                  </a:lnTo>
                  <a:lnTo>
                    <a:pt x="729" y="1364"/>
                  </a:lnTo>
                  <a:lnTo>
                    <a:pt x="684" y="1365"/>
                  </a:lnTo>
                  <a:lnTo>
                    <a:pt x="639" y="1364"/>
                  </a:lnTo>
                  <a:lnTo>
                    <a:pt x="595" y="1359"/>
                  </a:lnTo>
                  <a:lnTo>
                    <a:pt x="550" y="1352"/>
                  </a:lnTo>
                  <a:lnTo>
                    <a:pt x="507" y="1342"/>
                  </a:lnTo>
                  <a:lnTo>
                    <a:pt x="464" y="1329"/>
                  </a:lnTo>
                  <a:lnTo>
                    <a:pt x="421" y="1313"/>
                  </a:lnTo>
                  <a:lnTo>
                    <a:pt x="381" y="1295"/>
                  </a:lnTo>
                  <a:lnTo>
                    <a:pt x="341" y="1274"/>
                  </a:lnTo>
                  <a:lnTo>
                    <a:pt x="303" y="1250"/>
                  </a:lnTo>
                  <a:lnTo>
                    <a:pt x="267" y="1224"/>
                  </a:lnTo>
                  <a:lnTo>
                    <a:pt x="233" y="1195"/>
                  </a:lnTo>
                  <a:lnTo>
                    <a:pt x="200" y="1165"/>
                  </a:lnTo>
                  <a:lnTo>
                    <a:pt x="169" y="1133"/>
                  </a:lnTo>
                  <a:lnTo>
                    <a:pt x="141" y="1098"/>
                  </a:lnTo>
                  <a:lnTo>
                    <a:pt x="115" y="1062"/>
                  </a:lnTo>
                  <a:lnTo>
                    <a:pt x="91" y="1024"/>
                  </a:lnTo>
                  <a:lnTo>
                    <a:pt x="71" y="985"/>
                  </a:lnTo>
                  <a:lnTo>
                    <a:pt x="52" y="944"/>
                  </a:lnTo>
                  <a:lnTo>
                    <a:pt x="36" y="901"/>
                  </a:lnTo>
                  <a:lnTo>
                    <a:pt x="23" y="860"/>
                  </a:lnTo>
                  <a:lnTo>
                    <a:pt x="13" y="816"/>
                  </a:lnTo>
                  <a:lnTo>
                    <a:pt x="6" y="772"/>
                  </a:lnTo>
                  <a:lnTo>
                    <a:pt x="1" y="728"/>
                  </a:lnTo>
                  <a:lnTo>
                    <a:pt x="0" y="683"/>
                  </a:lnTo>
                  <a:lnTo>
                    <a:pt x="1" y="637"/>
                  </a:lnTo>
                  <a:lnTo>
                    <a:pt x="6" y="594"/>
                  </a:lnTo>
                  <a:lnTo>
                    <a:pt x="14" y="550"/>
                  </a:lnTo>
                  <a:lnTo>
                    <a:pt x="23" y="507"/>
                  </a:lnTo>
                  <a:lnTo>
                    <a:pt x="37" y="464"/>
                  </a:lnTo>
                  <a:lnTo>
                    <a:pt x="52" y="422"/>
                  </a:lnTo>
                  <a:lnTo>
                    <a:pt x="71" y="381"/>
                  </a:lnTo>
                  <a:lnTo>
                    <a:pt x="91" y="341"/>
                  </a:lnTo>
                  <a:lnTo>
                    <a:pt x="116" y="303"/>
                  </a:lnTo>
                  <a:lnTo>
                    <a:pt x="141" y="267"/>
                  </a:lnTo>
                  <a:lnTo>
                    <a:pt x="170" y="233"/>
                  </a:lnTo>
                  <a:lnTo>
                    <a:pt x="200" y="200"/>
                  </a:lnTo>
                  <a:lnTo>
                    <a:pt x="233" y="169"/>
                  </a:lnTo>
                  <a:lnTo>
                    <a:pt x="267" y="141"/>
                  </a:lnTo>
                  <a:lnTo>
                    <a:pt x="303" y="116"/>
                  </a:lnTo>
                  <a:lnTo>
                    <a:pt x="341" y="91"/>
                  </a:lnTo>
                  <a:lnTo>
                    <a:pt x="381" y="71"/>
                  </a:lnTo>
                  <a:lnTo>
                    <a:pt x="421" y="52"/>
                  </a:lnTo>
                  <a:lnTo>
                    <a:pt x="464" y="36"/>
                  </a:lnTo>
                  <a:lnTo>
                    <a:pt x="507" y="23"/>
                  </a:lnTo>
                  <a:lnTo>
                    <a:pt x="550" y="13"/>
                  </a:lnTo>
                  <a:lnTo>
                    <a:pt x="594" y="6"/>
                  </a:lnTo>
                  <a:lnTo>
                    <a:pt x="639" y="1"/>
                  </a:lnTo>
                  <a:lnTo>
                    <a:pt x="684" y="0"/>
                  </a:lnTo>
                  <a:lnTo>
                    <a:pt x="729" y="1"/>
                  </a:lnTo>
                  <a:lnTo>
                    <a:pt x="773" y="6"/>
                  </a:lnTo>
                  <a:lnTo>
                    <a:pt x="817" y="13"/>
                  </a:lnTo>
                  <a:lnTo>
                    <a:pt x="861" y="23"/>
                  </a:lnTo>
                  <a:lnTo>
                    <a:pt x="902" y="36"/>
                  </a:lnTo>
                  <a:lnTo>
                    <a:pt x="945" y="52"/>
                  </a:lnTo>
                  <a:lnTo>
                    <a:pt x="986" y="71"/>
                  </a:lnTo>
                  <a:lnTo>
                    <a:pt x="1025" y="91"/>
                  </a:lnTo>
                  <a:lnTo>
                    <a:pt x="1063" y="116"/>
                  </a:lnTo>
                  <a:lnTo>
                    <a:pt x="1099" y="141"/>
                  </a:lnTo>
                  <a:lnTo>
                    <a:pt x="1134" y="169"/>
                  </a:lnTo>
                  <a:lnTo>
                    <a:pt x="1166" y="200"/>
                  </a:lnTo>
                  <a:lnTo>
                    <a:pt x="1196" y="233"/>
                  </a:lnTo>
                  <a:lnTo>
                    <a:pt x="1225" y="267"/>
                  </a:lnTo>
                  <a:lnTo>
                    <a:pt x="1251" y="303"/>
                  </a:lnTo>
                  <a:lnTo>
                    <a:pt x="1275" y="341"/>
                  </a:lnTo>
                  <a:lnTo>
                    <a:pt x="1296" y="381"/>
                  </a:lnTo>
                  <a:lnTo>
                    <a:pt x="1314" y="422"/>
                  </a:lnTo>
                  <a:lnTo>
                    <a:pt x="1329" y="464"/>
                  </a:lnTo>
                  <a:lnTo>
                    <a:pt x="1343" y="507"/>
                  </a:lnTo>
                  <a:lnTo>
                    <a:pt x="1352" y="550"/>
                  </a:lnTo>
                  <a:lnTo>
                    <a:pt x="1361" y="594"/>
                  </a:lnTo>
                  <a:lnTo>
                    <a:pt x="1365" y="637"/>
                  </a:lnTo>
                  <a:lnTo>
                    <a:pt x="1366" y="683"/>
                  </a:lnTo>
                  <a:close/>
                </a:path>
              </a:pathLst>
            </a:custGeom>
            <a:solidFill>
              <a:srgbClr val="e54b8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ffffff"/>
                  </a:solidFill>
                  <a:latin typeface="Noto Sans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70" name=""/>
            <p:cNvSpPr/>
            <p:nvPr/>
          </p:nvSpPr>
          <p:spPr>
            <a:xfrm flipH="1">
              <a:off x="4677120" y="3117600"/>
              <a:ext cx="3020760" cy="360"/>
            </a:xfrm>
            <a:prstGeom prst="line">
              <a:avLst/>
            </a:prstGeom>
            <a:ln cap="rnd" w="10440">
              <a:solidFill>
                <a:srgbClr val="e54b8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"/>
            <p:cNvSpPr/>
            <p:nvPr/>
          </p:nvSpPr>
          <p:spPr>
            <a:xfrm>
              <a:off x="7666200" y="3087000"/>
              <a:ext cx="61200" cy="61200"/>
            </a:xfrm>
            <a:custGeom>
              <a:avLst/>
              <a:gdLst/>
              <a:ahLst/>
              <a:rect l="l" t="t" r="r" b="b"/>
              <a:pathLst>
                <a:path w="171" h="171">
                  <a:moveTo>
                    <a:pt x="85" y="171"/>
                  </a:moveTo>
                  <a:lnTo>
                    <a:pt x="90" y="171"/>
                  </a:lnTo>
                  <a:lnTo>
                    <a:pt x="96" y="170"/>
                  </a:lnTo>
                  <a:lnTo>
                    <a:pt x="102" y="169"/>
                  </a:lnTo>
                  <a:lnTo>
                    <a:pt x="107" y="168"/>
                  </a:lnTo>
                  <a:lnTo>
                    <a:pt x="112" y="166"/>
                  </a:lnTo>
                  <a:lnTo>
                    <a:pt x="118" y="164"/>
                  </a:lnTo>
                  <a:lnTo>
                    <a:pt x="123" y="162"/>
                  </a:lnTo>
                  <a:lnTo>
                    <a:pt x="127" y="159"/>
                  </a:lnTo>
                  <a:lnTo>
                    <a:pt x="132" y="156"/>
                  </a:lnTo>
                  <a:lnTo>
                    <a:pt x="137" y="153"/>
                  </a:lnTo>
                  <a:lnTo>
                    <a:pt x="141" y="150"/>
                  </a:lnTo>
                  <a:lnTo>
                    <a:pt x="145" y="146"/>
                  </a:lnTo>
                  <a:lnTo>
                    <a:pt x="149" y="141"/>
                  </a:lnTo>
                  <a:lnTo>
                    <a:pt x="153" y="138"/>
                  </a:lnTo>
                  <a:lnTo>
                    <a:pt x="156" y="133"/>
                  </a:lnTo>
                  <a:lnTo>
                    <a:pt x="159" y="128"/>
                  </a:lnTo>
                  <a:lnTo>
                    <a:pt x="162" y="123"/>
                  </a:lnTo>
                  <a:lnTo>
                    <a:pt x="164" y="118"/>
                  </a:lnTo>
                  <a:lnTo>
                    <a:pt x="166" y="113"/>
                  </a:lnTo>
                  <a:lnTo>
                    <a:pt x="168" y="107"/>
                  </a:lnTo>
                  <a:lnTo>
                    <a:pt x="169" y="102"/>
                  </a:lnTo>
                  <a:lnTo>
                    <a:pt x="170" y="96"/>
                  </a:lnTo>
                  <a:lnTo>
                    <a:pt x="171" y="90"/>
                  </a:lnTo>
                  <a:lnTo>
                    <a:pt x="171" y="85"/>
                  </a:lnTo>
                  <a:lnTo>
                    <a:pt x="171" y="79"/>
                  </a:lnTo>
                  <a:lnTo>
                    <a:pt x="170" y="74"/>
                  </a:lnTo>
                  <a:lnTo>
                    <a:pt x="169" y="68"/>
                  </a:lnTo>
                  <a:lnTo>
                    <a:pt x="168" y="63"/>
                  </a:lnTo>
                  <a:lnTo>
                    <a:pt x="166" y="58"/>
                  </a:lnTo>
                  <a:lnTo>
                    <a:pt x="164" y="53"/>
                  </a:lnTo>
                  <a:lnTo>
                    <a:pt x="162" y="47"/>
                  </a:lnTo>
                  <a:lnTo>
                    <a:pt x="159" y="42"/>
                  </a:lnTo>
                  <a:lnTo>
                    <a:pt x="156" y="38"/>
                  </a:lnTo>
                  <a:lnTo>
                    <a:pt x="153" y="33"/>
                  </a:lnTo>
                  <a:lnTo>
                    <a:pt x="149" y="29"/>
                  </a:lnTo>
                  <a:lnTo>
                    <a:pt x="145" y="25"/>
                  </a:lnTo>
                  <a:lnTo>
                    <a:pt x="141" y="21"/>
                  </a:lnTo>
                  <a:lnTo>
                    <a:pt x="137" y="18"/>
                  </a:lnTo>
                  <a:lnTo>
                    <a:pt x="132" y="14"/>
                  </a:lnTo>
                  <a:lnTo>
                    <a:pt x="127" y="11"/>
                  </a:lnTo>
                  <a:lnTo>
                    <a:pt x="123" y="8"/>
                  </a:lnTo>
                  <a:lnTo>
                    <a:pt x="118" y="7"/>
                  </a:lnTo>
                  <a:lnTo>
                    <a:pt x="112" y="5"/>
                  </a:lnTo>
                  <a:lnTo>
                    <a:pt x="107" y="3"/>
                  </a:lnTo>
                  <a:lnTo>
                    <a:pt x="102" y="2"/>
                  </a:lnTo>
                  <a:lnTo>
                    <a:pt x="96" y="1"/>
                  </a:lnTo>
                  <a:lnTo>
                    <a:pt x="90" y="0"/>
                  </a:lnTo>
                  <a:lnTo>
                    <a:pt x="85" y="0"/>
                  </a:lnTo>
                  <a:lnTo>
                    <a:pt x="79" y="0"/>
                  </a:lnTo>
                  <a:lnTo>
                    <a:pt x="74" y="1"/>
                  </a:lnTo>
                  <a:lnTo>
                    <a:pt x="68" y="2"/>
                  </a:lnTo>
                  <a:lnTo>
                    <a:pt x="63" y="3"/>
                  </a:lnTo>
                  <a:lnTo>
                    <a:pt x="58" y="5"/>
                  </a:lnTo>
                  <a:lnTo>
                    <a:pt x="53" y="7"/>
                  </a:lnTo>
                  <a:lnTo>
                    <a:pt x="47" y="8"/>
                  </a:lnTo>
                  <a:lnTo>
                    <a:pt x="42" y="11"/>
                  </a:lnTo>
                  <a:lnTo>
                    <a:pt x="38" y="14"/>
                  </a:lnTo>
                  <a:lnTo>
                    <a:pt x="33" y="18"/>
                  </a:lnTo>
                  <a:lnTo>
                    <a:pt x="29" y="21"/>
                  </a:lnTo>
                  <a:lnTo>
                    <a:pt x="25" y="25"/>
                  </a:lnTo>
                  <a:lnTo>
                    <a:pt x="21" y="29"/>
                  </a:lnTo>
                  <a:lnTo>
                    <a:pt x="18" y="33"/>
                  </a:lnTo>
                  <a:lnTo>
                    <a:pt x="14" y="38"/>
                  </a:lnTo>
                  <a:lnTo>
                    <a:pt x="11" y="42"/>
                  </a:lnTo>
                  <a:lnTo>
                    <a:pt x="8" y="47"/>
                  </a:lnTo>
                  <a:lnTo>
                    <a:pt x="7" y="53"/>
                  </a:lnTo>
                  <a:lnTo>
                    <a:pt x="5" y="58"/>
                  </a:lnTo>
                  <a:lnTo>
                    <a:pt x="3" y="63"/>
                  </a:lnTo>
                  <a:lnTo>
                    <a:pt x="2" y="68"/>
                  </a:lnTo>
                  <a:lnTo>
                    <a:pt x="1" y="74"/>
                  </a:lnTo>
                  <a:lnTo>
                    <a:pt x="0" y="79"/>
                  </a:lnTo>
                  <a:lnTo>
                    <a:pt x="0" y="85"/>
                  </a:lnTo>
                  <a:lnTo>
                    <a:pt x="0" y="90"/>
                  </a:lnTo>
                  <a:lnTo>
                    <a:pt x="1" y="96"/>
                  </a:lnTo>
                  <a:lnTo>
                    <a:pt x="2" y="102"/>
                  </a:lnTo>
                  <a:lnTo>
                    <a:pt x="3" y="107"/>
                  </a:lnTo>
                  <a:lnTo>
                    <a:pt x="5" y="113"/>
                  </a:lnTo>
                  <a:lnTo>
                    <a:pt x="7" y="118"/>
                  </a:lnTo>
                  <a:lnTo>
                    <a:pt x="8" y="123"/>
                  </a:lnTo>
                  <a:lnTo>
                    <a:pt x="11" y="128"/>
                  </a:lnTo>
                  <a:lnTo>
                    <a:pt x="14" y="133"/>
                  </a:lnTo>
                  <a:lnTo>
                    <a:pt x="18" y="138"/>
                  </a:lnTo>
                  <a:lnTo>
                    <a:pt x="21" y="141"/>
                  </a:lnTo>
                  <a:lnTo>
                    <a:pt x="25" y="146"/>
                  </a:lnTo>
                  <a:lnTo>
                    <a:pt x="29" y="150"/>
                  </a:lnTo>
                  <a:lnTo>
                    <a:pt x="33" y="153"/>
                  </a:lnTo>
                  <a:lnTo>
                    <a:pt x="38" y="156"/>
                  </a:lnTo>
                  <a:lnTo>
                    <a:pt x="42" y="159"/>
                  </a:lnTo>
                  <a:lnTo>
                    <a:pt x="47" y="162"/>
                  </a:lnTo>
                  <a:lnTo>
                    <a:pt x="53" y="164"/>
                  </a:lnTo>
                  <a:lnTo>
                    <a:pt x="58" y="166"/>
                  </a:lnTo>
                  <a:lnTo>
                    <a:pt x="63" y="168"/>
                  </a:lnTo>
                  <a:lnTo>
                    <a:pt x="68" y="169"/>
                  </a:lnTo>
                  <a:lnTo>
                    <a:pt x="74" y="170"/>
                  </a:lnTo>
                  <a:lnTo>
                    <a:pt x="79" y="171"/>
                  </a:lnTo>
                  <a:lnTo>
                    <a:pt x="85" y="171"/>
                  </a:lnTo>
                  <a:close/>
                </a:path>
              </a:pathLst>
            </a:custGeom>
            <a:solidFill>
              <a:srgbClr val="e54b8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2" name=""/>
          <p:cNvGrpSpPr/>
          <p:nvPr/>
        </p:nvGrpSpPr>
        <p:grpSpPr>
          <a:xfrm>
            <a:off x="3560400" y="3672360"/>
            <a:ext cx="3411360" cy="491040"/>
            <a:chOff x="3560400" y="3672360"/>
            <a:chExt cx="3411360" cy="491040"/>
          </a:xfrm>
        </p:grpSpPr>
        <p:sp>
          <p:nvSpPr>
            <p:cNvPr id="273" name=""/>
            <p:cNvSpPr/>
            <p:nvPr/>
          </p:nvSpPr>
          <p:spPr>
            <a:xfrm>
              <a:off x="6480360" y="3672360"/>
              <a:ext cx="491400" cy="491040"/>
            </a:xfrm>
            <a:custGeom>
              <a:avLst/>
              <a:gdLst/>
              <a:ahLst/>
              <a:rect l="l" t="t" r="r" b="b"/>
              <a:pathLst>
                <a:path w="1366" h="1365">
                  <a:moveTo>
                    <a:pt x="1366" y="683"/>
                  </a:moveTo>
                  <a:lnTo>
                    <a:pt x="1365" y="728"/>
                  </a:lnTo>
                  <a:lnTo>
                    <a:pt x="1361" y="772"/>
                  </a:lnTo>
                  <a:lnTo>
                    <a:pt x="1354" y="816"/>
                  </a:lnTo>
                  <a:lnTo>
                    <a:pt x="1343" y="860"/>
                  </a:lnTo>
                  <a:lnTo>
                    <a:pt x="1331" y="901"/>
                  </a:lnTo>
                  <a:lnTo>
                    <a:pt x="1314" y="944"/>
                  </a:lnTo>
                  <a:lnTo>
                    <a:pt x="1296" y="985"/>
                  </a:lnTo>
                  <a:lnTo>
                    <a:pt x="1275" y="1024"/>
                  </a:lnTo>
                  <a:lnTo>
                    <a:pt x="1252" y="1062"/>
                  </a:lnTo>
                  <a:lnTo>
                    <a:pt x="1225" y="1098"/>
                  </a:lnTo>
                  <a:lnTo>
                    <a:pt x="1197" y="1133"/>
                  </a:lnTo>
                  <a:lnTo>
                    <a:pt x="1166" y="1165"/>
                  </a:lnTo>
                  <a:lnTo>
                    <a:pt x="1134" y="1195"/>
                  </a:lnTo>
                  <a:lnTo>
                    <a:pt x="1099" y="1224"/>
                  </a:lnTo>
                  <a:lnTo>
                    <a:pt x="1063" y="1250"/>
                  </a:lnTo>
                  <a:lnTo>
                    <a:pt x="1025" y="1274"/>
                  </a:lnTo>
                  <a:lnTo>
                    <a:pt x="986" y="1295"/>
                  </a:lnTo>
                  <a:lnTo>
                    <a:pt x="945" y="1313"/>
                  </a:lnTo>
                  <a:lnTo>
                    <a:pt x="904" y="1329"/>
                  </a:lnTo>
                  <a:lnTo>
                    <a:pt x="861" y="1342"/>
                  </a:lnTo>
                  <a:lnTo>
                    <a:pt x="817" y="1352"/>
                  </a:lnTo>
                  <a:lnTo>
                    <a:pt x="773" y="1359"/>
                  </a:lnTo>
                  <a:lnTo>
                    <a:pt x="729" y="1364"/>
                  </a:lnTo>
                  <a:lnTo>
                    <a:pt x="684" y="1365"/>
                  </a:lnTo>
                  <a:lnTo>
                    <a:pt x="639" y="1364"/>
                  </a:lnTo>
                  <a:lnTo>
                    <a:pt x="595" y="1359"/>
                  </a:lnTo>
                  <a:lnTo>
                    <a:pt x="550" y="1352"/>
                  </a:lnTo>
                  <a:lnTo>
                    <a:pt x="507" y="1342"/>
                  </a:lnTo>
                  <a:lnTo>
                    <a:pt x="464" y="1329"/>
                  </a:lnTo>
                  <a:lnTo>
                    <a:pt x="421" y="1313"/>
                  </a:lnTo>
                  <a:lnTo>
                    <a:pt x="381" y="1295"/>
                  </a:lnTo>
                  <a:lnTo>
                    <a:pt x="341" y="1274"/>
                  </a:lnTo>
                  <a:lnTo>
                    <a:pt x="303" y="1250"/>
                  </a:lnTo>
                  <a:lnTo>
                    <a:pt x="267" y="1224"/>
                  </a:lnTo>
                  <a:lnTo>
                    <a:pt x="233" y="1195"/>
                  </a:lnTo>
                  <a:lnTo>
                    <a:pt x="200" y="1165"/>
                  </a:lnTo>
                  <a:lnTo>
                    <a:pt x="169" y="1133"/>
                  </a:lnTo>
                  <a:lnTo>
                    <a:pt x="141" y="1098"/>
                  </a:lnTo>
                  <a:lnTo>
                    <a:pt x="115" y="1062"/>
                  </a:lnTo>
                  <a:lnTo>
                    <a:pt x="91" y="1024"/>
                  </a:lnTo>
                  <a:lnTo>
                    <a:pt x="71" y="985"/>
                  </a:lnTo>
                  <a:lnTo>
                    <a:pt x="52" y="944"/>
                  </a:lnTo>
                  <a:lnTo>
                    <a:pt x="36" y="901"/>
                  </a:lnTo>
                  <a:lnTo>
                    <a:pt x="23" y="860"/>
                  </a:lnTo>
                  <a:lnTo>
                    <a:pt x="13" y="816"/>
                  </a:lnTo>
                  <a:lnTo>
                    <a:pt x="6" y="772"/>
                  </a:lnTo>
                  <a:lnTo>
                    <a:pt x="1" y="728"/>
                  </a:lnTo>
                  <a:lnTo>
                    <a:pt x="0" y="683"/>
                  </a:lnTo>
                  <a:lnTo>
                    <a:pt x="1" y="637"/>
                  </a:lnTo>
                  <a:lnTo>
                    <a:pt x="6" y="594"/>
                  </a:lnTo>
                  <a:lnTo>
                    <a:pt x="14" y="550"/>
                  </a:lnTo>
                  <a:lnTo>
                    <a:pt x="23" y="507"/>
                  </a:lnTo>
                  <a:lnTo>
                    <a:pt x="37" y="464"/>
                  </a:lnTo>
                  <a:lnTo>
                    <a:pt x="52" y="422"/>
                  </a:lnTo>
                  <a:lnTo>
                    <a:pt x="71" y="381"/>
                  </a:lnTo>
                  <a:lnTo>
                    <a:pt x="91" y="341"/>
                  </a:lnTo>
                  <a:lnTo>
                    <a:pt x="116" y="303"/>
                  </a:lnTo>
                  <a:lnTo>
                    <a:pt x="141" y="267"/>
                  </a:lnTo>
                  <a:lnTo>
                    <a:pt x="170" y="233"/>
                  </a:lnTo>
                  <a:lnTo>
                    <a:pt x="200" y="200"/>
                  </a:lnTo>
                  <a:lnTo>
                    <a:pt x="233" y="169"/>
                  </a:lnTo>
                  <a:lnTo>
                    <a:pt x="267" y="141"/>
                  </a:lnTo>
                  <a:lnTo>
                    <a:pt x="303" y="116"/>
                  </a:lnTo>
                  <a:lnTo>
                    <a:pt x="341" y="91"/>
                  </a:lnTo>
                  <a:lnTo>
                    <a:pt x="381" y="71"/>
                  </a:lnTo>
                  <a:lnTo>
                    <a:pt x="421" y="52"/>
                  </a:lnTo>
                  <a:lnTo>
                    <a:pt x="464" y="36"/>
                  </a:lnTo>
                  <a:lnTo>
                    <a:pt x="507" y="23"/>
                  </a:lnTo>
                  <a:lnTo>
                    <a:pt x="550" y="13"/>
                  </a:lnTo>
                  <a:lnTo>
                    <a:pt x="594" y="6"/>
                  </a:lnTo>
                  <a:lnTo>
                    <a:pt x="639" y="1"/>
                  </a:lnTo>
                  <a:lnTo>
                    <a:pt x="684" y="0"/>
                  </a:lnTo>
                  <a:lnTo>
                    <a:pt x="729" y="1"/>
                  </a:lnTo>
                  <a:lnTo>
                    <a:pt x="773" y="6"/>
                  </a:lnTo>
                  <a:lnTo>
                    <a:pt x="817" y="13"/>
                  </a:lnTo>
                  <a:lnTo>
                    <a:pt x="861" y="23"/>
                  </a:lnTo>
                  <a:lnTo>
                    <a:pt x="902" y="36"/>
                  </a:lnTo>
                  <a:lnTo>
                    <a:pt x="945" y="52"/>
                  </a:lnTo>
                  <a:lnTo>
                    <a:pt x="986" y="71"/>
                  </a:lnTo>
                  <a:lnTo>
                    <a:pt x="1025" y="91"/>
                  </a:lnTo>
                  <a:lnTo>
                    <a:pt x="1063" y="116"/>
                  </a:lnTo>
                  <a:lnTo>
                    <a:pt x="1099" y="141"/>
                  </a:lnTo>
                  <a:lnTo>
                    <a:pt x="1134" y="169"/>
                  </a:lnTo>
                  <a:lnTo>
                    <a:pt x="1166" y="200"/>
                  </a:lnTo>
                  <a:lnTo>
                    <a:pt x="1196" y="233"/>
                  </a:lnTo>
                  <a:lnTo>
                    <a:pt x="1225" y="267"/>
                  </a:lnTo>
                  <a:lnTo>
                    <a:pt x="1251" y="303"/>
                  </a:lnTo>
                  <a:lnTo>
                    <a:pt x="1275" y="341"/>
                  </a:lnTo>
                  <a:lnTo>
                    <a:pt x="1296" y="381"/>
                  </a:lnTo>
                  <a:lnTo>
                    <a:pt x="1314" y="422"/>
                  </a:lnTo>
                  <a:lnTo>
                    <a:pt x="1329" y="464"/>
                  </a:lnTo>
                  <a:lnTo>
                    <a:pt x="1343" y="507"/>
                  </a:lnTo>
                  <a:lnTo>
                    <a:pt x="1352" y="550"/>
                  </a:lnTo>
                  <a:lnTo>
                    <a:pt x="1361" y="594"/>
                  </a:lnTo>
                  <a:lnTo>
                    <a:pt x="1365" y="637"/>
                  </a:lnTo>
                  <a:lnTo>
                    <a:pt x="1366" y="683"/>
                  </a:lnTo>
                  <a:close/>
                </a:path>
              </a:pathLst>
            </a:custGeom>
            <a:solidFill>
              <a:srgbClr val="f8b62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800" spc="-1" strike="noStrike">
                  <a:latin typeface="Noto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74" name=""/>
            <p:cNvSpPr/>
            <p:nvPr/>
          </p:nvSpPr>
          <p:spPr>
            <a:xfrm>
              <a:off x="3590280" y="4100400"/>
              <a:ext cx="3021120" cy="360"/>
            </a:xfrm>
            <a:prstGeom prst="line">
              <a:avLst/>
            </a:prstGeom>
            <a:ln cap="rnd" w="10440">
              <a:solidFill>
                <a:srgbClr val="f8b6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"/>
            <p:cNvSpPr/>
            <p:nvPr/>
          </p:nvSpPr>
          <p:spPr>
            <a:xfrm>
              <a:off x="3560400" y="4069800"/>
              <a:ext cx="61200" cy="61200"/>
            </a:xfrm>
            <a:custGeom>
              <a:avLst/>
              <a:gdLst/>
              <a:ahLst/>
              <a:rect l="l" t="t" r="r" b="b"/>
              <a:pathLst>
                <a:path w="171" h="171">
                  <a:moveTo>
                    <a:pt x="85" y="171"/>
                  </a:moveTo>
                  <a:lnTo>
                    <a:pt x="79" y="171"/>
                  </a:lnTo>
                  <a:lnTo>
                    <a:pt x="74" y="170"/>
                  </a:lnTo>
                  <a:lnTo>
                    <a:pt x="68" y="169"/>
                  </a:lnTo>
                  <a:lnTo>
                    <a:pt x="63" y="168"/>
                  </a:lnTo>
                  <a:lnTo>
                    <a:pt x="58" y="166"/>
                  </a:lnTo>
                  <a:lnTo>
                    <a:pt x="53" y="164"/>
                  </a:lnTo>
                  <a:lnTo>
                    <a:pt x="47" y="162"/>
                  </a:lnTo>
                  <a:lnTo>
                    <a:pt x="42" y="159"/>
                  </a:lnTo>
                  <a:lnTo>
                    <a:pt x="38" y="156"/>
                  </a:lnTo>
                  <a:lnTo>
                    <a:pt x="33" y="153"/>
                  </a:lnTo>
                  <a:lnTo>
                    <a:pt x="29" y="150"/>
                  </a:lnTo>
                  <a:lnTo>
                    <a:pt x="25" y="146"/>
                  </a:lnTo>
                  <a:lnTo>
                    <a:pt x="21" y="141"/>
                  </a:lnTo>
                  <a:lnTo>
                    <a:pt x="18" y="138"/>
                  </a:lnTo>
                  <a:lnTo>
                    <a:pt x="14" y="133"/>
                  </a:lnTo>
                  <a:lnTo>
                    <a:pt x="11" y="128"/>
                  </a:lnTo>
                  <a:lnTo>
                    <a:pt x="8" y="123"/>
                  </a:lnTo>
                  <a:lnTo>
                    <a:pt x="7" y="118"/>
                  </a:lnTo>
                  <a:lnTo>
                    <a:pt x="5" y="113"/>
                  </a:lnTo>
                  <a:lnTo>
                    <a:pt x="3" y="107"/>
                  </a:lnTo>
                  <a:lnTo>
                    <a:pt x="2" y="102"/>
                  </a:lnTo>
                  <a:lnTo>
                    <a:pt x="1" y="96"/>
                  </a:lnTo>
                  <a:lnTo>
                    <a:pt x="0" y="90"/>
                  </a:lnTo>
                  <a:lnTo>
                    <a:pt x="0" y="85"/>
                  </a:lnTo>
                  <a:lnTo>
                    <a:pt x="0" y="79"/>
                  </a:lnTo>
                  <a:lnTo>
                    <a:pt x="1" y="74"/>
                  </a:lnTo>
                  <a:lnTo>
                    <a:pt x="2" y="68"/>
                  </a:lnTo>
                  <a:lnTo>
                    <a:pt x="3" y="63"/>
                  </a:lnTo>
                  <a:lnTo>
                    <a:pt x="5" y="58"/>
                  </a:lnTo>
                  <a:lnTo>
                    <a:pt x="7" y="53"/>
                  </a:lnTo>
                  <a:lnTo>
                    <a:pt x="8" y="47"/>
                  </a:lnTo>
                  <a:lnTo>
                    <a:pt x="11" y="42"/>
                  </a:lnTo>
                  <a:lnTo>
                    <a:pt x="14" y="38"/>
                  </a:lnTo>
                  <a:lnTo>
                    <a:pt x="18" y="33"/>
                  </a:lnTo>
                  <a:lnTo>
                    <a:pt x="21" y="29"/>
                  </a:lnTo>
                  <a:lnTo>
                    <a:pt x="25" y="25"/>
                  </a:lnTo>
                  <a:lnTo>
                    <a:pt x="29" y="21"/>
                  </a:lnTo>
                  <a:lnTo>
                    <a:pt x="33" y="18"/>
                  </a:lnTo>
                  <a:lnTo>
                    <a:pt x="38" y="14"/>
                  </a:lnTo>
                  <a:lnTo>
                    <a:pt x="42" y="11"/>
                  </a:lnTo>
                  <a:lnTo>
                    <a:pt x="47" y="8"/>
                  </a:lnTo>
                  <a:lnTo>
                    <a:pt x="53" y="7"/>
                  </a:lnTo>
                  <a:lnTo>
                    <a:pt x="58" y="5"/>
                  </a:lnTo>
                  <a:lnTo>
                    <a:pt x="63" y="3"/>
                  </a:lnTo>
                  <a:lnTo>
                    <a:pt x="68" y="2"/>
                  </a:lnTo>
                  <a:lnTo>
                    <a:pt x="74" y="1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6" y="1"/>
                  </a:lnTo>
                  <a:lnTo>
                    <a:pt x="102" y="2"/>
                  </a:lnTo>
                  <a:lnTo>
                    <a:pt x="107" y="3"/>
                  </a:lnTo>
                  <a:lnTo>
                    <a:pt x="112" y="5"/>
                  </a:lnTo>
                  <a:lnTo>
                    <a:pt x="118" y="7"/>
                  </a:lnTo>
                  <a:lnTo>
                    <a:pt x="123" y="8"/>
                  </a:lnTo>
                  <a:lnTo>
                    <a:pt x="127" y="11"/>
                  </a:lnTo>
                  <a:lnTo>
                    <a:pt x="132" y="14"/>
                  </a:lnTo>
                  <a:lnTo>
                    <a:pt x="137" y="18"/>
                  </a:lnTo>
                  <a:lnTo>
                    <a:pt x="141" y="21"/>
                  </a:lnTo>
                  <a:lnTo>
                    <a:pt x="145" y="25"/>
                  </a:lnTo>
                  <a:lnTo>
                    <a:pt x="149" y="29"/>
                  </a:lnTo>
                  <a:lnTo>
                    <a:pt x="153" y="33"/>
                  </a:lnTo>
                  <a:lnTo>
                    <a:pt x="156" y="38"/>
                  </a:lnTo>
                  <a:lnTo>
                    <a:pt x="159" y="42"/>
                  </a:lnTo>
                  <a:lnTo>
                    <a:pt x="162" y="47"/>
                  </a:lnTo>
                  <a:lnTo>
                    <a:pt x="164" y="53"/>
                  </a:lnTo>
                  <a:lnTo>
                    <a:pt x="166" y="58"/>
                  </a:lnTo>
                  <a:lnTo>
                    <a:pt x="168" y="63"/>
                  </a:lnTo>
                  <a:lnTo>
                    <a:pt x="169" y="68"/>
                  </a:lnTo>
                  <a:lnTo>
                    <a:pt x="170" y="74"/>
                  </a:lnTo>
                  <a:lnTo>
                    <a:pt x="171" y="79"/>
                  </a:lnTo>
                  <a:lnTo>
                    <a:pt x="171" y="85"/>
                  </a:lnTo>
                  <a:lnTo>
                    <a:pt x="171" y="90"/>
                  </a:lnTo>
                  <a:lnTo>
                    <a:pt x="170" y="96"/>
                  </a:lnTo>
                  <a:lnTo>
                    <a:pt x="169" y="102"/>
                  </a:lnTo>
                  <a:lnTo>
                    <a:pt x="168" y="107"/>
                  </a:lnTo>
                  <a:lnTo>
                    <a:pt x="166" y="113"/>
                  </a:lnTo>
                  <a:lnTo>
                    <a:pt x="164" y="118"/>
                  </a:lnTo>
                  <a:lnTo>
                    <a:pt x="162" y="123"/>
                  </a:lnTo>
                  <a:lnTo>
                    <a:pt x="159" y="128"/>
                  </a:lnTo>
                  <a:lnTo>
                    <a:pt x="156" y="133"/>
                  </a:lnTo>
                  <a:lnTo>
                    <a:pt x="153" y="138"/>
                  </a:lnTo>
                  <a:lnTo>
                    <a:pt x="149" y="141"/>
                  </a:lnTo>
                  <a:lnTo>
                    <a:pt x="145" y="146"/>
                  </a:lnTo>
                  <a:lnTo>
                    <a:pt x="141" y="150"/>
                  </a:lnTo>
                  <a:lnTo>
                    <a:pt x="137" y="153"/>
                  </a:lnTo>
                  <a:lnTo>
                    <a:pt x="132" y="156"/>
                  </a:lnTo>
                  <a:lnTo>
                    <a:pt x="127" y="159"/>
                  </a:lnTo>
                  <a:lnTo>
                    <a:pt x="123" y="162"/>
                  </a:lnTo>
                  <a:lnTo>
                    <a:pt x="118" y="164"/>
                  </a:lnTo>
                  <a:lnTo>
                    <a:pt x="112" y="166"/>
                  </a:lnTo>
                  <a:lnTo>
                    <a:pt x="107" y="168"/>
                  </a:lnTo>
                  <a:lnTo>
                    <a:pt x="102" y="169"/>
                  </a:lnTo>
                  <a:lnTo>
                    <a:pt x="96" y="170"/>
                  </a:lnTo>
                  <a:lnTo>
                    <a:pt x="90" y="171"/>
                  </a:lnTo>
                  <a:lnTo>
                    <a:pt x="85" y="171"/>
                  </a:lnTo>
                  <a:close/>
                </a:path>
              </a:pathLst>
            </a:custGeom>
            <a:solidFill>
              <a:srgbClr val="f8b62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6" name=""/>
          <p:cNvGrpSpPr/>
          <p:nvPr/>
        </p:nvGrpSpPr>
        <p:grpSpPr>
          <a:xfrm>
            <a:off x="4440600" y="619560"/>
            <a:ext cx="3287880" cy="504000"/>
            <a:chOff x="4440600" y="619560"/>
            <a:chExt cx="3287880" cy="504000"/>
          </a:xfrm>
        </p:grpSpPr>
        <p:sp>
          <p:nvSpPr>
            <p:cNvPr id="277" name=""/>
            <p:cNvSpPr/>
            <p:nvPr/>
          </p:nvSpPr>
          <p:spPr>
            <a:xfrm flipH="1">
              <a:off x="4678200" y="1092960"/>
              <a:ext cx="3020760" cy="360"/>
            </a:xfrm>
            <a:prstGeom prst="line">
              <a:avLst/>
            </a:prstGeom>
            <a:ln cap="rnd" w="10440">
              <a:solidFill>
                <a:srgbClr val="7f59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"/>
            <p:cNvSpPr/>
            <p:nvPr/>
          </p:nvSpPr>
          <p:spPr>
            <a:xfrm>
              <a:off x="7667280" y="1062360"/>
              <a:ext cx="61200" cy="61200"/>
            </a:xfrm>
            <a:custGeom>
              <a:avLst/>
              <a:gdLst/>
              <a:ahLst/>
              <a:rect l="l" t="t" r="r" b="b"/>
              <a:pathLst>
                <a:path w="171" h="171">
                  <a:moveTo>
                    <a:pt x="85" y="171"/>
                  </a:moveTo>
                  <a:lnTo>
                    <a:pt x="90" y="171"/>
                  </a:lnTo>
                  <a:lnTo>
                    <a:pt x="96" y="170"/>
                  </a:lnTo>
                  <a:lnTo>
                    <a:pt x="102" y="169"/>
                  </a:lnTo>
                  <a:lnTo>
                    <a:pt x="107" y="168"/>
                  </a:lnTo>
                  <a:lnTo>
                    <a:pt x="112" y="166"/>
                  </a:lnTo>
                  <a:lnTo>
                    <a:pt x="118" y="164"/>
                  </a:lnTo>
                  <a:lnTo>
                    <a:pt x="123" y="162"/>
                  </a:lnTo>
                  <a:lnTo>
                    <a:pt x="127" y="159"/>
                  </a:lnTo>
                  <a:lnTo>
                    <a:pt x="132" y="156"/>
                  </a:lnTo>
                  <a:lnTo>
                    <a:pt x="137" y="153"/>
                  </a:lnTo>
                  <a:lnTo>
                    <a:pt x="141" y="150"/>
                  </a:lnTo>
                  <a:lnTo>
                    <a:pt x="145" y="146"/>
                  </a:lnTo>
                  <a:lnTo>
                    <a:pt x="149" y="141"/>
                  </a:lnTo>
                  <a:lnTo>
                    <a:pt x="153" y="138"/>
                  </a:lnTo>
                  <a:lnTo>
                    <a:pt x="156" y="133"/>
                  </a:lnTo>
                  <a:lnTo>
                    <a:pt x="159" y="128"/>
                  </a:lnTo>
                  <a:lnTo>
                    <a:pt x="162" y="123"/>
                  </a:lnTo>
                  <a:lnTo>
                    <a:pt x="164" y="118"/>
                  </a:lnTo>
                  <a:lnTo>
                    <a:pt x="166" y="113"/>
                  </a:lnTo>
                  <a:lnTo>
                    <a:pt x="168" y="107"/>
                  </a:lnTo>
                  <a:lnTo>
                    <a:pt x="169" y="102"/>
                  </a:lnTo>
                  <a:lnTo>
                    <a:pt x="170" y="96"/>
                  </a:lnTo>
                  <a:lnTo>
                    <a:pt x="171" y="90"/>
                  </a:lnTo>
                  <a:lnTo>
                    <a:pt x="171" y="85"/>
                  </a:lnTo>
                  <a:lnTo>
                    <a:pt x="171" y="79"/>
                  </a:lnTo>
                  <a:lnTo>
                    <a:pt x="170" y="74"/>
                  </a:lnTo>
                  <a:lnTo>
                    <a:pt x="169" y="68"/>
                  </a:lnTo>
                  <a:lnTo>
                    <a:pt x="168" y="63"/>
                  </a:lnTo>
                  <a:lnTo>
                    <a:pt x="166" y="58"/>
                  </a:lnTo>
                  <a:lnTo>
                    <a:pt x="164" y="53"/>
                  </a:lnTo>
                  <a:lnTo>
                    <a:pt x="162" y="47"/>
                  </a:lnTo>
                  <a:lnTo>
                    <a:pt x="159" y="42"/>
                  </a:lnTo>
                  <a:lnTo>
                    <a:pt x="156" y="38"/>
                  </a:lnTo>
                  <a:lnTo>
                    <a:pt x="153" y="33"/>
                  </a:lnTo>
                  <a:lnTo>
                    <a:pt x="149" y="29"/>
                  </a:lnTo>
                  <a:lnTo>
                    <a:pt x="145" y="25"/>
                  </a:lnTo>
                  <a:lnTo>
                    <a:pt x="141" y="21"/>
                  </a:lnTo>
                  <a:lnTo>
                    <a:pt x="137" y="18"/>
                  </a:lnTo>
                  <a:lnTo>
                    <a:pt x="132" y="14"/>
                  </a:lnTo>
                  <a:lnTo>
                    <a:pt x="127" y="11"/>
                  </a:lnTo>
                  <a:lnTo>
                    <a:pt x="123" y="8"/>
                  </a:lnTo>
                  <a:lnTo>
                    <a:pt x="118" y="7"/>
                  </a:lnTo>
                  <a:lnTo>
                    <a:pt x="112" y="5"/>
                  </a:lnTo>
                  <a:lnTo>
                    <a:pt x="107" y="3"/>
                  </a:lnTo>
                  <a:lnTo>
                    <a:pt x="102" y="2"/>
                  </a:lnTo>
                  <a:lnTo>
                    <a:pt x="96" y="1"/>
                  </a:lnTo>
                  <a:lnTo>
                    <a:pt x="90" y="0"/>
                  </a:lnTo>
                  <a:lnTo>
                    <a:pt x="85" y="0"/>
                  </a:lnTo>
                  <a:lnTo>
                    <a:pt x="79" y="0"/>
                  </a:lnTo>
                  <a:lnTo>
                    <a:pt x="74" y="1"/>
                  </a:lnTo>
                  <a:lnTo>
                    <a:pt x="68" y="2"/>
                  </a:lnTo>
                  <a:lnTo>
                    <a:pt x="63" y="3"/>
                  </a:lnTo>
                  <a:lnTo>
                    <a:pt x="58" y="5"/>
                  </a:lnTo>
                  <a:lnTo>
                    <a:pt x="53" y="7"/>
                  </a:lnTo>
                  <a:lnTo>
                    <a:pt x="47" y="8"/>
                  </a:lnTo>
                  <a:lnTo>
                    <a:pt x="42" y="11"/>
                  </a:lnTo>
                  <a:lnTo>
                    <a:pt x="38" y="14"/>
                  </a:lnTo>
                  <a:lnTo>
                    <a:pt x="33" y="18"/>
                  </a:lnTo>
                  <a:lnTo>
                    <a:pt x="29" y="21"/>
                  </a:lnTo>
                  <a:lnTo>
                    <a:pt x="25" y="25"/>
                  </a:lnTo>
                  <a:lnTo>
                    <a:pt x="21" y="29"/>
                  </a:lnTo>
                  <a:lnTo>
                    <a:pt x="18" y="33"/>
                  </a:lnTo>
                  <a:lnTo>
                    <a:pt x="14" y="38"/>
                  </a:lnTo>
                  <a:lnTo>
                    <a:pt x="11" y="42"/>
                  </a:lnTo>
                  <a:lnTo>
                    <a:pt x="8" y="47"/>
                  </a:lnTo>
                  <a:lnTo>
                    <a:pt x="7" y="53"/>
                  </a:lnTo>
                  <a:lnTo>
                    <a:pt x="5" y="58"/>
                  </a:lnTo>
                  <a:lnTo>
                    <a:pt x="3" y="63"/>
                  </a:lnTo>
                  <a:lnTo>
                    <a:pt x="2" y="68"/>
                  </a:lnTo>
                  <a:lnTo>
                    <a:pt x="1" y="74"/>
                  </a:lnTo>
                  <a:lnTo>
                    <a:pt x="0" y="79"/>
                  </a:lnTo>
                  <a:lnTo>
                    <a:pt x="0" y="85"/>
                  </a:lnTo>
                  <a:lnTo>
                    <a:pt x="0" y="90"/>
                  </a:lnTo>
                  <a:lnTo>
                    <a:pt x="1" y="96"/>
                  </a:lnTo>
                  <a:lnTo>
                    <a:pt x="2" y="102"/>
                  </a:lnTo>
                  <a:lnTo>
                    <a:pt x="3" y="107"/>
                  </a:lnTo>
                  <a:lnTo>
                    <a:pt x="5" y="113"/>
                  </a:lnTo>
                  <a:lnTo>
                    <a:pt x="7" y="118"/>
                  </a:lnTo>
                  <a:lnTo>
                    <a:pt x="8" y="123"/>
                  </a:lnTo>
                  <a:lnTo>
                    <a:pt x="11" y="128"/>
                  </a:lnTo>
                  <a:lnTo>
                    <a:pt x="14" y="133"/>
                  </a:lnTo>
                  <a:lnTo>
                    <a:pt x="18" y="138"/>
                  </a:lnTo>
                  <a:lnTo>
                    <a:pt x="21" y="141"/>
                  </a:lnTo>
                  <a:lnTo>
                    <a:pt x="25" y="146"/>
                  </a:lnTo>
                  <a:lnTo>
                    <a:pt x="29" y="150"/>
                  </a:lnTo>
                  <a:lnTo>
                    <a:pt x="33" y="153"/>
                  </a:lnTo>
                  <a:lnTo>
                    <a:pt x="38" y="156"/>
                  </a:lnTo>
                  <a:lnTo>
                    <a:pt x="42" y="159"/>
                  </a:lnTo>
                  <a:lnTo>
                    <a:pt x="47" y="162"/>
                  </a:lnTo>
                  <a:lnTo>
                    <a:pt x="53" y="164"/>
                  </a:lnTo>
                  <a:lnTo>
                    <a:pt x="58" y="166"/>
                  </a:lnTo>
                  <a:lnTo>
                    <a:pt x="63" y="168"/>
                  </a:lnTo>
                  <a:lnTo>
                    <a:pt x="68" y="169"/>
                  </a:lnTo>
                  <a:lnTo>
                    <a:pt x="74" y="170"/>
                  </a:lnTo>
                  <a:lnTo>
                    <a:pt x="79" y="171"/>
                  </a:lnTo>
                  <a:lnTo>
                    <a:pt x="85" y="171"/>
                  </a:ln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"/>
            <p:cNvSpPr/>
            <p:nvPr/>
          </p:nvSpPr>
          <p:spPr>
            <a:xfrm>
              <a:off x="4440600" y="619560"/>
              <a:ext cx="491400" cy="491040"/>
            </a:xfrm>
            <a:custGeom>
              <a:avLst/>
              <a:gdLst/>
              <a:ahLst/>
              <a:rect l="l" t="t" r="r" b="b"/>
              <a:pathLst>
                <a:path w="1366" h="1365">
                  <a:moveTo>
                    <a:pt x="1366" y="683"/>
                  </a:moveTo>
                  <a:lnTo>
                    <a:pt x="1365" y="728"/>
                  </a:lnTo>
                  <a:lnTo>
                    <a:pt x="1361" y="772"/>
                  </a:lnTo>
                  <a:lnTo>
                    <a:pt x="1354" y="816"/>
                  </a:lnTo>
                  <a:lnTo>
                    <a:pt x="1343" y="860"/>
                  </a:lnTo>
                  <a:lnTo>
                    <a:pt x="1331" y="901"/>
                  </a:lnTo>
                  <a:lnTo>
                    <a:pt x="1314" y="944"/>
                  </a:lnTo>
                  <a:lnTo>
                    <a:pt x="1296" y="985"/>
                  </a:lnTo>
                  <a:lnTo>
                    <a:pt x="1275" y="1024"/>
                  </a:lnTo>
                  <a:lnTo>
                    <a:pt x="1252" y="1062"/>
                  </a:lnTo>
                  <a:lnTo>
                    <a:pt x="1225" y="1098"/>
                  </a:lnTo>
                  <a:lnTo>
                    <a:pt x="1197" y="1133"/>
                  </a:lnTo>
                  <a:lnTo>
                    <a:pt x="1166" y="1165"/>
                  </a:lnTo>
                  <a:lnTo>
                    <a:pt x="1134" y="1195"/>
                  </a:lnTo>
                  <a:lnTo>
                    <a:pt x="1099" y="1224"/>
                  </a:lnTo>
                  <a:lnTo>
                    <a:pt x="1063" y="1250"/>
                  </a:lnTo>
                  <a:lnTo>
                    <a:pt x="1025" y="1274"/>
                  </a:lnTo>
                  <a:lnTo>
                    <a:pt x="986" y="1295"/>
                  </a:lnTo>
                  <a:lnTo>
                    <a:pt x="945" y="1313"/>
                  </a:lnTo>
                  <a:lnTo>
                    <a:pt x="904" y="1329"/>
                  </a:lnTo>
                  <a:lnTo>
                    <a:pt x="861" y="1342"/>
                  </a:lnTo>
                  <a:lnTo>
                    <a:pt x="817" y="1352"/>
                  </a:lnTo>
                  <a:lnTo>
                    <a:pt x="773" y="1359"/>
                  </a:lnTo>
                  <a:lnTo>
                    <a:pt x="729" y="1364"/>
                  </a:lnTo>
                  <a:lnTo>
                    <a:pt x="684" y="1365"/>
                  </a:lnTo>
                  <a:lnTo>
                    <a:pt x="639" y="1364"/>
                  </a:lnTo>
                  <a:lnTo>
                    <a:pt x="595" y="1359"/>
                  </a:lnTo>
                  <a:lnTo>
                    <a:pt x="550" y="1352"/>
                  </a:lnTo>
                  <a:lnTo>
                    <a:pt x="507" y="1342"/>
                  </a:lnTo>
                  <a:lnTo>
                    <a:pt x="464" y="1329"/>
                  </a:lnTo>
                  <a:lnTo>
                    <a:pt x="421" y="1313"/>
                  </a:lnTo>
                  <a:lnTo>
                    <a:pt x="381" y="1295"/>
                  </a:lnTo>
                  <a:lnTo>
                    <a:pt x="341" y="1274"/>
                  </a:lnTo>
                  <a:lnTo>
                    <a:pt x="303" y="1250"/>
                  </a:lnTo>
                  <a:lnTo>
                    <a:pt x="267" y="1224"/>
                  </a:lnTo>
                  <a:lnTo>
                    <a:pt x="233" y="1195"/>
                  </a:lnTo>
                  <a:lnTo>
                    <a:pt x="200" y="1165"/>
                  </a:lnTo>
                  <a:lnTo>
                    <a:pt x="169" y="1133"/>
                  </a:lnTo>
                  <a:lnTo>
                    <a:pt x="141" y="1098"/>
                  </a:lnTo>
                  <a:lnTo>
                    <a:pt x="115" y="1062"/>
                  </a:lnTo>
                  <a:lnTo>
                    <a:pt x="91" y="1024"/>
                  </a:lnTo>
                  <a:lnTo>
                    <a:pt x="71" y="985"/>
                  </a:lnTo>
                  <a:lnTo>
                    <a:pt x="52" y="944"/>
                  </a:lnTo>
                  <a:lnTo>
                    <a:pt x="36" y="901"/>
                  </a:lnTo>
                  <a:lnTo>
                    <a:pt x="23" y="860"/>
                  </a:lnTo>
                  <a:lnTo>
                    <a:pt x="13" y="816"/>
                  </a:lnTo>
                  <a:lnTo>
                    <a:pt x="6" y="772"/>
                  </a:lnTo>
                  <a:lnTo>
                    <a:pt x="1" y="728"/>
                  </a:lnTo>
                  <a:lnTo>
                    <a:pt x="0" y="683"/>
                  </a:lnTo>
                  <a:lnTo>
                    <a:pt x="1" y="637"/>
                  </a:lnTo>
                  <a:lnTo>
                    <a:pt x="6" y="594"/>
                  </a:lnTo>
                  <a:lnTo>
                    <a:pt x="14" y="550"/>
                  </a:lnTo>
                  <a:lnTo>
                    <a:pt x="23" y="507"/>
                  </a:lnTo>
                  <a:lnTo>
                    <a:pt x="37" y="464"/>
                  </a:lnTo>
                  <a:lnTo>
                    <a:pt x="52" y="422"/>
                  </a:lnTo>
                  <a:lnTo>
                    <a:pt x="71" y="381"/>
                  </a:lnTo>
                  <a:lnTo>
                    <a:pt x="91" y="341"/>
                  </a:lnTo>
                  <a:lnTo>
                    <a:pt x="116" y="303"/>
                  </a:lnTo>
                  <a:lnTo>
                    <a:pt x="141" y="267"/>
                  </a:lnTo>
                  <a:lnTo>
                    <a:pt x="170" y="233"/>
                  </a:lnTo>
                  <a:lnTo>
                    <a:pt x="200" y="200"/>
                  </a:lnTo>
                  <a:lnTo>
                    <a:pt x="233" y="169"/>
                  </a:lnTo>
                  <a:lnTo>
                    <a:pt x="267" y="141"/>
                  </a:lnTo>
                  <a:lnTo>
                    <a:pt x="303" y="116"/>
                  </a:lnTo>
                  <a:lnTo>
                    <a:pt x="341" y="91"/>
                  </a:lnTo>
                  <a:lnTo>
                    <a:pt x="381" y="71"/>
                  </a:lnTo>
                  <a:lnTo>
                    <a:pt x="421" y="52"/>
                  </a:lnTo>
                  <a:lnTo>
                    <a:pt x="464" y="36"/>
                  </a:lnTo>
                  <a:lnTo>
                    <a:pt x="507" y="23"/>
                  </a:lnTo>
                  <a:lnTo>
                    <a:pt x="550" y="13"/>
                  </a:lnTo>
                  <a:lnTo>
                    <a:pt x="594" y="6"/>
                  </a:lnTo>
                  <a:lnTo>
                    <a:pt x="639" y="1"/>
                  </a:lnTo>
                  <a:lnTo>
                    <a:pt x="684" y="0"/>
                  </a:lnTo>
                  <a:lnTo>
                    <a:pt x="729" y="1"/>
                  </a:lnTo>
                  <a:lnTo>
                    <a:pt x="773" y="6"/>
                  </a:lnTo>
                  <a:lnTo>
                    <a:pt x="817" y="13"/>
                  </a:lnTo>
                  <a:lnTo>
                    <a:pt x="861" y="23"/>
                  </a:lnTo>
                  <a:lnTo>
                    <a:pt x="902" y="36"/>
                  </a:lnTo>
                  <a:lnTo>
                    <a:pt x="945" y="52"/>
                  </a:lnTo>
                  <a:lnTo>
                    <a:pt x="986" y="71"/>
                  </a:lnTo>
                  <a:lnTo>
                    <a:pt x="1025" y="91"/>
                  </a:lnTo>
                  <a:lnTo>
                    <a:pt x="1063" y="116"/>
                  </a:lnTo>
                  <a:lnTo>
                    <a:pt x="1099" y="141"/>
                  </a:lnTo>
                  <a:lnTo>
                    <a:pt x="1134" y="169"/>
                  </a:lnTo>
                  <a:lnTo>
                    <a:pt x="1166" y="200"/>
                  </a:lnTo>
                  <a:lnTo>
                    <a:pt x="1196" y="233"/>
                  </a:lnTo>
                  <a:lnTo>
                    <a:pt x="1225" y="267"/>
                  </a:lnTo>
                  <a:lnTo>
                    <a:pt x="1251" y="303"/>
                  </a:lnTo>
                  <a:lnTo>
                    <a:pt x="1275" y="341"/>
                  </a:lnTo>
                  <a:lnTo>
                    <a:pt x="1296" y="381"/>
                  </a:lnTo>
                  <a:lnTo>
                    <a:pt x="1314" y="422"/>
                  </a:lnTo>
                  <a:lnTo>
                    <a:pt x="1329" y="464"/>
                  </a:lnTo>
                  <a:lnTo>
                    <a:pt x="1343" y="507"/>
                  </a:lnTo>
                  <a:lnTo>
                    <a:pt x="1352" y="550"/>
                  </a:lnTo>
                  <a:lnTo>
                    <a:pt x="1361" y="594"/>
                  </a:lnTo>
                  <a:lnTo>
                    <a:pt x="1365" y="637"/>
                  </a:lnTo>
                  <a:lnTo>
                    <a:pt x="1366" y="683"/>
                  </a:ln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ffffff"/>
                  </a:solidFill>
                  <a:latin typeface="Noto Sans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280" name=""/>
          <p:cNvGrpSpPr/>
          <p:nvPr/>
        </p:nvGrpSpPr>
        <p:grpSpPr>
          <a:xfrm>
            <a:off x="4440600" y="4557240"/>
            <a:ext cx="3286800" cy="514440"/>
            <a:chOff x="4440600" y="4557240"/>
            <a:chExt cx="3286800" cy="514440"/>
          </a:xfrm>
        </p:grpSpPr>
        <p:sp>
          <p:nvSpPr>
            <p:cNvPr id="281" name=""/>
            <p:cNvSpPr/>
            <p:nvPr/>
          </p:nvSpPr>
          <p:spPr>
            <a:xfrm>
              <a:off x="4440600" y="4557240"/>
              <a:ext cx="491400" cy="491040"/>
            </a:xfrm>
            <a:custGeom>
              <a:avLst/>
              <a:gdLst/>
              <a:ahLst/>
              <a:rect l="l" t="t" r="r" b="b"/>
              <a:pathLst>
                <a:path w="1366" h="1365">
                  <a:moveTo>
                    <a:pt x="1366" y="683"/>
                  </a:moveTo>
                  <a:lnTo>
                    <a:pt x="1365" y="728"/>
                  </a:lnTo>
                  <a:lnTo>
                    <a:pt x="1361" y="772"/>
                  </a:lnTo>
                  <a:lnTo>
                    <a:pt x="1354" y="816"/>
                  </a:lnTo>
                  <a:lnTo>
                    <a:pt x="1343" y="860"/>
                  </a:lnTo>
                  <a:lnTo>
                    <a:pt x="1331" y="901"/>
                  </a:lnTo>
                  <a:lnTo>
                    <a:pt x="1314" y="944"/>
                  </a:lnTo>
                  <a:lnTo>
                    <a:pt x="1296" y="985"/>
                  </a:lnTo>
                  <a:lnTo>
                    <a:pt x="1275" y="1024"/>
                  </a:lnTo>
                  <a:lnTo>
                    <a:pt x="1252" y="1062"/>
                  </a:lnTo>
                  <a:lnTo>
                    <a:pt x="1225" y="1098"/>
                  </a:lnTo>
                  <a:lnTo>
                    <a:pt x="1197" y="1133"/>
                  </a:lnTo>
                  <a:lnTo>
                    <a:pt x="1166" y="1165"/>
                  </a:lnTo>
                  <a:lnTo>
                    <a:pt x="1134" y="1195"/>
                  </a:lnTo>
                  <a:lnTo>
                    <a:pt x="1099" y="1224"/>
                  </a:lnTo>
                  <a:lnTo>
                    <a:pt x="1063" y="1250"/>
                  </a:lnTo>
                  <a:lnTo>
                    <a:pt x="1025" y="1274"/>
                  </a:lnTo>
                  <a:lnTo>
                    <a:pt x="986" y="1295"/>
                  </a:lnTo>
                  <a:lnTo>
                    <a:pt x="945" y="1313"/>
                  </a:lnTo>
                  <a:lnTo>
                    <a:pt x="904" y="1329"/>
                  </a:lnTo>
                  <a:lnTo>
                    <a:pt x="861" y="1342"/>
                  </a:lnTo>
                  <a:lnTo>
                    <a:pt x="817" y="1352"/>
                  </a:lnTo>
                  <a:lnTo>
                    <a:pt x="773" y="1359"/>
                  </a:lnTo>
                  <a:lnTo>
                    <a:pt x="729" y="1364"/>
                  </a:lnTo>
                  <a:lnTo>
                    <a:pt x="684" y="1365"/>
                  </a:lnTo>
                  <a:lnTo>
                    <a:pt x="639" y="1364"/>
                  </a:lnTo>
                  <a:lnTo>
                    <a:pt x="595" y="1359"/>
                  </a:lnTo>
                  <a:lnTo>
                    <a:pt x="550" y="1352"/>
                  </a:lnTo>
                  <a:lnTo>
                    <a:pt x="507" y="1342"/>
                  </a:lnTo>
                  <a:lnTo>
                    <a:pt x="464" y="1329"/>
                  </a:lnTo>
                  <a:lnTo>
                    <a:pt x="421" y="1313"/>
                  </a:lnTo>
                  <a:lnTo>
                    <a:pt x="381" y="1295"/>
                  </a:lnTo>
                  <a:lnTo>
                    <a:pt x="341" y="1274"/>
                  </a:lnTo>
                  <a:lnTo>
                    <a:pt x="303" y="1250"/>
                  </a:lnTo>
                  <a:lnTo>
                    <a:pt x="267" y="1224"/>
                  </a:lnTo>
                  <a:lnTo>
                    <a:pt x="233" y="1195"/>
                  </a:lnTo>
                  <a:lnTo>
                    <a:pt x="200" y="1165"/>
                  </a:lnTo>
                  <a:lnTo>
                    <a:pt x="169" y="1133"/>
                  </a:lnTo>
                  <a:lnTo>
                    <a:pt x="141" y="1098"/>
                  </a:lnTo>
                  <a:lnTo>
                    <a:pt x="115" y="1062"/>
                  </a:lnTo>
                  <a:lnTo>
                    <a:pt x="91" y="1024"/>
                  </a:lnTo>
                  <a:lnTo>
                    <a:pt x="71" y="985"/>
                  </a:lnTo>
                  <a:lnTo>
                    <a:pt x="52" y="944"/>
                  </a:lnTo>
                  <a:lnTo>
                    <a:pt x="36" y="901"/>
                  </a:lnTo>
                  <a:lnTo>
                    <a:pt x="23" y="860"/>
                  </a:lnTo>
                  <a:lnTo>
                    <a:pt x="13" y="816"/>
                  </a:lnTo>
                  <a:lnTo>
                    <a:pt x="6" y="772"/>
                  </a:lnTo>
                  <a:lnTo>
                    <a:pt x="1" y="728"/>
                  </a:lnTo>
                  <a:lnTo>
                    <a:pt x="0" y="683"/>
                  </a:lnTo>
                  <a:lnTo>
                    <a:pt x="1" y="637"/>
                  </a:lnTo>
                  <a:lnTo>
                    <a:pt x="6" y="594"/>
                  </a:lnTo>
                  <a:lnTo>
                    <a:pt x="14" y="550"/>
                  </a:lnTo>
                  <a:lnTo>
                    <a:pt x="23" y="507"/>
                  </a:lnTo>
                  <a:lnTo>
                    <a:pt x="37" y="464"/>
                  </a:lnTo>
                  <a:lnTo>
                    <a:pt x="52" y="422"/>
                  </a:lnTo>
                  <a:lnTo>
                    <a:pt x="71" y="381"/>
                  </a:lnTo>
                  <a:lnTo>
                    <a:pt x="91" y="341"/>
                  </a:lnTo>
                  <a:lnTo>
                    <a:pt x="116" y="303"/>
                  </a:lnTo>
                  <a:lnTo>
                    <a:pt x="141" y="267"/>
                  </a:lnTo>
                  <a:lnTo>
                    <a:pt x="170" y="233"/>
                  </a:lnTo>
                  <a:lnTo>
                    <a:pt x="200" y="200"/>
                  </a:lnTo>
                  <a:lnTo>
                    <a:pt x="233" y="169"/>
                  </a:lnTo>
                  <a:lnTo>
                    <a:pt x="267" y="141"/>
                  </a:lnTo>
                  <a:lnTo>
                    <a:pt x="303" y="116"/>
                  </a:lnTo>
                  <a:lnTo>
                    <a:pt x="341" y="91"/>
                  </a:lnTo>
                  <a:lnTo>
                    <a:pt x="381" y="71"/>
                  </a:lnTo>
                  <a:lnTo>
                    <a:pt x="421" y="52"/>
                  </a:lnTo>
                  <a:lnTo>
                    <a:pt x="464" y="36"/>
                  </a:lnTo>
                  <a:lnTo>
                    <a:pt x="507" y="23"/>
                  </a:lnTo>
                  <a:lnTo>
                    <a:pt x="550" y="13"/>
                  </a:lnTo>
                  <a:lnTo>
                    <a:pt x="594" y="6"/>
                  </a:lnTo>
                  <a:lnTo>
                    <a:pt x="639" y="1"/>
                  </a:lnTo>
                  <a:lnTo>
                    <a:pt x="684" y="0"/>
                  </a:lnTo>
                  <a:lnTo>
                    <a:pt x="729" y="1"/>
                  </a:lnTo>
                  <a:lnTo>
                    <a:pt x="773" y="6"/>
                  </a:lnTo>
                  <a:lnTo>
                    <a:pt x="817" y="13"/>
                  </a:lnTo>
                  <a:lnTo>
                    <a:pt x="861" y="23"/>
                  </a:lnTo>
                  <a:lnTo>
                    <a:pt x="902" y="36"/>
                  </a:lnTo>
                  <a:lnTo>
                    <a:pt x="945" y="52"/>
                  </a:lnTo>
                  <a:lnTo>
                    <a:pt x="986" y="71"/>
                  </a:lnTo>
                  <a:lnTo>
                    <a:pt x="1025" y="91"/>
                  </a:lnTo>
                  <a:lnTo>
                    <a:pt x="1063" y="116"/>
                  </a:lnTo>
                  <a:lnTo>
                    <a:pt x="1099" y="141"/>
                  </a:lnTo>
                  <a:lnTo>
                    <a:pt x="1134" y="169"/>
                  </a:lnTo>
                  <a:lnTo>
                    <a:pt x="1166" y="200"/>
                  </a:lnTo>
                  <a:lnTo>
                    <a:pt x="1196" y="233"/>
                  </a:lnTo>
                  <a:lnTo>
                    <a:pt x="1225" y="267"/>
                  </a:lnTo>
                  <a:lnTo>
                    <a:pt x="1251" y="303"/>
                  </a:lnTo>
                  <a:lnTo>
                    <a:pt x="1275" y="341"/>
                  </a:lnTo>
                  <a:lnTo>
                    <a:pt x="1296" y="381"/>
                  </a:lnTo>
                  <a:lnTo>
                    <a:pt x="1314" y="422"/>
                  </a:lnTo>
                  <a:lnTo>
                    <a:pt x="1329" y="464"/>
                  </a:lnTo>
                  <a:lnTo>
                    <a:pt x="1343" y="507"/>
                  </a:lnTo>
                  <a:lnTo>
                    <a:pt x="1352" y="550"/>
                  </a:lnTo>
                  <a:lnTo>
                    <a:pt x="1361" y="594"/>
                  </a:lnTo>
                  <a:lnTo>
                    <a:pt x="1365" y="637"/>
                  </a:lnTo>
                  <a:lnTo>
                    <a:pt x="1366" y="683"/>
                  </a:ln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ffffff"/>
                  </a:solidFill>
                  <a:latin typeface="Noto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82" name=""/>
            <p:cNvSpPr/>
            <p:nvPr/>
          </p:nvSpPr>
          <p:spPr>
            <a:xfrm flipH="1">
              <a:off x="4677120" y="5041080"/>
              <a:ext cx="3020760" cy="360"/>
            </a:xfrm>
            <a:prstGeom prst="line">
              <a:avLst/>
            </a:prstGeom>
            <a:ln cap="rnd" w="10440">
              <a:solidFill>
                <a:srgbClr val="7f59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"/>
            <p:cNvSpPr/>
            <p:nvPr/>
          </p:nvSpPr>
          <p:spPr>
            <a:xfrm>
              <a:off x="7666200" y="5010480"/>
              <a:ext cx="61200" cy="61200"/>
            </a:xfrm>
            <a:custGeom>
              <a:avLst/>
              <a:gdLst/>
              <a:ahLst/>
              <a:rect l="l" t="t" r="r" b="b"/>
              <a:pathLst>
                <a:path w="171" h="171">
                  <a:moveTo>
                    <a:pt x="85" y="171"/>
                  </a:moveTo>
                  <a:lnTo>
                    <a:pt x="90" y="171"/>
                  </a:lnTo>
                  <a:lnTo>
                    <a:pt x="96" y="170"/>
                  </a:lnTo>
                  <a:lnTo>
                    <a:pt x="102" y="169"/>
                  </a:lnTo>
                  <a:lnTo>
                    <a:pt x="107" y="168"/>
                  </a:lnTo>
                  <a:lnTo>
                    <a:pt x="112" y="166"/>
                  </a:lnTo>
                  <a:lnTo>
                    <a:pt x="118" y="164"/>
                  </a:lnTo>
                  <a:lnTo>
                    <a:pt x="123" y="162"/>
                  </a:lnTo>
                  <a:lnTo>
                    <a:pt x="127" y="159"/>
                  </a:lnTo>
                  <a:lnTo>
                    <a:pt x="132" y="156"/>
                  </a:lnTo>
                  <a:lnTo>
                    <a:pt x="137" y="153"/>
                  </a:lnTo>
                  <a:lnTo>
                    <a:pt x="141" y="150"/>
                  </a:lnTo>
                  <a:lnTo>
                    <a:pt x="145" y="146"/>
                  </a:lnTo>
                  <a:lnTo>
                    <a:pt x="149" y="141"/>
                  </a:lnTo>
                  <a:lnTo>
                    <a:pt x="153" y="138"/>
                  </a:lnTo>
                  <a:lnTo>
                    <a:pt x="156" y="133"/>
                  </a:lnTo>
                  <a:lnTo>
                    <a:pt x="159" y="128"/>
                  </a:lnTo>
                  <a:lnTo>
                    <a:pt x="162" y="123"/>
                  </a:lnTo>
                  <a:lnTo>
                    <a:pt x="164" y="118"/>
                  </a:lnTo>
                  <a:lnTo>
                    <a:pt x="166" y="113"/>
                  </a:lnTo>
                  <a:lnTo>
                    <a:pt x="168" y="107"/>
                  </a:lnTo>
                  <a:lnTo>
                    <a:pt x="169" y="103"/>
                  </a:lnTo>
                  <a:lnTo>
                    <a:pt x="170" y="97"/>
                  </a:lnTo>
                  <a:lnTo>
                    <a:pt x="171" y="91"/>
                  </a:lnTo>
                  <a:lnTo>
                    <a:pt x="171" y="86"/>
                  </a:lnTo>
                  <a:lnTo>
                    <a:pt x="171" y="80"/>
                  </a:lnTo>
                  <a:lnTo>
                    <a:pt x="170" y="74"/>
                  </a:lnTo>
                  <a:lnTo>
                    <a:pt x="169" y="69"/>
                  </a:lnTo>
                  <a:lnTo>
                    <a:pt x="168" y="63"/>
                  </a:lnTo>
                  <a:lnTo>
                    <a:pt x="166" y="58"/>
                  </a:lnTo>
                  <a:lnTo>
                    <a:pt x="164" y="53"/>
                  </a:lnTo>
                  <a:lnTo>
                    <a:pt x="162" y="47"/>
                  </a:lnTo>
                  <a:lnTo>
                    <a:pt x="159" y="42"/>
                  </a:lnTo>
                  <a:lnTo>
                    <a:pt x="156" y="38"/>
                  </a:lnTo>
                  <a:lnTo>
                    <a:pt x="153" y="33"/>
                  </a:lnTo>
                  <a:lnTo>
                    <a:pt x="149" y="29"/>
                  </a:lnTo>
                  <a:lnTo>
                    <a:pt x="145" y="25"/>
                  </a:lnTo>
                  <a:lnTo>
                    <a:pt x="141" y="21"/>
                  </a:lnTo>
                  <a:lnTo>
                    <a:pt x="137" y="18"/>
                  </a:lnTo>
                  <a:lnTo>
                    <a:pt x="132" y="14"/>
                  </a:lnTo>
                  <a:lnTo>
                    <a:pt x="127" y="11"/>
                  </a:lnTo>
                  <a:lnTo>
                    <a:pt x="123" y="8"/>
                  </a:lnTo>
                  <a:lnTo>
                    <a:pt x="118" y="7"/>
                  </a:lnTo>
                  <a:lnTo>
                    <a:pt x="112" y="5"/>
                  </a:lnTo>
                  <a:lnTo>
                    <a:pt x="107" y="3"/>
                  </a:lnTo>
                  <a:lnTo>
                    <a:pt x="102" y="2"/>
                  </a:lnTo>
                  <a:lnTo>
                    <a:pt x="96" y="1"/>
                  </a:lnTo>
                  <a:lnTo>
                    <a:pt x="90" y="0"/>
                  </a:lnTo>
                  <a:lnTo>
                    <a:pt x="85" y="0"/>
                  </a:lnTo>
                  <a:lnTo>
                    <a:pt x="79" y="0"/>
                  </a:lnTo>
                  <a:lnTo>
                    <a:pt x="74" y="1"/>
                  </a:lnTo>
                  <a:lnTo>
                    <a:pt x="68" y="2"/>
                  </a:lnTo>
                  <a:lnTo>
                    <a:pt x="63" y="3"/>
                  </a:lnTo>
                  <a:lnTo>
                    <a:pt x="58" y="5"/>
                  </a:lnTo>
                  <a:lnTo>
                    <a:pt x="53" y="7"/>
                  </a:lnTo>
                  <a:lnTo>
                    <a:pt x="47" y="8"/>
                  </a:lnTo>
                  <a:lnTo>
                    <a:pt x="42" y="11"/>
                  </a:lnTo>
                  <a:lnTo>
                    <a:pt x="38" y="14"/>
                  </a:lnTo>
                  <a:lnTo>
                    <a:pt x="33" y="18"/>
                  </a:lnTo>
                  <a:lnTo>
                    <a:pt x="29" y="21"/>
                  </a:lnTo>
                  <a:lnTo>
                    <a:pt x="25" y="25"/>
                  </a:lnTo>
                  <a:lnTo>
                    <a:pt x="21" y="29"/>
                  </a:lnTo>
                  <a:lnTo>
                    <a:pt x="18" y="33"/>
                  </a:lnTo>
                  <a:lnTo>
                    <a:pt x="14" y="38"/>
                  </a:lnTo>
                  <a:lnTo>
                    <a:pt x="11" y="42"/>
                  </a:lnTo>
                  <a:lnTo>
                    <a:pt x="8" y="47"/>
                  </a:lnTo>
                  <a:lnTo>
                    <a:pt x="7" y="53"/>
                  </a:lnTo>
                  <a:lnTo>
                    <a:pt x="5" y="58"/>
                  </a:lnTo>
                  <a:lnTo>
                    <a:pt x="3" y="63"/>
                  </a:lnTo>
                  <a:lnTo>
                    <a:pt x="2" y="69"/>
                  </a:lnTo>
                  <a:lnTo>
                    <a:pt x="1" y="74"/>
                  </a:lnTo>
                  <a:lnTo>
                    <a:pt x="0" y="80"/>
                  </a:lnTo>
                  <a:lnTo>
                    <a:pt x="0" y="86"/>
                  </a:lnTo>
                  <a:lnTo>
                    <a:pt x="0" y="91"/>
                  </a:lnTo>
                  <a:lnTo>
                    <a:pt x="1" y="97"/>
                  </a:lnTo>
                  <a:lnTo>
                    <a:pt x="2" y="103"/>
                  </a:lnTo>
                  <a:lnTo>
                    <a:pt x="3" y="107"/>
                  </a:lnTo>
                  <a:lnTo>
                    <a:pt x="5" y="113"/>
                  </a:lnTo>
                  <a:lnTo>
                    <a:pt x="7" y="118"/>
                  </a:lnTo>
                  <a:lnTo>
                    <a:pt x="8" y="123"/>
                  </a:lnTo>
                  <a:lnTo>
                    <a:pt x="11" y="128"/>
                  </a:lnTo>
                  <a:lnTo>
                    <a:pt x="14" y="133"/>
                  </a:lnTo>
                  <a:lnTo>
                    <a:pt x="18" y="138"/>
                  </a:lnTo>
                  <a:lnTo>
                    <a:pt x="21" y="141"/>
                  </a:lnTo>
                  <a:lnTo>
                    <a:pt x="25" y="146"/>
                  </a:lnTo>
                  <a:lnTo>
                    <a:pt x="29" y="150"/>
                  </a:lnTo>
                  <a:lnTo>
                    <a:pt x="33" y="153"/>
                  </a:lnTo>
                  <a:lnTo>
                    <a:pt x="38" y="156"/>
                  </a:lnTo>
                  <a:lnTo>
                    <a:pt x="42" y="159"/>
                  </a:lnTo>
                  <a:lnTo>
                    <a:pt x="47" y="162"/>
                  </a:lnTo>
                  <a:lnTo>
                    <a:pt x="53" y="164"/>
                  </a:lnTo>
                  <a:lnTo>
                    <a:pt x="58" y="166"/>
                  </a:lnTo>
                  <a:lnTo>
                    <a:pt x="63" y="168"/>
                  </a:lnTo>
                  <a:lnTo>
                    <a:pt x="68" y="169"/>
                  </a:lnTo>
                  <a:lnTo>
                    <a:pt x="74" y="170"/>
                  </a:lnTo>
                  <a:lnTo>
                    <a:pt x="79" y="171"/>
                  </a:lnTo>
                  <a:lnTo>
                    <a:pt x="85" y="171"/>
                  </a:ln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4" name="PlaceHolder 2"/>
          <p:cNvSpPr>
            <a:spLocks noGrp="1"/>
          </p:cNvSpPr>
          <p:nvPr>
            <p:ph type="title"/>
          </p:nvPr>
        </p:nvSpPr>
        <p:spPr>
          <a:xfrm>
            <a:off x="3586320" y="1529280"/>
            <a:ext cx="2791800" cy="65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zh-CN" sz="2200" spc="-1" strike="noStrike">
                <a:solidFill>
                  <a:srgbClr val="60c4e4"/>
                </a:solidFill>
                <a:latin typeface="Noto Sans"/>
              </a:rPr>
              <a:t>昼ゴハン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title"/>
          </p:nvPr>
        </p:nvSpPr>
        <p:spPr>
          <a:xfrm>
            <a:off x="5051520" y="2558160"/>
            <a:ext cx="2792160" cy="65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zh-CN" sz="2200" spc="-1" strike="noStrike">
                <a:solidFill>
                  <a:srgbClr val="e54b89"/>
                </a:solidFill>
                <a:latin typeface="Noto Sans"/>
              </a:rPr>
              <a:t>おやつ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title"/>
          </p:nvPr>
        </p:nvSpPr>
        <p:spPr>
          <a:xfrm>
            <a:off x="3586320" y="3493080"/>
            <a:ext cx="2791800" cy="65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zh-CN" sz="2200" spc="-1" strike="noStrike">
                <a:solidFill>
                  <a:srgbClr val="f8b622"/>
                </a:solidFill>
                <a:latin typeface="Noto Sans"/>
              </a:rPr>
              <a:t>よるご飯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 type="title"/>
          </p:nvPr>
        </p:nvSpPr>
        <p:spPr>
          <a:xfrm>
            <a:off x="5051520" y="4415400"/>
            <a:ext cx="3408480" cy="67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zh-CN" sz="2200" spc="-1" strike="noStrike">
                <a:solidFill>
                  <a:srgbClr val="7f59ae"/>
                </a:solidFill>
                <a:latin typeface="Noto Sans"/>
              </a:rPr>
              <a:t>おわりに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"/>
          <p:cNvSpPr/>
          <p:nvPr/>
        </p:nvSpPr>
        <p:spPr>
          <a:xfrm>
            <a:off x="4248000" y="1666440"/>
            <a:ext cx="1119960" cy="1119960"/>
          </a:xfrm>
          <a:custGeom>
            <a:avLst/>
            <a:gdLst/>
            <a:ahLst/>
            <a:rect l="l" t="t" r="r" b="b"/>
            <a:pathLst>
              <a:path w="3112" h="3112">
                <a:moveTo>
                  <a:pt x="3112" y="1556"/>
                </a:moveTo>
                <a:lnTo>
                  <a:pt x="3109" y="1658"/>
                </a:lnTo>
                <a:lnTo>
                  <a:pt x="3098" y="1759"/>
                </a:lnTo>
                <a:lnTo>
                  <a:pt x="3082" y="1860"/>
                </a:lnTo>
                <a:lnTo>
                  <a:pt x="3059" y="1959"/>
                </a:lnTo>
                <a:lnTo>
                  <a:pt x="3029" y="2056"/>
                </a:lnTo>
                <a:lnTo>
                  <a:pt x="2993" y="2151"/>
                </a:lnTo>
                <a:lnTo>
                  <a:pt x="2951" y="2244"/>
                </a:lnTo>
                <a:lnTo>
                  <a:pt x="2903" y="2334"/>
                </a:lnTo>
                <a:lnTo>
                  <a:pt x="2849" y="2421"/>
                </a:lnTo>
                <a:lnTo>
                  <a:pt x="2790" y="2503"/>
                </a:lnTo>
                <a:lnTo>
                  <a:pt x="2725" y="2582"/>
                </a:lnTo>
                <a:lnTo>
                  <a:pt x="2656" y="2656"/>
                </a:lnTo>
                <a:lnTo>
                  <a:pt x="2582" y="2725"/>
                </a:lnTo>
                <a:lnTo>
                  <a:pt x="2503" y="2790"/>
                </a:lnTo>
                <a:lnTo>
                  <a:pt x="2421" y="2849"/>
                </a:lnTo>
                <a:lnTo>
                  <a:pt x="2334" y="2903"/>
                </a:lnTo>
                <a:lnTo>
                  <a:pt x="2244" y="2951"/>
                </a:lnTo>
                <a:lnTo>
                  <a:pt x="2151" y="2993"/>
                </a:lnTo>
                <a:lnTo>
                  <a:pt x="2056" y="3029"/>
                </a:lnTo>
                <a:lnTo>
                  <a:pt x="1959" y="3058"/>
                </a:lnTo>
                <a:lnTo>
                  <a:pt x="1860" y="3082"/>
                </a:lnTo>
                <a:lnTo>
                  <a:pt x="1759" y="3098"/>
                </a:lnTo>
                <a:lnTo>
                  <a:pt x="1658" y="3108"/>
                </a:lnTo>
                <a:lnTo>
                  <a:pt x="1556" y="3112"/>
                </a:lnTo>
                <a:lnTo>
                  <a:pt x="1454" y="3108"/>
                </a:lnTo>
                <a:lnTo>
                  <a:pt x="1352" y="3098"/>
                </a:lnTo>
                <a:lnTo>
                  <a:pt x="1252" y="3082"/>
                </a:lnTo>
                <a:lnTo>
                  <a:pt x="1153" y="3058"/>
                </a:lnTo>
                <a:lnTo>
                  <a:pt x="1056" y="3029"/>
                </a:lnTo>
                <a:lnTo>
                  <a:pt x="961" y="2993"/>
                </a:lnTo>
                <a:lnTo>
                  <a:pt x="868" y="2951"/>
                </a:lnTo>
                <a:lnTo>
                  <a:pt x="778" y="2903"/>
                </a:lnTo>
                <a:lnTo>
                  <a:pt x="691" y="2849"/>
                </a:lnTo>
                <a:lnTo>
                  <a:pt x="608" y="2790"/>
                </a:lnTo>
                <a:lnTo>
                  <a:pt x="530" y="2725"/>
                </a:lnTo>
                <a:lnTo>
                  <a:pt x="455" y="2656"/>
                </a:lnTo>
                <a:lnTo>
                  <a:pt x="386" y="2582"/>
                </a:lnTo>
                <a:lnTo>
                  <a:pt x="321" y="2503"/>
                </a:lnTo>
                <a:lnTo>
                  <a:pt x="262" y="2421"/>
                </a:lnTo>
                <a:lnTo>
                  <a:pt x="208" y="2334"/>
                </a:lnTo>
                <a:lnTo>
                  <a:pt x="160" y="2244"/>
                </a:lnTo>
                <a:lnTo>
                  <a:pt x="118" y="2151"/>
                </a:lnTo>
                <a:lnTo>
                  <a:pt x="82" y="2056"/>
                </a:lnTo>
                <a:lnTo>
                  <a:pt x="53" y="1959"/>
                </a:lnTo>
                <a:lnTo>
                  <a:pt x="30" y="1860"/>
                </a:lnTo>
                <a:lnTo>
                  <a:pt x="13" y="1759"/>
                </a:lnTo>
                <a:lnTo>
                  <a:pt x="3" y="1658"/>
                </a:lnTo>
                <a:lnTo>
                  <a:pt x="0" y="1556"/>
                </a:lnTo>
                <a:lnTo>
                  <a:pt x="3" y="1454"/>
                </a:lnTo>
                <a:lnTo>
                  <a:pt x="13" y="1352"/>
                </a:lnTo>
                <a:lnTo>
                  <a:pt x="30" y="1252"/>
                </a:lnTo>
                <a:lnTo>
                  <a:pt x="53" y="1153"/>
                </a:lnTo>
                <a:lnTo>
                  <a:pt x="82" y="1056"/>
                </a:lnTo>
                <a:lnTo>
                  <a:pt x="118" y="961"/>
                </a:lnTo>
                <a:lnTo>
                  <a:pt x="160" y="868"/>
                </a:lnTo>
                <a:lnTo>
                  <a:pt x="208" y="778"/>
                </a:lnTo>
                <a:lnTo>
                  <a:pt x="262" y="691"/>
                </a:lnTo>
                <a:lnTo>
                  <a:pt x="322" y="608"/>
                </a:lnTo>
                <a:lnTo>
                  <a:pt x="386" y="529"/>
                </a:lnTo>
                <a:lnTo>
                  <a:pt x="456" y="455"/>
                </a:lnTo>
                <a:lnTo>
                  <a:pt x="530" y="386"/>
                </a:lnTo>
                <a:lnTo>
                  <a:pt x="608" y="321"/>
                </a:lnTo>
                <a:lnTo>
                  <a:pt x="691" y="262"/>
                </a:lnTo>
                <a:lnTo>
                  <a:pt x="778" y="208"/>
                </a:lnTo>
                <a:lnTo>
                  <a:pt x="868" y="160"/>
                </a:lnTo>
                <a:lnTo>
                  <a:pt x="961" y="118"/>
                </a:lnTo>
                <a:lnTo>
                  <a:pt x="1056" y="82"/>
                </a:lnTo>
                <a:lnTo>
                  <a:pt x="1153" y="53"/>
                </a:lnTo>
                <a:lnTo>
                  <a:pt x="1252" y="30"/>
                </a:lnTo>
                <a:lnTo>
                  <a:pt x="1352" y="13"/>
                </a:lnTo>
                <a:lnTo>
                  <a:pt x="1454" y="3"/>
                </a:lnTo>
                <a:lnTo>
                  <a:pt x="1556" y="0"/>
                </a:lnTo>
                <a:lnTo>
                  <a:pt x="1658" y="3"/>
                </a:lnTo>
                <a:lnTo>
                  <a:pt x="1759" y="13"/>
                </a:lnTo>
                <a:lnTo>
                  <a:pt x="1860" y="30"/>
                </a:lnTo>
                <a:lnTo>
                  <a:pt x="1959" y="53"/>
                </a:lnTo>
                <a:lnTo>
                  <a:pt x="2056" y="82"/>
                </a:lnTo>
                <a:lnTo>
                  <a:pt x="2151" y="118"/>
                </a:lnTo>
                <a:lnTo>
                  <a:pt x="2244" y="160"/>
                </a:lnTo>
                <a:lnTo>
                  <a:pt x="2334" y="208"/>
                </a:lnTo>
                <a:lnTo>
                  <a:pt x="2421" y="262"/>
                </a:lnTo>
                <a:lnTo>
                  <a:pt x="2503" y="321"/>
                </a:lnTo>
                <a:lnTo>
                  <a:pt x="2582" y="386"/>
                </a:lnTo>
                <a:lnTo>
                  <a:pt x="2656" y="455"/>
                </a:lnTo>
                <a:lnTo>
                  <a:pt x="2725" y="529"/>
                </a:lnTo>
                <a:lnTo>
                  <a:pt x="2790" y="608"/>
                </a:lnTo>
                <a:lnTo>
                  <a:pt x="2849" y="691"/>
                </a:lnTo>
                <a:lnTo>
                  <a:pt x="2903" y="778"/>
                </a:lnTo>
                <a:lnTo>
                  <a:pt x="2951" y="868"/>
                </a:lnTo>
                <a:lnTo>
                  <a:pt x="2993" y="961"/>
                </a:lnTo>
                <a:lnTo>
                  <a:pt x="3029" y="1056"/>
                </a:lnTo>
                <a:lnTo>
                  <a:pt x="3059" y="1153"/>
                </a:lnTo>
                <a:lnTo>
                  <a:pt x="3082" y="1252"/>
                </a:lnTo>
                <a:lnTo>
                  <a:pt x="3098" y="1352"/>
                </a:lnTo>
                <a:lnTo>
                  <a:pt x="3109" y="1454"/>
                </a:lnTo>
                <a:lnTo>
                  <a:pt x="3112" y="1556"/>
                </a:lnTo>
                <a:close/>
              </a:path>
            </a:pathLst>
          </a:custGeom>
          <a:solidFill>
            <a:srgbClr val="7f59a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6d"/>
                </a:solidFill>
                <a:latin typeface="Noto Sans"/>
              </a:rPr>
              <a:t>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5124600" y="1675080"/>
            <a:ext cx="3887640" cy="110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zh-CN" sz="6000" spc="-1" strike="noStrike">
                <a:solidFill>
                  <a:srgbClr val="fe7130"/>
                </a:solidFill>
                <a:latin typeface="Noto Sans"/>
              </a:rPr>
              <a:t>朝ゴハン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title"/>
          </p:nvPr>
        </p:nvSpPr>
        <p:spPr>
          <a:xfrm>
            <a:off x="3908160" y="2640600"/>
            <a:ext cx="5104080" cy="810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zh-CN" sz="4400" spc="-1" strike="noStrike">
                <a:solidFill>
                  <a:srgbClr val="fe7130"/>
                </a:solidFill>
                <a:latin typeface="Noto Sans"/>
              </a:rPr>
              <a:t>食べたのは７：００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title"/>
          </p:nvPr>
        </p:nvSpPr>
        <p:spPr>
          <a:xfrm>
            <a:off x="5988600" y="3167640"/>
            <a:ext cx="2961720" cy="10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</a:pPr>
            <a:br>
              <a:rPr sz="1200"/>
            </a:br>
            <a:r>
              <a:rPr b="0" lang="zh-CN" sz="1200" spc="-1" strike="noStrike">
                <a:latin typeface="Noto Sans"/>
              </a:rPr>
              <a:t>今日の朝ゴハンはカレーとベーコンの炒めものでした。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2520000" y="1548360"/>
            <a:ext cx="3887640" cy="176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zh-CN" sz="4800" spc="-1" strike="noStrike">
                <a:solidFill>
                  <a:srgbClr val="60c4e4"/>
                </a:solidFill>
                <a:latin typeface="Noto Sans"/>
              </a:rPr>
              <a:t>昼ゴハン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93" name=""/>
          <p:cNvSpPr/>
          <p:nvPr/>
        </p:nvSpPr>
        <p:spPr>
          <a:xfrm>
            <a:off x="1175760" y="1469520"/>
            <a:ext cx="1119960" cy="1119960"/>
          </a:xfrm>
          <a:custGeom>
            <a:avLst/>
            <a:gdLst/>
            <a:ahLst/>
            <a:rect l="l" t="t" r="r" b="b"/>
            <a:pathLst>
              <a:path w="3112" h="3112">
                <a:moveTo>
                  <a:pt x="3112" y="1556"/>
                </a:moveTo>
                <a:lnTo>
                  <a:pt x="3109" y="1658"/>
                </a:lnTo>
                <a:lnTo>
                  <a:pt x="3098" y="1759"/>
                </a:lnTo>
                <a:lnTo>
                  <a:pt x="3082" y="1860"/>
                </a:lnTo>
                <a:lnTo>
                  <a:pt x="3059" y="1959"/>
                </a:lnTo>
                <a:lnTo>
                  <a:pt x="3029" y="2056"/>
                </a:lnTo>
                <a:lnTo>
                  <a:pt x="2993" y="2151"/>
                </a:lnTo>
                <a:lnTo>
                  <a:pt x="2951" y="2244"/>
                </a:lnTo>
                <a:lnTo>
                  <a:pt x="2903" y="2334"/>
                </a:lnTo>
                <a:lnTo>
                  <a:pt x="2849" y="2421"/>
                </a:lnTo>
                <a:lnTo>
                  <a:pt x="2790" y="2503"/>
                </a:lnTo>
                <a:lnTo>
                  <a:pt x="2725" y="2582"/>
                </a:lnTo>
                <a:lnTo>
                  <a:pt x="2656" y="2656"/>
                </a:lnTo>
                <a:lnTo>
                  <a:pt x="2582" y="2725"/>
                </a:lnTo>
                <a:lnTo>
                  <a:pt x="2503" y="2790"/>
                </a:lnTo>
                <a:lnTo>
                  <a:pt x="2421" y="2849"/>
                </a:lnTo>
                <a:lnTo>
                  <a:pt x="2334" y="2903"/>
                </a:lnTo>
                <a:lnTo>
                  <a:pt x="2244" y="2951"/>
                </a:lnTo>
                <a:lnTo>
                  <a:pt x="2151" y="2993"/>
                </a:lnTo>
                <a:lnTo>
                  <a:pt x="2056" y="3029"/>
                </a:lnTo>
                <a:lnTo>
                  <a:pt x="1959" y="3058"/>
                </a:lnTo>
                <a:lnTo>
                  <a:pt x="1860" y="3082"/>
                </a:lnTo>
                <a:lnTo>
                  <a:pt x="1759" y="3098"/>
                </a:lnTo>
                <a:lnTo>
                  <a:pt x="1658" y="3108"/>
                </a:lnTo>
                <a:lnTo>
                  <a:pt x="1556" y="3112"/>
                </a:lnTo>
                <a:lnTo>
                  <a:pt x="1454" y="3108"/>
                </a:lnTo>
                <a:lnTo>
                  <a:pt x="1352" y="3098"/>
                </a:lnTo>
                <a:lnTo>
                  <a:pt x="1252" y="3082"/>
                </a:lnTo>
                <a:lnTo>
                  <a:pt x="1153" y="3058"/>
                </a:lnTo>
                <a:lnTo>
                  <a:pt x="1056" y="3029"/>
                </a:lnTo>
                <a:lnTo>
                  <a:pt x="961" y="2993"/>
                </a:lnTo>
                <a:lnTo>
                  <a:pt x="868" y="2951"/>
                </a:lnTo>
                <a:lnTo>
                  <a:pt x="778" y="2903"/>
                </a:lnTo>
                <a:lnTo>
                  <a:pt x="691" y="2849"/>
                </a:lnTo>
                <a:lnTo>
                  <a:pt x="608" y="2790"/>
                </a:lnTo>
                <a:lnTo>
                  <a:pt x="530" y="2725"/>
                </a:lnTo>
                <a:lnTo>
                  <a:pt x="455" y="2656"/>
                </a:lnTo>
                <a:lnTo>
                  <a:pt x="386" y="2582"/>
                </a:lnTo>
                <a:lnTo>
                  <a:pt x="321" y="2503"/>
                </a:lnTo>
                <a:lnTo>
                  <a:pt x="262" y="2421"/>
                </a:lnTo>
                <a:lnTo>
                  <a:pt x="208" y="2334"/>
                </a:lnTo>
                <a:lnTo>
                  <a:pt x="160" y="2244"/>
                </a:lnTo>
                <a:lnTo>
                  <a:pt x="118" y="2151"/>
                </a:lnTo>
                <a:lnTo>
                  <a:pt x="82" y="2056"/>
                </a:lnTo>
                <a:lnTo>
                  <a:pt x="53" y="1959"/>
                </a:lnTo>
                <a:lnTo>
                  <a:pt x="30" y="1860"/>
                </a:lnTo>
                <a:lnTo>
                  <a:pt x="13" y="1759"/>
                </a:lnTo>
                <a:lnTo>
                  <a:pt x="3" y="1658"/>
                </a:lnTo>
                <a:lnTo>
                  <a:pt x="0" y="1556"/>
                </a:lnTo>
                <a:lnTo>
                  <a:pt x="3" y="1454"/>
                </a:lnTo>
                <a:lnTo>
                  <a:pt x="13" y="1352"/>
                </a:lnTo>
                <a:lnTo>
                  <a:pt x="30" y="1252"/>
                </a:lnTo>
                <a:lnTo>
                  <a:pt x="53" y="1153"/>
                </a:lnTo>
                <a:lnTo>
                  <a:pt x="82" y="1056"/>
                </a:lnTo>
                <a:lnTo>
                  <a:pt x="118" y="961"/>
                </a:lnTo>
                <a:lnTo>
                  <a:pt x="160" y="868"/>
                </a:lnTo>
                <a:lnTo>
                  <a:pt x="208" y="778"/>
                </a:lnTo>
                <a:lnTo>
                  <a:pt x="262" y="691"/>
                </a:lnTo>
                <a:lnTo>
                  <a:pt x="322" y="608"/>
                </a:lnTo>
                <a:lnTo>
                  <a:pt x="386" y="529"/>
                </a:lnTo>
                <a:lnTo>
                  <a:pt x="456" y="455"/>
                </a:lnTo>
                <a:lnTo>
                  <a:pt x="530" y="386"/>
                </a:lnTo>
                <a:lnTo>
                  <a:pt x="608" y="321"/>
                </a:lnTo>
                <a:lnTo>
                  <a:pt x="691" y="262"/>
                </a:lnTo>
                <a:lnTo>
                  <a:pt x="778" y="208"/>
                </a:lnTo>
                <a:lnTo>
                  <a:pt x="868" y="160"/>
                </a:lnTo>
                <a:lnTo>
                  <a:pt x="961" y="118"/>
                </a:lnTo>
                <a:lnTo>
                  <a:pt x="1056" y="82"/>
                </a:lnTo>
                <a:lnTo>
                  <a:pt x="1153" y="53"/>
                </a:lnTo>
                <a:lnTo>
                  <a:pt x="1252" y="30"/>
                </a:lnTo>
                <a:lnTo>
                  <a:pt x="1352" y="13"/>
                </a:lnTo>
                <a:lnTo>
                  <a:pt x="1454" y="3"/>
                </a:lnTo>
                <a:lnTo>
                  <a:pt x="1556" y="0"/>
                </a:lnTo>
                <a:lnTo>
                  <a:pt x="1658" y="3"/>
                </a:lnTo>
                <a:lnTo>
                  <a:pt x="1759" y="13"/>
                </a:lnTo>
                <a:lnTo>
                  <a:pt x="1860" y="30"/>
                </a:lnTo>
                <a:lnTo>
                  <a:pt x="1959" y="53"/>
                </a:lnTo>
                <a:lnTo>
                  <a:pt x="2056" y="82"/>
                </a:lnTo>
                <a:lnTo>
                  <a:pt x="2151" y="118"/>
                </a:lnTo>
                <a:lnTo>
                  <a:pt x="2244" y="160"/>
                </a:lnTo>
                <a:lnTo>
                  <a:pt x="2334" y="208"/>
                </a:lnTo>
                <a:lnTo>
                  <a:pt x="2421" y="262"/>
                </a:lnTo>
                <a:lnTo>
                  <a:pt x="2503" y="321"/>
                </a:lnTo>
                <a:lnTo>
                  <a:pt x="2582" y="386"/>
                </a:lnTo>
                <a:lnTo>
                  <a:pt x="2656" y="455"/>
                </a:lnTo>
                <a:lnTo>
                  <a:pt x="2725" y="529"/>
                </a:lnTo>
                <a:lnTo>
                  <a:pt x="2790" y="608"/>
                </a:lnTo>
                <a:lnTo>
                  <a:pt x="2849" y="691"/>
                </a:lnTo>
                <a:lnTo>
                  <a:pt x="2903" y="778"/>
                </a:lnTo>
                <a:lnTo>
                  <a:pt x="2951" y="868"/>
                </a:lnTo>
                <a:lnTo>
                  <a:pt x="2993" y="961"/>
                </a:lnTo>
                <a:lnTo>
                  <a:pt x="3029" y="1056"/>
                </a:lnTo>
                <a:lnTo>
                  <a:pt x="3059" y="1153"/>
                </a:lnTo>
                <a:lnTo>
                  <a:pt x="3082" y="1252"/>
                </a:lnTo>
                <a:lnTo>
                  <a:pt x="3098" y="1352"/>
                </a:lnTo>
                <a:lnTo>
                  <a:pt x="3109" y="1454"/>
                </a:lnTo>
                <a:lnTo>
                  <a:pt x="3112" y="1556"/>
                </a:lnTo>
                <a:close/>
              </a:path>
            </a:pathLst>
          </a:custGeom>
          <a:solidFill>
            <a:srgbClr val="f8b6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7f59ae"/>
                </a:solidFill>
                <a:latin typeface="Noto Sans"/>
              </a:rPr>
              <a:t>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title"/>
          </p:nvPr>
        </p:nvSpPr>
        <p:spPr>
          <a:xfrm>
            <a:off x="2581920" y="3211200"/>
            <a:ext cx="2961720" cy="10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br>
              <a:rPr sz="1200"/>
            </a:br>
            <a:r>
              <a:rPr b="0" lang="zh-CN" sz="1200" spc="-1" strike="noStrike">
                <a:latin typeface="Noto Sans"/>
              </a:rPr>
              <a:t>今日の昼ご飯はパンとメロンでした。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"/>
          <p:cNvGrpSpPr/>
          <p:nvPr/>
        </p:nvGrpSpPr>
        <p:grpSpPr>
          <a:xfrm>
            <a:off x="1027800" y="1683000"/>
            <a:ext cx="464760" cy="442080"/>
            <a:chOff x="1027800" y="1683000"/>
            <a:chExt cx="464760" cy="442080"/>
          </a:xfrm>
        </p:grpSpPr>
        <p:sp>
          <p:nvSpPr>
            <p:cNvPr id="296" name=""/>
            <p:cNvSpPr/>
            <p:nvPr/>
          </p:nvSpPr>
          <p:spPr>
            <a:xfrm>
              <a:off x="1027800" y="1683000"/>
              <a:ext cx="464760" cy="442080"/>
            </a:xfrm>
            <a:custGeom>
              <a:avLst/>
              <a:gdLst/>
              <a:ahLst/>
              <a:rect l="l" t="t" r="r" b="b"/>
              <a:pathLst>
                <a:path w="1292" h="1229">
                  <a:moveTo>
                    <a:pt x="1045" y="1229"/>
                  </a:moveTo>
                  <a:cubicBezTo>
                    <a:pt x="912" y="1158"/>
                    <a:pt x="779" y="1086"/>
                    <a:pt x="646" y="1015"/>
                  </a:cubicBezTo>
                  <a:cubicBezTo>
                    <a:pt x="513" y="1086"/>
                    <a:pt x="380" y="1157"/>
                    <a:pt x="247" y="1228"/>
                  </a:cubicBezTo>
                  <a:cubicBezTo>
                    <a:pt x="274" y="1080"/>
                    <a:pt x="300" y="931"/>
                    <a:pt x="327" y="783"/>
                  </a:cubicBezTo>
                  <a:cubicBezTo>
                    <a:pt x="218" y="678"/>
                    <a:pt x="109" y="574"/>
                    <a:pt x="0" y="469"/>
                  </a:cubicBezTo>
                  <a:cubicBezTo>
                    <a:pt x="150" y="448"/>
                    <a:pt x="299" y="428"/>
                    <a:pt x="449" y="407"/>
                  </a:cubicBezTo>
                  <a:cubicBezTo>
                    <a:pt x="515" y="271"/>
                    <a:pt x="580" y="136"/>
                    <a:pt x="646" y="0"/>
                  </a:cubicBezTo>
                  <a:cubicBezTo>
                    <a:pt x="712" y="136"/>
                    <a:pt x="778" y="271"/>
                    <a:pt x="844" y="407"/>
                  </a:cubicBezTo>
                  <a:cubicBezTo>
                    <a:pt x="993" y="428"/>
                    <a:pt x="1143" y="448"/>
                    <a:pt x="1292" y="469"/>
                  </a:cubicBezTo>
                  <a:cubicBezTo>
                    <a:pt x="1183" y="574"/>
                    <a:pt x="1074" y="678"/>
                    <a:pt x="965" y="783"/>
                  </a:cubicBezTo>
                  <a:cubicBezTo>
                    <a:pt x="992" y="932"/>
                    <a:pt x="1018" y="1080"/>
                    <a:pt x="1045" y="122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"/>
            <p:cNvSpPr/>
            <p:nvPr/>
          </p:nvSpPr>
          <p:spPr>
            <a:xfrm>
              <a:off x="1027800" y="1683000"/>
              <a:ext cx="464760" cy="442080"/>
            </a:xfrm>
            <a:custGeom>
              <a:avLst/>
              <a:gdLst/>
              <a:ahLst/>
              <a:rect l="l" t="t" r="r" b="b"/>
              <a:pathLst>
                <a:path w="1292" h="1229">
                  <a:moveTo>
                    <a:pt x="1045" y="1229"/>
                  </a:moveTo>
                  <a:cubicBezTo>
                    <a:pt x="912" y="1158"/>
                    <a:pt x="779" y="1086"/>
                    <a:pt x="646" y="1015"/>
                  </a:cubicBezTo>
                  <a:cubicBezTo>
                    <a:pt x="513" y="1086"/>
                    <a:pt x="380" y="1157"/>
                    <a:pt x="247" y="1228"/>
                  </a:cubicBezTo>
                  <a:cubicBezTo>
                    <a:pt x="274" y="1080"/>
                    <a:pt x="300" y="931"/>
                    <a:pt x="327" y="783"/>
                  </a:cubicBezTo>
                  <a:cubicBezTo>
                    <a:pt x="218" y="678"/>
                    <a:pt x="109" y="574"/>
                    <a:pt x="0" y="469"/>
                  </a:cubicBezTo>
                  <a:cubicBezTo>
                    <a:pt x="150" y="448"/>
                    <a:pt x="299" y="428"/>
                    <a:pt x="449" y="407"/>
                  </a:cubicBezTo>
                  <a:cubicBezTo>
                    <a:pt x="515" y="271"/>
                    <a:pt x="580" y="136"/>
                    <a:pt x="646" y="0"/>
                  </a:cubicBezTo>
                  <a:cubicBezTo>
                    <a:pt x="712" y="136"/>
                    <a:pt x="778" y="271"/>
                    <a:pt x="844" y="407"/>
                  </a:cubicBezTo>
                  <a:cubicBezTo>
                    <a:pt x="993" y="428"/>
                    <a:pt x="1143" y="448"/>
                    <a:pt x="1292" y="469"/>
                  </a:cubicBezTo>
                  <a:cubicBezTo>
                    <a:pt x="1183" y="574"/>
                    <a:pt x="1074" y="678"/>
                    <a:pt x="965" y="783"/>
                  </a:cubicBezTo>
                  <a:cubicBezTo>
                    <a:pt x="992" y="932"/>
                    <a:pt x="1018" y="1080"/>
                    <a:pt x="1045" y="1229"/>
                  </a:cubicBezTo>
                  <a:close/>
                </a:path>
              </a:pathLst>
            </a:custGeom>
            <a:noFill/>
            <a:ln cap="rnd" w="525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98" name=""/>
          <p:cNvGrpSpPr/>
          <p:nvPr/>
        </p:nvGrpSpPr>
        <p:grpSpPr>
          <a:xfrm>
            <a:off x="3603960" y="1673640"/>
            <a:ext cx="357840" cy="460440"/>
            <a:chOff x="3603960" y="1673640"/>
            <a:chExt cx="357840" cy="460440"/>
          </a:xfrm>
        </p:grpSpPr>
        <p:sp>
          <p:nvSpPr>
            <p:cNvPr id="299" name=""/>
            <p:cNvSpPr/>
            <p:nvPr/>
          </p:nvSpPr>
          <p:spPr>
            <a:xfrm>
              <a:off x="3603960" y="1673640"/>
              <a:ext cx="353160" cy="460440"/>
            </a:xfrm>
            <a:custGeom>
              <a:avLst/>
              <a:gdLst/>
              <a:ahLst/>
              <a:rect l="l" t="t" r="r" b="b"/>
              <a:pathLst>
                <a:path w="982" h="1280">
                  <a:moveTo>
                    <a:pt x="640" y="0"/>
                  </a:moveTo>
                  <a:cubicBezTo>
                    <a:pt x="528" y="0"/>
                    <a:pt x="417" y="30"/>
                    <a:pt x="320" y="86"/>
                  </a:cubicBezTo>
                  <a:cubicBezTo>
                    <a:pt x="223" y="142"/>
                    <a:pt x="142" y="223"/>
                    <a:pt x="86" y="320"/>
                  </a:cubicBezTo>
                  <a:cubicBezTo>
                    <a:pt x="30" y="417"/>
                    <a:pt x="0" y="528"/>
                    <a:pt x="0" y="640"/>
                  </a:cubicBezTo>
                  <a:cubicBezTo>
                    <a:pt x="0" y="752"/>
                    <a:pt x="30" y="863"/>
                    <a:pt x="86" y="960"/>
                  </a:cubicBezTo>
                  <a:cubicBezTo>
                    <a:pt x="142" y="1057"/>
                    <a:pt x="223" y="1138"/>
                    <a:pt x="320" y="1194"/>
                  </a:cubicBezTo>
                  <a:cubicBezTo>
                    <a:pt x="417" y="1250"/>
                    <a:pt x="528" y="1280"/>
                    <a:pt x="640" y="1280"/>
                  </a:cubicBezTo>
                  <a:cubicBezTo>
                    <a:pt x="752" y="1280"/>
                    <a:pt x="862" y="1250"/>
                    <a:pt x="959" y="1194"/>
                  </a:cubicBezTo>
                  <a:cubicBezTo>
                    <a:pt x="967" y="1190"/>
                    <a:pt x="974" y="1185"/>
                    <a:pt x="982" y="1181"/>
                  </a:cubicBezTo>
                  <a:cubicBezTo>
                    <a:pt x="952" y="1185"/>
                    <a:pt x="922" y="1188"/>
                    <a:pt x="892" y="1188"/>
                  </a:cubicBezTo>
                  <a:cubicBezTo>
                    <a:pt x="792" y="1188"/>
                    <a:pt x="694" y="1162"/>
                    <a:pt x="608" y="1112"/>
                  </a:cubicBezTo>
                  <a:cubicBezTo>
                    <a:pt x="522" y="1062"/>
                    <a:pt x="450" y="990"/>
                    <a:pt x="400" y="904"/>
                  </a:cubicBezTo>
                  <a:cubicBezTo>
                    <a:pt x="350" y="818"/>
                    <a:pt x="324" y="720"/>
                    <a:pt x="324" y="620"/>
                  </a:cubicBezTo>
                  <a:cubicBezTo>
                    <a:pt x="324" y="520"/>
                    <a:pt x="350" y="422"/>
                    <a:pt x="400" y="336"/>
                  </a:cubicBezTo>
                  <a:cubicBezTo>
                    <a:pt x="450" y="250"/>
                    <a:pt x="522" y="178"/>
                    <a:pt x="608" y="128"/>
                  </a:cubicBezTo>
                  <a:cubicBezTo>
                    <a:pt x="694" y="78"/>
                    <a:pt x="792" y="52"/>
                    <a:pt x="892" y="52"/>
                  </a:cubicBezTo>
                  <a:cubicBezTo>
                    <a:pt x="812" y="18"/>
                    <a:pt x="726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"/>
            <p:cNvSpPr/>
            <p:nvPr/>
          </p:nvSpPr>
          <p:spPr>
            <a:xfrm>
              <a:off x="3608640" y="1673640"/>
              <a:ext cx="353160" cy="460440"/>
            </a:xfrm>
            <a:custGeom>
              <a:avLst/>
              <a:gdLst/>
              <a:ahLst/>
              <a:rect l="l" t="t" r="r" b="b"/>
              <a:pathLst>
                <a:path w="982" h="1280">
                  <a:moveTo>
                    <a:pt x="640" y="0"/>
                  </a:moveTo>
                  <a:cubicBezTo>
                    <a:pt x="528" y="0"/>
                    <a:pt x="417" y="30"/>
                    <a:pt x="320" y="86"/>
                  </a:cubicBezTo>
                  <a:cubicBezTo>
                    <a:pt x="223" y="142"/>
                    <a:pt x="142" y="223"/>
                    <a:pt x="86" y="320"/>
                  </a:cubicBezTo>
                  <a:cubicBezTo>
                    <a:pt x="30" y="417"/>
                    <a:pt x="0" y="528"/>
                    <a:pt x="0" y="640"/>
                  </a:cubicBezTo>
                  <a:cubicBezTo>
                    <a:pt x="0" y="752"/>
                    <a:pt x="30" y="863"/>
                    <a:pt x="86" y="960"/>
                  </a:cubicBezTo>
                  <a:cubicBezTo>
                    <a:pt x="142" y="1057"/>
                    <a:pt x="223" y="1138"/>
                    <a:pt x="320" y="1194"/>
                  </a:cubicBezTo>
                  <a:cubicBezTo>
                    <a:pt x="417" y="1250"/>
                    <a:pt x="528" y="1280"/>
                    <a:pt x="640" y="1280"/>
                  </a:cubicBezTo>
                  <a:cubicBezTo>
                    <a:pt x="752" y="1280"/>
                    <a:pt x="862" y="1250"/>
                    <a:pt x="959" y="1194"/>
                  </a:cubicBezTo>
                  <a:cubicBezTo>
                    <a:pt x="967" y="1190"/>
                    <a:pt x="974" y="1185"/>
                    <a:pt x="982" y="1181"/>
                  </a:cubicBezTo>
                  <a:cubicBezTo>
                    <a:pt x="952" y="1185"/>
                    <a:pt x="922" y="1188"/>
                    <a:pt x="892" y="1188"/>
                  </a:cubicBezTo>
                  <a:cubicBezTo>
                    <a:pt x="792" y="1188"/>
                    <a:pt x="694" y="1162"/>
                    <a:pt x="608" y="1112"/>
                  </a:cubicBezTo>
                  <a:cubicBezTo>
                    <a:pt x="522" y="1062"/>
                    <a:pt x="450" y="990"/>
                    <a:pt x="400" y="904"/>
                  </a:cubicBezTo>
                  <a:cubicBezTo>
                    <a:pt x="350" y="818"/>
                    <a:pt x="324" y="720"/>
                    <a:pt x="324" y="620"/>
                  </a:cubicBezTo>
                  <a:cubicBezTo>
                    <a:pt x="324" y="520"/>
                    <a:pt x="350" y="422"/>
                    <a:pt x="400" y="336"/>
                  </a:cubicBezTo>
                  <a:cubicBezTo>
                    <a:pt x="450" y="250"/>
                    <a:pt x="522" y="178"/>
                    <a:pt x="608" y="128"/>
                  </a:cubicBezTo>
                  <a:cubicBezTo>
                    <a:pt x="694" y="78"/>
                    <a:pt x="792" y="52"/>
                    <a:pt x="892" y="52"/>
                  </a:cubicBezTo>
                  <a:cubicBezTo>
                    <a:pt x="812" y="18"/>
                    <a:pt x="726" y="0"/>
                    <a:pt x="640" y="0"/>
                  </a:cubicBezTo>
                  <a:close/>
                </a:path>
              </a:pathLst>
            </a:custGeom>
            <a:noFill/>
            <a:ln cap="rnd" w="464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1" name=""/>
          <p:cNvGrpSpPr/>
          <p:nvPr/>
        </p:nvGrpSpPr>
        <p:grpSpPr>
          <a:xfrm>
            <a:off x="6044400" y="1647720"/>
            <a:ext cx="511920" cy="512280"/>
            <a:chOff x="6044400" y="1647720"/>
            <a:chExt cx="511920" cy="512280"/>
          </a:xfrm>
        </p:grpSpPr>
        <p:sp>
          <p:nvSpPr>
            <p:cNvPr id="302" name=""/>
            <p:cNvSpPr/>
            <p:nvPr/>
          </p:nvSpPr>
          <p:spPr>
            <a:xfrm>
              <a:off x="6044400" y="1647720"/>
              <a:ext cx="511920" cy="512280"/>
            </a:xfrm>
            <a:custGeom>
              <a:avLst/>
              <a:gdLst/>
              <a:ahLst/>
              <a:rect l="l" t="t" r="r" b="b"/>
              <a:pathLst>
                <a:path w="1423" h="1424">
                  <a:moveTo>
                    <a:pt x="802" y="1424"/>
                  </a:moveTo>
                  <a:cubicBezTo>
                    <a:pt x="741" y="1301"/>
                    <a:pt x="679" y="1177"/>
                    <a:pt x="618" y="1054"/>
                  </a:cubicBezTo>
                  <a:cubicBezTo>
                    <a:pt x="503" y="1129"/>
                    <a:pt x="387" y="1204"/>
                    <a:pt x="272" y="1279"/>
                  </a:cubicBezTo>
                  <a:cubicBezTo>
                    <a:pt x="316" y="1149"/>
                    <a:pt x="360" y="1018"/>
                    <a:pt x="404" y="888"/>
                  </a:cubicBezTo>
                  <a:cubicBezTo>
                    <a:pt x="269" y="859"/>
                    <a:pt x="135" y="831"/>
                    <a:pt x="0" y="802"/>
                  </a:cubicBezTo>
                  <a:cubicBezTo>
                    <a:pt x="123" y="741"/>
                    <a:pt x="246" y="679"/>
                    <a:pt x="369" y="618"/>
                  </a:cubicBezTo>
                  <a:cubicBezTo>
                    <a:pt x="294" y="503"/>
                    <a:pt x="219" y="387"/>
                    <a:pt x="144" y="272"/>
                  </a:cubicBezTo>
                  <a:cubicBezTo>
                    <a:pt x="275" y="316"/>
                    <a:pt x="405" y="360"/>
                    <a:pt x="536" y="404"/>
                  </a:cubicBezTo>
                  <a:cubicBezTo>
                    <a:pt x="564" y="269"/>
                    <a:pt x="593" y="135"/>
                    <a:pt x="621" y="0"/>
                  </a:cubicBezTo>
                  <a:cubicBezTo>
                    <a:pt x="682" y="123"/>
                    <a:pt x="744" y="247"/>
                    <a:pt x="805" y="370"/>
                  </a:cubicBezTo>
                  <a:cubicBezTo>
                    <a:pt x="920" y="295"/>
                    <a:pt x="1036" y="219"/>
                    <a:pt x="1151" y="144"/>
                  </a:cubicBezTo>
                  <a:cubicBezTo>
                    <a:pt x="1107" y="275"/>
                    <a:pt x="1063" y="405"/>
                    <a:pt x="1019" y="536"/>
                  </a:cubicBezTo>
                  <a:cubicBezTo>
                    <a:pt x="1154" y="564"/>
                    <a:pt x="1288" y="593"/>
                    <a:pt x="1423" y="621"/>
                  </a:cubicBezTo>
                  <a:cubicBezTo>
                    <a:pt x="1300" y="682"/>
                    <a:pt x="1176" y="744"/>
                    <a:pt x="1053" y="805"/>
                  </a:cubicBezTo>
                  <a:cubicBezTo>
                    <a:pt x="1128" y="920"/>
                    <a:pt x="1204" y="1036"/>
                    <a:pt x="1279" y="1151"/>
                  </a:cubicBezTo>
                  <a:cubicBezTo>
                    <a:pt x="1148" y="1107"/>
                    <a:pt x="1018" y="1063"/>
                    <a:pt x="887" y="1019"/>
                  </a:cubicBezTo>
                  <a:cubicBezTo>
                    <a:pt x="859" y="1154"/>
                    <a:pt x="830" y="1289"/>
                    <a:pt x="802" y="142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"/>
            <p:cNvSpPr/>
            <p:nvPr/>
          </p:nvSpPr>
          <p:spPr>
            <a:xfrm>
              <a:off x="6044400" y="1647720"/>
              <a:ext cx="511920" cy="512280"/>
            </a:xfrm>
            <a:custGeom>
              <a:avLst/>
              <a:gdLst/>
              <a:ahLst/>
              <a:rect l="l" t="t" r="r" b="b"/>
              <a:pathLst>
                <a:path w="1423" h="1424">
                  <a:moveTo>
                    <a:pt x="802" y="1424"/>
                  </a:moveTo>
                  <a:cubicBezTo>
                    <a:pt x="741" y="1301"/>
                    <a:pt x="679" y="1177"/>
                    <a:pt x="618" y="1054"/>
                  </a:cubicBezTo>
                  <a:cubicBezTo>
                    <a:pt x="503" y="1129"/>
                    <a:pt x="387" y="1204"/>
                    <a:pt x="272" y="1279"/>
                  </a:cubicBezTo>
                  <a:cubicBezTo>
                    <a:pt x="316" y="1149"/>
                    <a:pt x="360" y="1018"/>
                    <a:pt x="404" y="888"/>
                  </a:cubicBezTo>
                  <a:cubicBezTo>
                    <a:pt x="269" y="859"/>
                    <a:pt x="135" y="831"/>
                    <a:pt x="0" y="802"/>
                  </a:cubicBezTo>
                  <a:cubicBezTo>
                    <a:pt x="123" y="741"/>
                    <a:pt x="246" y="679"/>
                    <a:pt x="369" y="618"/>
                  </a:cubicBezTo>
                  <a:cubicBezTo>
                    <a:pt x="294" y="503"/>
                    <a:pt x="219" y="387"/>
                    <a:pt x="144" y="272"/>
                  </a:cubicBezTo>
                  <a:cubicBezTo>
                    <a:pt x="275" y="316"/>
                    <a:pt x="405" y="360"/>
                    <a:pt x="536" y="404"/>
                  </a:cubicBezTo>
                  <a:cubicBezTo>
                    <a:pt x="564" y="269"/>
                    <a:pt x="593" y="135"/>
                    <a:pt x="621" y="0"/>
                  </a:cubicBezTo>
                  <a:cubicBezTo>
                    <a:pt x="682" y="123"/>
                    <a:pt x="744" y="247"/>
                    <a:pt x="805" y="370"/>
                  </a:cubicBezTo>
                  <a:cubicBezTo>
                    <a:pt x="920" y="295"/>
                    <a:pt x="1036" y="219"/>
                    <a:pt x="1151" y="144"/>
                  </a:cubicBezTo>
                  <a:cubicBezTo>
                    <a:pt x="1107" y="275"/>
                    <a:pt x="1063" y="405"/>
                    <a:pt x="1019" y="536"/>
                  </a:cubicBezTo>
                  <a:cubicBezTo>
                    <a:pt x="1154" y="564"/>
                    <a:pt x="1288" y="593"/>
                    <a:pt x="1423" y="621"/>
                  </a:cubicBezTo>
                  <a:cubicBezTo>
                    <a:pt x="1300" y="682"/>
                    <a:pt x="1176" y="744"/>
                    <a:pt x="1053" y="805"/>
                  </a:cubicBezTo>
                  <a:cubicBezTo>
                    <a:pt x="1128" y="920"/>
                    <a:pt x="1204" y="1036"/>
                    <a:pt x="1279" y="1151"/>
                  </a:cubicBezTo>
                  <a:cubicBezTo>
                    <a:pt x="1148" y="1107"/>
                    <a:pt x="1018" y="1063"/>
                    <a:pt x="887" y="1019"/>
                  </a:cubicBezTo>
                  <a:cubicBezTo>
                    <a:pt x="859" y="1154"/>
                    <a:pt x="830" y="1289"/>
                    <a:pt x="802" y="1424"/>
                  </a:cubicBezTo>
                  <a:close/>
                </a:path>
              </a:pathLst>
            </a:custGeom>
            <a:noFill/>
            <a:ln cap="rnd" w="525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4" name=""/>
          <p:cNvGrpSpPr/>
          <p:nvPr/>
        </p:nvGrpSpPr>
        <p:grpSpPr>
          <a:xfrm>
            <a:off x="8519040" y="1705320"/>
            <a:ext cx="601560" cy="397080"/>
            <a:chOff x="8519040" y="1705320"/>
            <a:chExt cx="601560" cy="397080"/>
          </a:xfrm>
        </p:grpSpPr>
        <p:sp>
          <p:nvSpPr>
            <p:cNvPr id="305" name=""/>
            <p:cNvSpPr/>
            <p:nvPr/>
          </p:nvSpPr>
          <p:spPr>
            <a:xfrm>
              <a:off x="8519040" y="1705320"/>
              <a:ext cx="601560" cy="397080"/>
            </a:xfrm>
            <a:custGeom>
              <a:avLst/>
              <a:gdLst/>
              <a:ahLst/>
              <a:rect l="l" t="t" r="r" b="b"/>
              <a:pathLst>
                <a:path w="1672" h="1104">
                  <a:moveTo>
                    <a:pt x="690" y="258"/>
                  </a:moveTo>
                  <a:cubicBezTo>
                    <a:pt x="749" y="-108"/>
                    <a:pt x="1433" y="-91"/>
                    <a:pt x="1373" y="347"/>
                  </a:cubicBezTo>
                  <a:cubicBezTo>
                    <a:pt x="2065" y="533"/>
                    <a:pt x="1385" y="1326"/>
                    <a:pt x="1028" y="878"/>
                  </a:cubicBezTo>
                  <a:cubicBezTo>
                    <a:pt x="617" y="1311"/>
                    <a:pt x="160" y="1056"/>
                    <a:pt x="18" y="663"/>
                  </a:cubicBezTo>
                  <a:cubicBezTo>
                    <a:pt x="-84" y="382"/>
                    <a:pt x="251" y="-71"/>
                    <a:pt x="690" y="258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"/>
            <p:cNvSpPr/>
            <p:nvPr/>
          </p:nvSpPr>
          <p:spPr>
            <a:xfrm>
              <a:off x="8519040" y="1705320"/>
              <a:ext cx="601560" cy="397080"/>
            </a:xfrm>
            <a:custGeom>
              <a:avLst/>
              <a:gdLst/>
              <a:ahLst/>
              <a:rect l="l" t="t" r="r" b="b"/>
              <a:pathLst>
                <a:path w="1672" h="1104">
                  <a:moveTo>
                    <a:pt x="18" y="663"/>
                  </a:moveTo>
                  <a:cubicBezTo>
                    <a:pt x="-84" y="382"/>
                    <a:pt x="251" y="-71"/>
                    <a:pt x="690" y="258"/>
                  </a:cubicBezTo>
                  <a:cubicBezTo>
                    <a:pt x="749" y="-108"/>
                    <a:pt x="1433" y="-91"/>
                    <a:pt x="1373" y="347"/>
                  </a:cubicBezTo>
                  <a:cubicBezTo>
                    <a:pt x="2065" y="533"/>
                    <a:pt x="1385" y="1326"/>
                    <a:pt x="1028" y="878"/>
                  </a:cubicBezTo>
                  <a:cubicBezTo>
                    <a:pt x="617" y="1311"/>
                    <a:pt x="160" y="1056"/>
                    <a:pt x="18" y="663"/>
                  </a:cubicBezTo>
                  <a:close/>
                </a:path>
              </a:pathLst>
            </a:custGeom>
            <a:noFill/>
            <a:ln cap="rnd" w="525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283320" y="3003120"/>
            <a:ext cx="1953720" cy="148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br>
              <a:rPr sz="1200"/>
            </a:br>
            <a:r>
              <a:rPr b="0" lang="zh-CN" sz="1200" spc="-1" strike="noStrike">
                <a:solidFill>
                  <a:srgbClr val="ffffff"/>
                </a:solidFill>
                <a:latin typeface="Noto Sans"/>
              </a:rPr>
              <a:t>晴れた日の夜は星もきれい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title"/>
          </p:nvPr>
        </p:nvSpPr>
        <p:spPr>
          <a:xfrm>
            <a:off x="2803680" y="3003120"/>
            <a:ext cx="1953720" cy="148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br>
              <a:rPr sz="1200"/>
            </a:br>
            <a:r>
              <a:rPr b="0" lang="zh-CN" sz="1200" spc="-1" strike="noStrike">
                <a:latin typeface="Noto Sans"/>
              </a:rPr>
              <a:t>今夜は半月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title"/>
          </p:nvPr>
        </p:nvSpPr>
        <p:spPr>
          <a:xfrm>
            <a:off x="5323320" y="3003120"/>
            <a:ext cx="1953720" cy="148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br>
              <a:rPr sz="1200"/>
            </a:br>
            <a:r>
              <a:rPr b="0" lang="zh-CN" sz="1200" spc="-1" strike="noStrike">
                <a:solidFill>
                  <a:srgbClr val="ffffff"/>
                </a:solidFill>
                <a:latin typeface="Noto Sans"/>
              </a:rPr>
              <a:t>雪は最近あまり降らない。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title"/>
          </p:nvPr>
        </p:nvSpPr>
        <p:spPr>
          <a:xfrm>
            <a:off x="7842960" y="3003120"/>
            <a:ext cx="1953720" cy="148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br>
              <a:rPr sz="1200"/>
            </a:br>
            <a:r>
              <a:rPr b="0" lang="zh-CN" sz="1200" spc="-1" strike="noStrike">
                <a:latin typeface="Noto Sans"/>
              </a:rPr>
              <a:t>先週はよく雨が降って曇りの日が多かった。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1" name="PlaceHolder 5"/>
          <p:cNvSpPr>
            <a:spLocks noGrp="1"/>
          </p:cNvSpPr>
          <p:nvPr>
            <p:ph type="title"/>
          </p:nvPr>
        </p:nvSpPr>
        <p:spPr>
          <a:xfrm>
            <a:off x="468720" y="2448360"/>
            <a:ext cx="158328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zh-CN" sz="2000" spc="-1" strike="noStrike">
                <a:solidFill>
                  <a:srgbClr val="ffffff"/>
                </a:solidFill>
                <a:latin typeface="Noto Sans"/>
              </a:rPr>
              <a:t>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2" name="PlaceHolder 6"/>
          <p:cNvSpPr>
            <a:spLocks noGrp="1"/>
          </p:cNvSpPr>
          <p:nvPr>
            <p:ph type="title"/>
          </p:nvPr>
        </p:nvSpPr>
        <p:spPr>
          <a:xfrm>
            <a:off x="2989080" y="2448360"/>
            <a:ext cx="158328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zh-CN" sz="2000" spc="-1" strike="noStrike">
                <a:solidFill>
                  <a:srgbClr val="ffffff"/>
                </a:solidFill>
                <a:latin typeface="Noto Sans"/>
              </a:rPr>
              <a:t>月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3" name="PlaceHolder 7"/>
          <p:cNvSpPr>
            <a:spLocks noGrp="1"/>
          </p:cNvSpPr>
          <p:nvPr>
            <p:ph type="title"/>
          </p:nvPr>
        </p:nvSpPr>
        <p:spPr>
          <a:xfrm>
            <a:off x="5508720" y="2448360"/>
            <a:ext cx="158328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zh-CN" sz="2000" spc="-1" strike="noStrike">
                <a:solidFill>
                  <a:srgbClr val="ffffff"/>
                </a:solidFill>
                <a:latin typeface="Noto Sans"/>
              </a:rPr>
              <a:t>雪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4" name="PlaceHolder 8"/>
          <p:cNvSpPr>
            <a:spLocks noGrp="1"/>
          </p:cNvSpPr>
          <p:nvPr>
            <p:ph type="title"/>
          </p:nvPr>
        </p:nvSpPr>
        <p:spPr>
          <a:xfrm>
            <a:off x="8028360" y="2448360"/>
            <a:ext cx="158328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zh-CN" sz="2000" spc="-1" strike="noStrike">
                <a:solidFill>
                  <a:srgbClr val="ffffff"/>
                </a:solidFill>
                <a:latin typeface="Noto Sans"/>
              </a:rPr>
              <a:t>雲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5" name="PlaceHolder 9"/>
          <p:cNvSpPr txBox="1"/>
          <p:nvPr/>
        </p:nvSpPr>
        <p:spPr>
          <a:xfrm>
            <a:off x="4417560" y="4739040"/>
            <a:ext cx="158328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0000"/>
                </a:solidFill>
                <a:latin typeface="Noto Sans"/>
              </a:rPr>
              <a:t>C</a:t>
            </a:r>
            <a:r>
              <a:rPr b="1" lang="en-US" sz="2000" spc="-1" strike="noStrike">
                <a:solidFill>
                  <a:srgbClr val="ff0000"/>
                </a:solidFill>
                <a:latin typeface="Noto Sans"/>
              </a:rPr>
              <a:t>o</a:t>
            </a:r>
            <a:r>
              <a:rPr b="1" lang="en-US" sz="2000" spc="-1" strike="noStrike">
                <a:solidFill>
                  <a:srgbClr val="ff0000"/>
                </a:solidFill>
                <a:latin typeface="Noto Sans"/>
              </a:rPr>
              <a:t>n</a:t>
            </a:r>
            <a:r>
              <a:rPr b="1" lang="en-US" sz="2000" spc="-1" strike="noStrike">
                <a:solidFill>
                  <a:srgbClr val="ff0000"/>
                </a:solidFill>
                <a:latin typeface="Noto Sans"/>
              </a:rPr>
              <a:t>f</a:t>
            </a:r>
            <a:r>
              <a:rPr b="1" lang="en-US" sz="2000" spc="-1" strike="noStrike">
                <a:solidFill>
                  <a:srgbClr val="ff0000"/>
                </a:solidFill>
                <a:latin typeface="Noto Sans"/>
              </a:rPr>
              <a:t>i</a:t>
            </a:r>
            <a:r>
              <a:rPr b="1" lang="en-US" sz="2000" spc="-1" strike="noStrike">
                <a:solidFill>
                  <a:srgbClr val="ff0000"/>
                </a:solidFill>
                <a:latin typeface="Noto Sans"/>
              </a:rPr>
              <a:t>d</a:t>
            </a:r>
            <a:r>
              <a:rPr b="1" lang="en-US" sz="2000" spc="-1" strike="noStrike">
                <a:solidFill>
                  <a:srgbClr val="ff0000"/>
                </a:solidFill>
                <a:latin typeface="Noto Sans"/>
              </a:rPr>
              <a:t>e</a:t>
            </a:r>
            <a:r>
              <a:rPr b="1" lang="en-US" sz="2000" spc="-1" strike="noStrike">
                <a:solidFill>
                  <a:srgbClr val="ff0000"/>
                </a:solidFill>
                <a:latin typeface="Noto Sans"/>
              </a:rPr>
              <a:t>n</a:t>
            </a:r>
            <a:r>
              <a:rPr b="1" lang="en-US" sz="2000" spc="-1" strike="noStrike">
                <a:solidFill>
                  <a:srgbClr val="ff0000"/>
                </a:solidFill>
                <a:latin typeface="Noto Sans"/>
              </a:rPr>
              <a:t>t</a:t>
            </a:r>
            <a:r>
              <a:rPr b="1" lang="en-US" sz="2000" spc="-1" strike="noStrike">
                <a:solidFill>
                  <a:srgbClr val="ff0000"/>
                </a:solidFill>
                <a:latin typeface="Noto Sans"/>
              </a:rPr>
              <a:t>i</a:t>
            </a:r>
            <a:r>
              <a:rPr b="1" lang="en-US" sz="2000" spc="-1" strike="noStrike">
                <a:solidFill>
                  <a:srgbClr val="ff0000"/>
                </a:solidFill>
                <a:latin typeface="Noto Sans"/>
              </a:rPr>
              <a:t>a</a:t>
            </a:r>
            <a:r>
              <a:rPr b="1" lang="en-US" sz="2000" spc="-1" strike="noStrike">
                <a:solidFill>
                  <a:srgbClr val="ff0000"/>
                </a:solidFill>
                <a:latin typeface="Noto Sans"/>
              </a:rPr>
              <a:t>l</a:t>
            </a:r>
            <a:endParaRPr b="0" lang="en-US" sz="20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2025-06-21T17:17:34Z</dcterms:created>
  <dc:creator/>
  <dc:description/>
  <dc:language>en-US</dc:language>
  <cp:lastModifiedBy/>
  <dcterms:modified xsi:type="dcterms:W3CDTF">2025-06-22T10:58:38Z</dcterms:modified>
  <cp:revision>3</cp:revision>
  <dc:subject/>
  <dc:title>Candy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