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1" r:id="rId4"/>
    <p:sldId id="257" r:id="rId5"/>
    <p:sldId id="258" r:id="rId6"/>
    <p:sldId id="259" r:id="rId7"/>
    <p:sldId id="260" r:id="rId8"/>
    <p:sldId id="264"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1BC41C6-B113-410A-8ABA-73A1AFFDE758}" type="datetimeFigureOut">
              <a:rPr kumimoji="1" lang="ja-JP" altLang="en-US" smtClean="0"/>
              <a:t>2017/10/12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B09281-7249-4ECB-B537-67F4DD58C1FD}" type="slidenum">
              <a:rPr kumimoji="1" lang="ja-JP" altLang="en-US" smtClean="0"/>
              <a:t>‹#›</a:t>
            </a:fld>
            <a:endParaRPr kumimoji="1" lang="ja-JP" altLang="en-US"/>
          </a:p>
        </p:txBody>
      </p:sp>
    </p:spTree>
    <p:extLst>
      <p:ext uri="{BB962C8B-B14F-4D97-AF65-F5344CB8AC3E}">
        <p14:creationId xmlns:p14="http://schemas.microsoft.com/office/powerpoint/2010/main" val="4284864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1BC41C6-B113-410A-8ABA-73A1AFFDE758}" type="datetimeFigureOut">
              <a:rPr kumimoji="1" lang="ja-JP" altLang="en-US" smtClean="0"/>
              <a:t>2017/10/12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B09281-7249-4ECB-B537-67F4DD58C1FD}" type="slidenum">
              <a:rPr kumimoji="1" lang="ja-JP" altLang="en-US" smtClean="0"/>
              <a:t>‹#›</a:t>
            </a:fld>
            <a:endParaRPr kumimoji="1" lang="ja-JP" altLang="en-US"/>
          </a:p>
        </p:txBody>
      </p:sp>
    </p:spTree>
    <p:extLst>
      <p:ext uri="{BB962C8B-B14F-4D97-AF65-F5344CB8AC3E}">
        <p14:creationId xmlns:p14="http://schemas.microsoft.com/office/powerpoint/2010/main" val="4009436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1BC41C6-B113-410A-8ABA-73A1AFFDE758}" type="datetimeFigureOut">
              <a:rPr kumimoji="1" lang="ja-JP" altLang="en-US" smtClean="0"/>
              <a:t>2017/10/12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B09281-7249-4ECB-B537-67F4DD58C1FD}" type="slidenum">
              <a:rPr kumimoji="1" lang="ja-JP" altLang="en-US" smtClean="0"/>
              <a:t>‹#›</a:t>
            </a:fld>
            <a:endParaRPr kumimoji="1" lang="ja-JP" altLang="en-US"/>
          </a:p>
        </p:txBody>
      </p:sp>
    </p:spTree>
    <p:extLst>
      <p:ext uri="{BB962C8B-B14F-4D97-AF65-F5344CB8AC3E}">
        <p14:creationId xmlns:p14="http://schemas.microsoft.com/office/powerpoint/2010/main" val="3756108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1BC41C6-B113-410A-8ABA-73A1AFFDE758}" type="datetimeFigureOut">
              <a:rPr kumimoji="1" lang="ja-JP" altLang="en-US" smtClean="0"/>
              <a:t>2017/10/12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B09281-7249-4ECB-B537-67F4DD58C1FD}" type="slidenum">
              <a:rPr kumimoji="1" lang="ja-JP" altLang="en-US" smtClean="0"/>
              <a:t>‹#›</a:t>
            </a:fld>
            <a:endParaRPr kumimoji="1" lang="ja-JP" altLang="en-US"/>
          </a:p>
        </p:txBody>
      </p:sp>
    </p:spTree>
    <p:extLst>
      <p:ext uri="{BB962C8B-B14F-4D97-AF65-F5344CB8AC3E}">
        <p14:creationId xmlns:p14="http://schemas.microsoft.com/office/powerpoint/2010/main" val="27753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1BC41C6-B113-410A-8ABA-73A1AFFDE758}" type="datetimeFigureOut">
              <a:rPr kumimoji="1" lang="ja-JP" altLang="en-US" smtClean="0"/>
              <a:t>2017/10/12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FB09281-7249-4ECB-B537-67F4DD58C1FD}" type="slidenum">
              <a:rPr kumimoji="1" lang="ja-JP" altLang="en-US" smtClean="0"/>
              <a:t>‹#›</a:t>
            </a:fld>
            <a:endParaRPr kumimoji="1" lang="ja-JP" altLang="en-US"/>
          </a:p>
        </p:txBody>
      </p:sp>
    </p:spTree>
    <p:extLst>
      <p:ext uri="{BB962C8B-B14F-4D97-AF65-F5344CB8AC3E}">
        <p14:creationId xmlns:p14="http://schemas.microsoft.com/office/powerpoint/2010/main" val="2257651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1BC41C6-B113-410A-8ABA-73A1AFFDE758}" type="datetimeFigureOut">
              <a:rPr kumimoji="1" lang="ja-JP" altLang="en-US" smtClean="0"/>
              <a:t>2017/10/12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FB09281-7249-4ECB-B537-67F4DD58C1FD}" type="slidenum">
              <a:rPr kumimoji="1" lang="ja-JP" altLang="en-US" smtClean="0"/>
              <a:t>‹#›</a:t>
            </a:fld>
            <a:endParaRPr kumimoji="1" lang="ja-JP" altLang="en-US"/>
          </a:p>
        </p:txBody>
      </p:sp>
    </p:spTree>
    <p:extLst>
      <p:ext uri="{BB962C8B-B14F-4D97-AF65-F5344CB8AC3E}">
        <p14:creationId xmlns:p14="http://schemas.microsoft.com/office/powerpoint/2010/main" val="243342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1BC41C6-B113-410A-8ABA-73A1AFFDE758}" type="datetimeFigureOut">
              <a:rPr kumimoji="1" lang="ja-JP" altLang="en-US" smtClean="0"/>
              <a:t>2017/10/12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FB09281-7249-4ECB-B537-67F4DD58C1FD}" type="slidenum">
              <a:rPr kumimoji="1" lang="ja-JP" altLang="en-US" smtClean="0"/>
              <a:t>‹#›</a:t>
            </a:fld>
            <a:endParaRPr kumimoji="1" lang="ja-JP" altLang="en-US"/>
          </a:p>
        </p:txBody>
      </p:sp>
    </p:spTree>
    <p:extLst>
      <p:ext uri="{BB962C8B-B14F-4D97-AF65-F5344CB8AC3E}">
        <p14:creationId xmlns:p14="http://schemas.microsoft.com/office/powerpoint/2010/main" val="222331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1BC41C6-B113-410A-8ABA-73A1AFFDE758}" type="datetimeFigureOut">
              <a:rPr kumimoji="1" lang="ja-JP" altLang="en-US" smtClean="0"/>
              <a:t>2017/10/12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FB09281-7249-4ECB-B537-67F4DD58C1FD}" type="slidenum">
              <a:rPr kumimoji="1" lang="ja-JP" altLang="en-US" smtClean="0"/>
              <a:t>‹#›</a:t>
            </a:fld>
            <a:endParaRPr kumimoji="1" lang="ja-JP" altLang="en-US"/>
          </a:p>
        </p:txBody>
      </p:sp>
    </p:spTree>
    <p:extLst>
      <p:ext uri="{BB962C8B-B14F-4D97-AF65-F5344CB8AC3E}">
        <p14:creationId xmlns:p14="http://schemas.microsoft.com/office/powerpoint/2010/main" val="2418541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1BC41C6-B113-410A-8ABA-73A1AFFDE758}" type="datetimeFigureOut">
              <a:rPr kumimoji="1" lang="ja-JP" altLang="en-US" smtClean="0"/>
              <a:t>2017/10/12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FB09281-7249-4ECB-B537-67F4DD58C1FD}" type="slidenum">
              <a:rPr kumimoji="1" lang="ja-JP" altLang="en-US" smtClean="0"/>
              <a:t>‹#›</a:t>
            </a:fld>
            <a:endParaRPr kumimoji="1" lang="ja-JP" altLang="en-US"/>
          </a:p>
        </p:txBody>
      </p:sp>
    </p:spTree>
    <p:extLst>
      <p:ext uri="{BB962C8B-B14F-4D97-AF65-F5344CB8AC3E}">
        <p14:creationId xmlns:p14="http://schemas.microsoft.com/office/powerpoint/2010/main" val="64251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1BC41C6-B113-410A-8ABA-73A1AFFDE758}" type="datetimeFigureOut">
              <a:rPr kumimoji="1" lang="ja-JP" altLang="en-US" smtClean="0"/>
              <a:t>2017/10/12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FB09281-7249-4ECB-B537-67F4DD58C1FD}" type="slidenum">
              <a:rPr kumimoji="1" lang="ja-JP" altLang="en-US" smtClean="0"/>
              <a:t>‹#›</a:t>
            </a:fld>
            <a:endParaRPr kumimoji="1" lang="ja-JP" altLang="en-US"/>
          </a:p>
        </p:txBody>
      </p:sp>
    </p:spTree>
    <p:extLst>
      <p:ext uri="{BB962C8B-B14F-4D97-AF65-F5344CB8AC3E}">
        <p14:creationId xmlns:p14="http://schemas.microsoft.com/office/powerpoint/2010/main" val="331270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1BC41C6-B113-410A-8ABA-73A1AFFDE758}" type="datetimeFigureOut">
              <a:rPr kumimoji="1" lang="ja-JP" altLang="en-US" smtClean="0"/>
              <a:t>2017/10/12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FB09281-7249-4ECB-B537-67F4DD58C1FD}" type="slidenum">
              <a:rPr kumimoji="1" lang="ja-JP" altLang="en-US" smtClean="0"/>
              <a:t>‹#›</a:t>
            </a:fld>
            <a:endParaRPr kumimoji="1" lang="ja-JP" altLang="en-US"/>
          </a:p>
        </p:txBody>
      </p:sp>
    </p:spTree>
    <p:extLst>
      <p:ext uri="{BB962C8B-B14F-4D97-AF65-F5344CB8AC3E}">
        <p14:creationId xmlns:p14="http://schemas.microsoft.com/office/powerpoint/2010/main" val="349550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BC41C6-B113-410A-8ABA-73A1AFFDE758}" type="datetimeFigureOut">
              <a:rPr kumimoji="1" lang="ja-JP" altLang="en-US" smtClean="0"/>
              <a:t>2017/10/12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B09281-7249-4ECB-B537-67F4DD58C1FD}" type="slidenum">
              <a:rPr kumimoji="1" lang="ja-JP" altLang="en-US" smtClean="0"/>
              <a:t>‹#›</a:t>
            </a:fld>
            <a:endParaRPr kumimoji="1" lang="ja-JP" altLang="en-US"/>
          </a:p>
        </p:txBody>
      </p:sp>
    </p:spTree>
    <p:extLst>
      <p:ext uri="{BB962C8B-B14F-4D97-AF65-F5344CB8AC3E}">
        <p14:creationId xmlns:p14="http://schemas.microsoft.com/office/powerpoint/2010/main" val="2025674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個人制作</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阿曽勇基</a:t>
            </a:r>
            <a:endParaRPr kumimoji="1" lang="ja-JP" altLang="en-US" dirty="0"/>
          </a:p>
        </p:txBody>
      </p:sp>
    </p:spTree>
    <p:extLst>
      <p:ext uri="{BB962C8B-B14F-4D97-AF65-F5344CB8AC3E}">
        <p14:creationId xmlns:p14="http://schemas.microsoft.com/office/powerpoint/2010/main" val="1370475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ざっくりしたゲーム内容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剣と弓を扱うプレイヤーを操作して、</a:t>
            </a:r>
            <a:endParaRPr kumimoji="1" lang="en-US" altLang="ja-JP" dirty="0" smtClean="0"/>
          </a:p>
          <a:p>
            <a:pPr marL="0" indent="0">
              <a:buNone/>
            </a:pPr>
            <a:r>
              <a:rPr kumimoji="1" lang="ja-JP" altLang="en-US" dirty="0" smtClean="0"/>
              <a:t>ステージにいるボスを倒すゲーム</a:t>
            </a:r>
            <a:endParaRPr kumimoji="1" lang="ja-JP" altLang="en-US" dirty="0"/>
          </a:p>
        </p:txBody>
      </p:sp>
    </p:spTree>
    <p:extLst>
      <p:ext uri="{BB962C8B-B14F-4D97-AF65-F5344CB8AC3E}">
        <p14:creationId xmlns:p14="http://schemas.microsoft.com/office/powerpoint/2010/main" val="2089395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参考にするゲーム</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ゼルダの伝説</a:t>
            </a:r>
            <a:r>
              <a:rPr kumimoji="1" lang="en-US" altLang="ja-JP" dirty="0" smtClean="0"/>
              <a:t>Breath of the Wild</a:t>
            </a:r>
            <a:r>
              <a:rPr lang="ja-JP" altLang="en-US" dirty="0" smtClean="0"/>
              <a:t>の戦闘</a:t>
            </a:r>
            <a:r>
              <a:rPr lang="ja-JP" altLang="en-US" dirty="0" smtClean="0"/>
              <a:t>部分</a:t>
            </a:r>
            <a:endParaRPr lang="en-US" altLang="ja-JP" dirty="0" smtClean="0"/>
          </a:p>
          <a:p>
            <a:pPr marL="0" indent="0">
              <a:buNone/>
            </a:pPr>
            <a:endParaRPr lang="en-US" altLang="ja-JP" dirty="0" smtClean="0"/>
          </a:p>
          <a:p>
            <a:pPr marL="0" indent="0">
              <a:buNone/>
            </a:pPr>
            <a:r>
              <a:rPr lang="ja-JP" altLang="en-US" dirty="0" smtClean="0"/>
              <a:t>プレイヤーの攻撃</a:t>
            </a:r>
            <a:endParaRPr lang="en-US" altLang="ja-JP" dirty="0" smtClean="0"/>
          </a:p>
          <a:p>
            <a:pPr marL="0" indent="0">
              <a:buNone/>
            </a:pPr>
            <a:r>
              <a:rPr lang="ja-JP" altLang="en-US" dirty="0" smtClean="0"/>
              <a:t>カメラ</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805257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自分がゲーム作りでやりたいこと</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弓矢で敵を攻撃する</a:t>
            </a:r>
            <a:endParaRPr lang="en-US" altLang="ja-JP" dirty="0" smtClean="0"/>
          </a:p>
          <a:p>
            <a:r>
              <a:rPr kumimoji="1" lang="ja-JP" altLang="en-US" dirty="0" smtClean="0"/>
              <a:t>コンボ</a:t>
            </a:r>
            <a:r>
              <a:rPr kumimoji="1" lang="ja-JP" altLang="en-US" dirty="0" smtClean="0"/>
              <a:t>攻撃</a:t>
            </a:r>
            <a:endParaRPr lang="en-US" altLang="ja-JP" dirty="0"/>
          </a:p>
          <a:p>
            <a:r>
              <a:rPr kumimoji="1" lang="ja-JP" altLang="en-US" dirty="0"/>
              <a:t>敵</a:t>
            </a:r>
            <a:r>
              <a:rPr kumimoji="1" lang="ja-JP" altLang="en-US" dirty="0" smtClean="0"/>
              <a:t>の攻撃を盾を使ってパリイする</a:t>
            </a:r>
            <a:endParaRPr kumimoji="1" lang="en-US" altLang="ja-JP" dirty="0" smtClean="0"/>
          </a:p>
        </p:txBody>
      </p:sp>
    </p:spTree>
    <p:extLst>
      <p:ext uri="{BB962C8B-B14F-4D97-AF65-F5344CB8AC3E}">
        <p14:creationId xmlns:p14="http://schemas.microsoft.com/office/powerpoint/2010/main" val="366141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自分が技術的にやりたいこと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ポストエフェクト</a:t>
            </a:r>
            <a:endParaRPr kumimoji="1" lang="en-US" altLang="ja-JP" dirty="0" smtClean="0"/>
          </a:p>
          <a:p>
            <a:r>
              <a:rPr lang="ja-JP" altLang="en-US" dirty="0" smtClean="0"/>
              <a:t>シェーダー（オリジナルモデルを読み込み</a:t>
            </a:r>
            <a:r>
              <a:rPr lang="en-US" altLang="ja-JP" dirty="0" smtClean="0"/>
              <a:t>+</a:t>
            </a:r>
            <a:r>
              <a:rPr lang="ja-JP" altLang="en-US" dirty="0" smtClean="0"/>
              <a:t>描画）</a:t>
            </a:r>
            <a:endParaRPr lang="en-US" altLang="ja-JP" dirty="0"/>
          </a:p>
          <a:p>
            <a:r>
              <a:rPr lang="ja-JP" altLang="en-US" dirty="0" smtClean="0"/>
              <a:t>セーブ＆ロード</a:t>
            </a:r>
            <a:endParaRPr kumimoji="1" lang="ja-JP" altLang="en-US" dirty="0"/>
          </a:p>
        </p:txBody>
      </p:sp>
    </p:spTree>
    <p:extLst>
      <p:ext uri="{BB962C8B-B14F-4D97-AF65-F5344CB8AC3E}">
        <p14:creationId xmlns:p14="http://schemas.microsoft.com/office/powerpoint/2010/main" val="83325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何で作るか</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ライブラリ：</a:t>
            </a:r>
            <a:r>
              <a:rPr kumimoji="1" lang="en-US" altLang="ja-JP" dirty="0" err="1" smtClean="0"/>
              <a:t>DxLib</a:t>
            </a:r>
            <a:endParaRPr kumimoji="1" lang="en-US" altLang="ja-JP" dirty="0" smtClean="0"/>
          </a:p>
          <a:p>
            <a:pPr marL="0" indent="0">
              <a:buNone/>
            </a:pPr>
            <a:r>
              <a:rPr lang="ja-JP" altLang="en-US" dirty="0" smtClean="0"/>
              <a:t>プログラム言語：</a:t>
            </a:r>
            <a:r>
              <a:rPr lang="en-US" altLang="ja-JP" dirty="0" smtClean="0"/>
              <a:t>C++</a:t>
            </a:r>
            <a:endParaRPr kumimoji="1" lang="en-US" altLang="ja-JP" dirty="0" smtClean="0"/>
          </a:p>
        </p:txBody>
      </p:sp>
    </p:spTree>
    <p:extLst>
      <p:ext uri="{BB962C8B-B14F-4D97-AF65-F5344CB8AC3E}">
        <p14:creationId xmlns:p14="http://schemas.microsoft.com/office/powerpoint/2010/main" val="3102286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何故作るのか</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自分</a:t>
            </a:r>
            <a:r>
              <a:rPr lang="ja-JP" altLang="en-US" dirty="0" smtClean="0"/>
              <a:t>が作ってみたいと思ったプログラムや企業の方に興味を持ってくれた</a:t>
            </a:r>
            <a:r>
              <a:rPr lang="ja-JP" altLang="en-US" dirty="0" smtClean="0"/>
              <a:t>技術、今業界で流行っている技術を組み込んでゲーム</a:t>
            </a:r>
            <a:r>
              <a:rPr lang="ja-JP" altLang="en-US" dirty="0" smtClean="0"/>
              <a:t>を作ってみたいと思ったからです。</a:t>
            </a:r>
            <a:endParaRPr lang="en-US" altLang="ja-JP" dirty="0" smtClean="0"/>
          </a:p>
          <a:p>
            <a:pPr marL="0" indent="0">
              <a:buNone/>
            </a:pPr>
            <a:r>
              <a:rPr kumimoji="1" lang="ja-JP" altLang="en-US" dirty="0" smtClean="0"/>
              <a:t>あとは、卒業制作や就職活動でも使えるゲームを作ろうと思っています。</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203246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意気ごみ</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技術的なアピールを除いた部分を</a:t>
            </a:r>
            <a:endParaRPr kumimoji="1" lang="en-US" altLang="ja-JP" dirty="0" smtClean="0"/>
          </a:p>
          <a:p>
            <a:pPr marL="0" indent="0">
              <a:buNone/>
            </a:pPr>
            <a:r>
              <a:rPr kumimoji="1" lang="ja-JP" altLang="en-US" dirty="0" smtClean="0"/>
              <a:t>ベータ版</a:t>
            </a:r>
            <a:r>
              <a:rPr kumimoji="1" lang="ja-JP" altLang="en-US" dirty="0" smtClean="0"/>
              <a:t>締め切り（</a:t>
            </a:r>
            <a:r>
              <a:rPr kumimoji="1" lang="en-US" altLang="ja-JP" dirty="0" smtClean="0"/>
              <a:t>12</a:t>
            </a:r>
            <a:r>
              <a:rPr kumimoji="1" lang="ja-JP" altLang="en-US" dirty="0" smtClean="0"/>
              <a:t>月</a:t>
            </a:r>
            <a:r>
              <a:rPr kumimoji="1" lang="en-US" altLang="ja-JP" dirty="0" smtClean="0"/>
              <a:t>15</a:t>
            </a:r>
            <a:r>
              <a:rPr kumimoji="1" lang="ja-JP" altLang="en-US" dirty="0" smtClean="0"/>
              <a:t>日）まで</a:t>
            </a:r>
            <a:r>
              <a:rPr kumimoji="1" lang="ja-JP" altLang="en-US" dirty="0" smtClean="0"/>
              <a:t>に</a:t>
            </a:r>
            <a:endParaRPr kumimoji="1" lang="en-US" altLang="ja-JP" dirty="0" smtClean="0"/>
          </a:p>
          <a:p>
            <a:pPr marL="0" indent="0">
              <a:buNone/>
            </a:pPr>
            <a:r>
              <a:rPr lang="ja-JP" altLang="en-US" smtClean="0"/>
              <a:t>就職活動作品としての</a:t>
            </a:r>
            <a:r>
              <a:rPr kumimoji="1" lang="ja-JP" altLang="en-US" smtClean="0"/>
              <a:t>完成</a:t>
            </a:r>
            <a:r>
              <a:rPr kumimoji="1" lang="ja-JP" altLang="en-US" dirty="0" smtClean="0"/>
              <a:t>を目指しています。</a:t>
            </a:r>
            <a:endParaRPr kumimoji="1" lang="en-US" altLang="ja-JP" dirty="0" smtClean="0"/>
          </a:p>
          <a:p>
            <a:pPr marL="0" indent="0">
              <a:buNone/>
            </a:pPr>
            <a:endParaRPr kumimoji="1"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12419204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1022</TotalTime>
  <Words>182</Words>
  <Application>Microsoft Office PowerPoint</Application>
  <PresentationFormat>ワイド画面</PresentationFormat>
  <Paragraphs>28</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個人制作</vt:lpstr>
      <vt:lpstr>ざっくりしたゲーム内容</vt:lpstr>
      <vt:lpstr>参考にするゲーム</vt:lpstr>
      <vt:lpstr>自分がゲーム作りでやりたいこと</vt:lpstr>
      <vt:lpstr>自分が技術的にやりたいこと</vt:lpstr>
      <vt:lpstr>何で作るか</vt:lpstr>
      <vt:lpstr>何故作るのか</vt:lpstr>
      <vt:lpstr>意気ごみ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個人制作</dc:title>
  <dc:creator>YUUKI ASO</dc:creator>
  <cp:lastModifiedBy>YUUKI ASO</cp:lastModifiedBy>
  <cp:revision>11</cp:revision>
  <dcterms:created xsi:type="dcterms:W3CDTF">2017-09-06T06:01:06Z</dcterms:created>
  <dcterms:modified xsi:type="dcterms:W3CDTF">2017-10-12T01:10:53Z</dcterms:modified>
</cp:coreProperties>
</file>