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57" r:id="rId5"/>
    <p:sldId id="258" r:id="rId6"/>
    <p:sldId id="259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41C6-B113-410A-8ABA-73A1AFFDE758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9281-7249-4ECB-B537-67F4DD58C1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486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41C6-B113-410A-8ABA-73A1AFFDE758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9281-7249-4ECB-B537-67F4DD58C1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43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41C6-B113-410A-8ABA-73A1AFFDE758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9281-7249-4ECB-B537-67F4DD58C1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10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41C6-B113-410A-8ABA-73A1AFFDE758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9281-7249-4ECB-B537-67F4DD58C1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3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41C6-B113-410A-8ABA-73A1AFFDE758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9281-7249-4ECB-B537-67F4DD58C1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765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41C6-B113-410A-8ABA-73A1AFFDE758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9281-7249-4ECB-B537-67F4DD58C1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42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41C6-B113-410A-8ABA-73A1AFFDE758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9281-7249-4ECB-B537-67F4DD58C1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31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41C6-B113-410A-8ABA-73A1AFFDE758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9281-7249-4ECB-B537-67F4DD58C1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54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41C6-B113-410A-8ABA-73A1AFFDE758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9281-7249-4ECB-B537-67F4DD58C1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51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41C6-B113-410A-8ABA-73A1AFFDE758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9281-7249-4ECB-B537-67F4DD58C1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70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41C6-B113-410A-8ABA-73A1AFFDE758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9281-7249-4ECB-B537-67F4DD58C1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55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C41C6-B113-410A-8ABA-73A1AFFDE758}" type="datetimeFigureOut">
              <a:rPr kumimoji="1" lang="ja-JP" altLang="en-US" smtClean="0"/>
              <a:t>2017/9/8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09281-7249-4ECB-B537-67F4DD58C1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567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個人制作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阿曽勇基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0475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ざっくりしたゲーム内容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剣と弓を扱うプレイヤーを操作して、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ステージにいるボスを倒すゲーム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939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参考にするゲーム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ゼルダの伝説</a:t>
            </a:r>
            <a:r>
              <a:rPr kumimoji="1" lang="en-US" altLang="ja-JP" dirty="0" smtClean="0"/>
              <a:t>Breath of the Wild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やりたいことと完全に一致していたため参考にします。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525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自分がゲーム作りでやりたいこと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キャラクターに話しかけて会話</a:t>
            </a:r>
            <a:endParaRPr kumimoji="1" lang="en-US" altLang="ja-JP" dirty="0" smtClean="0"/>
          </a:p>
          <a:p>
            <a:r>
              <a:rPr lang="ja-JP" altLang="en-US" dirty="0" smtClean="0"/>
              <a:t>動くまたは動かないモデルに登る</a:t>
            </a:r>
            <a:endParaRPr lang="en-US" altLang="ja-JP" dirty="0" smtClean="0"/>
          </a:p>
          <a:p>
            <a:r>
              <a:rPr kumimoji="1" lang="ja-JP" altLang="en-US" dirty="0" smtClean="0"/>
              <a:t>３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空間を歩き回る</a:t>
            </a:r>
            <a:endParaRPr kumimoji="1" lang="en-US" altLang="ja-JP" dirty="0" smtClean="0"/>
          </a:p>
          <a:p>
            <a:r>
              <a:rPr lang="ja-JP" altLang="en-US" dirty="0" smtClean="0"/>
              <a:t>弓矢で敵を攻撃する</a:t>
            </a:r>
            <a:endParaRPr lang="en-US" altLang="ja-JP" dirty="0" smtClean="0"/>
          </a:p>
          <a:p>
            <a:r>
              <a:rPr kumimoji="1" lang="ja-JP" altLang="en-US" dirty="0"/>
              <a:t>剣</a:t>
            </a:r>
            <a:r>
              <a:rPr kumimoji="1" lang="ja-JP" altLang="en-US" dirty="0" smtClean="0"/>
              <a:t>を振ってコンボ攻撃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141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自分が技術的にやりたいこと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ポストエフェクト</a:t>
            </a:r>
            <a:endParaRPr kumimoji="1" lang="en-US" altLang="ja-JP" dirty="0" smtClean="0"/>
          </a:p>
          <a:p>
            <a:r>
              <a:rPr lang="ja-JP" altLang="en-US" dirty="0" smtClean="0"/>
              <a:t>シェーダー（オリジナルモデルを読み込み</a:t>
            </a:r>
            <a:r>
              <a:rPr lang="en-US" altLang="ja-JP" dirty="0" smtClean="0"/>
              <a:t>+</a:t>
            </a:r>
            <a:r>
              <a:rPr lang="ja-JP" altLang="en-US" dirty="0" smtClean="0"/>
              <a:t>描画）</a:t>
            </a:r>
            <a:endParaRPr lang="en-US" altLang="ja-JP" dirty="0" smtClean="0"/>
          </a:p>
          <a:p>
            <a:r>
              <a:rPr kumimoji="1" lang="ja-JP" altLang="en-US" dirty="0" smtClean="0"/>
              <a:t>イベントシーン</a:t>
            </a:r>
            <a:endParaRPr kumimoji="1" lang="en-US" altLang="ja-JP" dirty="0" smtClean="0"/>
          </a:p>
          <a:p>
            <a:r>
              <a:rPr lang="ja-JP" altLang="en-US" dirty="0" smtClean="0"/>
              <a:t>セーブ＆ロード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325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何で作るか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ライブラリ：</a:t>
            </a:r>
            <a:r>
              <a:rPr kumimoji="1" lang="en-US" altLang="ja-JP" dirty="0" err="1" smtClean="0"/>
              <a:t>DxLib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プログラム言語：</a:t>
            </a:r>
            <a:r>
              <a:rPr lang="en-US" altLang="ja-JP" dirty="0" smtClean="0"/>
              <a:t>C++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0228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何故作るのか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自分</a:t>
            </a:r>
            <a:r>
              <a:rPr lang="ja-JP" altLang="en-US" dirty="0" smtClean="0"/>
              <a:t>が作ってみたいと思ったプログラムや企業の方</a:t>
            </a:r>
            <a:r>
              <a:rPr lang="ja-JP" altLang="en-US" dirty="0" smtClean="0"/>
              <a:t>に興味を持ってくれた技術</a:t>
            </a:r>
            <a:r>
              <a:rPr lang="ja-JP" altLang="en-US" dirty="0" smtClean="0"/>
              <a:t>を使ってゲームを作ってみたいと思ったからです。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あとは、卒業制作や就職活動でも使えるゲームを作ろうと思っています。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2462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将来苦戦するところ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動くまたは動かないモデルに登る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弓矢</a:t>
            </a:r>
            <a:endParaRPr kumimoji="1" lang="en-US" altLang="ja-JP" dirty="0" smtClean="0"/>
          </a:p>
          <a:p>
            <a:r>
              <a:rPr lang="ja-JP" altLang="en-US" dirty="0" smtClean="0"/>
              <a:t>イベントシーン</a:t>
            </a:r>
            <a:endParaRPr lang="en-US" altLang="ja-JP" dirty="0" smtClean="0"/>
          </a:p>
          <a:p>
            <a:r>
              <a:rPr kumimoji="1" lang="ja-JP" altLang="en-US" dirty="0"/>
              <a:t>ポストエフェクト</a:t>
            </a:r>
          </a:p>
        </p:txBody>
      </p:sp>
    </p:spTree>
    <p:extLst>
      <p:ext uri="{BB962C8B-B14F-4D97-AF65-F5344CB8AC3E}">
        <p14:creationId xmlns:p14="http://schemas.microsoft.com/office/powerpoint/2010/main" val="2506541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リソース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Unity Asset Store</a:t>
            </a:r>
          </a:p>
          <a:p>
            <a:pPr marL="0" indent="0">
              <a:buNone/>
            </a:pPr>
            <a:r>
              <a:rPr lang="en-US" altLang="ja-JP" dirty="0" err="1" smtClean="0"/>
              <a:t>Mixamo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魔王魂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531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170</Words>
  <Application>Microsoft Office PowerPoint</Application>
  <PresentationFormat>ワイド画面</PresentationFormat>
  <Paragraphs>35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個人制作</vt:lpstr>
      <vt:lpstr>ざっくりしたゲーム内容</vt:lpstr>
      <vt:lpstr>参考にするゲーム</vt:lpstr>
      <vt:lpstr>自分がゲーム作りでやりたいこと</vt:lpstr>
      <vt:lpstr>自分が技術的にやりたいこと</vt:lpstr>
      <vt:lpstr>何で作るか</vt:lpstr>
      <vt:lpstr>何故作るのか</vt:lpstr>
      <vt:lpstr>将来苦戦するところ</vt:lpstr>
      <vt:lpstr>リソース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個人制作</dc:title>
  <dc:creator>YUUKI ASO</dc:creator>
  <cp:lastModifiedBy>YUUKI ASO</cp:lastModifiedBy>
  <cp:revision>7</cp:revision>
  <dcterms:created xsi:type="dcterms:W3CDTF">2017-09-06T06:01:06Z</dcterms:created>
  <dcterms:modified xsi:type="dcterms:W3CDTF">2017-09-08T00:57:16Z</dcterms:modified>
</cp:coreProperties>
</file>