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5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7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F854-F269-4102-A951-3DF56BD5CAB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79C-EACA-455F-A664-238D3749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0900-86D0-4DC8-8E6C-3837DB16E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Bonsai-Arduino Workflow for fear conditioning </a:t>
            </a:r>
            <a:br>
              <a:rPr lang="en-US" altLang="zh-CN" dirty="0"/>
            </a:br>
            <a:r>
              <a:rPr lang="en-US" altLang="zh-CN" dirty="0"/>
              <a:t>(preliminary code)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0F64E-14CF-49BC-9689-05E119BC1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Masahiro</a:t>
            </a:r>
          </a:p>
        </p:txBody>
      </p:sp>
    </p:spTree>
    <p:extLst>
      <p:ext uri="{BB962C8B-B14F-4D97-AF65-F5344CB8AC3E}">
        <p14:creationId xmlns:p14="http://schemas.microsoft.com/office/powerpoint/2010/main" val="213324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934F09-CDBD-47C6-849C-69EA7F4B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761"/>
            <a:ext cx="12801600" cy="58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6377F9-D72F-4B11-BA55-E69A8FB09B49}"/>
              </a:ext>
            </a:extLst>
          </p:cNvPr>
          <p:cNvSpPr/>
          <p:nvPr/>
        </p:nvSpPr>
        <p:spPr>
          <a:xfrm>
            <a:off x="4166419" y="200770"/>
            <a:ext cx="8561439" cy="1268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5EA3B-E4BD-4024-B1B9-48959241C1BD}"/>
              </a:ext>
            </a:extLst>
          </p:cNvPr>
          <p:cNvSpPr txBox="1"/>
          <p:nvPr/>
        </p:nvSpPr>
        <p:spPr>
          <a:xfrm>
            <a:off x="73742" y="1309963"/>
            <a:ext cx="3458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Tracking animal X and Y coordinate (ignore NAN) when animal is present (largest area pass certain threshold)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AD886E-D716-4D3F-AD75-016D3B344619}"/>
              </a:ext>
            </a:extLst>
          </p:cNvPr>
          <p:cNvSpPr/>
          <p:nvPr/>
        </p:nvSpPr>
        <p:spPr>
          <a:xfrm>
            <a:off x="4166418" y="1713634"/>
            <a:ext cx="8561439" cy="126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26852-2ED6-4E12-B977-93A97EEACCAC}"/>
              </a:ext>
            </a:extLst>
          </p:cNvPr>
          <p:cNvSpPr txBox="1"/>
          <p:nvPr/>
        </p:nvSpPr>
        <p:spPr>
          <a:xfrm>
            <a:off x="816077" y="2886672"/>
            <a:ext cx="2846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Detecting Freezing (sum of pixel change below threshold). Also, the animal has to be present (defined by largest binary region) for the freezing detection to precede (via </a:t>
            </a:r>
            <a:r>
              <a:rPr lang="en-US" b="1" dirty="0" err="1">
                <a:solidFill>
                  <a:srgbClr val="FF0000"/>
                </a:solidFill>
              </a:rPr>
              <a:t>SkipWhile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8BAA50-E872-466B-96AD-C34A9561D2EE}"/>
              </a:ext>
            </a:extLst>
          </p:cNvPr>
          <p:cNvSpPr/>
          <p:nvPr/>
        </p:nvSpPr>
        <p:spPr>
          <a:xfrm>
            <a:off x="4166417" y="3043810"/>
            <a:ext cx="8561439" cy="126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65744-5F63-4ABC-92C5-ACBAEEA567A3}"/>
              </a:ext>
            </a:extLst>
          </p:cNvPr>
          <p:cNvSpPr/>
          <p:nvPr/>
        </p:nvSpPr>
        <p:spPr>
          <a:xfrm>
            <a:off x="4869428" y="4454013"/>
            <a:ext cx="4269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When the animal stays in the region of interest (pixel sum reaches the threshold) for 2 seconds, it initiates the downstream fear conditioning workflow 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DB4EDA-A408-430F-B0BC-77F52A71B516}"/>
              </a:ext>
            </a:extLst>
          </p:cNvPr>
          <p:cNvCxnSpPr>
            <a:cxnSpLocks/>
          </p:cNvCxnSpPr>
          <p:nvPr/>
        </p:nvCxnSpPr>
        <p:spPr>
          <a:xfrm flipV="1">
            <a:off x="3662516" y="2669458"/>
            <a:ext cx="1558413" cy="338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D980B6-B606-4608-9D84-2046A7CE2A17}"/>
              </a:ext>
            </a:extLst>
          </p:cNvPr>
          <p:cNvCxnSpPr>
            <a:cxnSpLocks/>
          </p:cNvCxnSpPr>
          <p:nvPr/>
        </p:nvCxnSpPr>
        <p:spPr>
          <a:xfrm flipV="1">
            <a:off x="6186948" y="3867101"/>
            <a:ext cx="1022556" cy="586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B0C708-7F25-481F-B117-A07C6151A466}"/>
              </a:ext>
            </a:extLst>
          </p:cNvPr>
          <p:cNvCxnSpPr>
            <a:cxnSpLocks/>
          </p:cNvCxnSpPr>
          <p:nvPr/>
        </p:nvCxnSpPr>
        <p:spPr>
          <a:xfrm flipV="1">
            <a:off x="3313470" y="1299107"/>
            <a:ext cx="1558413" cy="338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5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01505-82C2-4410-92B0-0112CC54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5" y="272725"/>
            <a:ext cx="12693729" cy="1535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2C856A-608B-4405-92A8-715B0C7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5" y="2783790"/>
            <a:ext cx="12747664" cy="137917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554210-4A26-4C53-8FB5-F829D8C9DA72}"/>
              </a:ext>
            </a:extLst>
          </p:cNvPr>
          <p:cNvCxnSpPr>
            <a:cxnSpLocks/>
          </p:cNvCxnSpPr>
          <p:nvPr/>
        </p:nvCxnSpPr>
        <p:spPr>
          <a:xfrm>
            <a:off x="10504750" y="1726116"/>
            <a:ext cx="0" cy="901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610D7-D927-467D-8A52-E97FE549FAA5}"/>
              </a:ext>
            </a:extLst>
          </p:cNvPr>
          <p:cNvSpPr/>
          <p:nvPr/>
        </p:nvSpPr>
        <p:spPr>
          <a:xfrm>
            <a:off x="9659012" y="383458"/>
            <a:ext cx="1587058" cy="126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75496F-5B7C-4151-8F03-1A33F3A3A404}"/>
              </a:ext>
            </a:extLst>
          </p:cNvPr>
          <p:cNvCxnSpPr>
            <a:cxnSpLocks/>
          </p:cNvCxnSpPr>
          <p:nvPr/>
        </p:nvCxnSpPr>
        <p:spPr>
          <a:xfrm>
            <a:off x="2742860" y="3899130"/>
            <a:ext cx="0" cy="901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1BE4C7-2E78-43A5-BFC7-2A1A8810DD47}"/>
              </a:ext>
            </a:extLst>
          </p:cNvPr>
          <p:cNvSpPr/>
          <p:nvPr/>
        </p:nvSpPr>
        <p:spPr>
          <a:xfrm>
            <a:off x="2149370" y="2627586"/>
            <a:ext cx="1171893" cy="126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CDB6-8164-4408-ADA7-5EAF536E0368}"/>
              </a:ext>
            </a:extLst>
          </p:cNvPr>
          <p:cNvSpPr txBox="1"/>
          <p:nvPr/>
        </p:nvSpPr>
        <p:spPr>
          <a:xfrm>
            <a:off x="4013947" y="6602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91953-EF8B-48C3-8F1C-6A8DDABD7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928275"/>
            <a:ext cx="12801600" cy="1401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3FF10-B71B-4ED4-8F15-7ED73A2BF1C0}"/>
              </a:ext>
            </a:extLst>
          </p:cNvPr>
          <p:cNvSpPr txBox="1"/>
          <p:nvPr/>
        </p:nvSpPr>
        <p:spPr>
          <a:xfrm>
            <a:off x="1310233" y="5533733"/>
            <a:ext cx="128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Start cue ON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2 sec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7D613-6E49-4CE4-BDC2-C9145654F9F2}"/>
              </a:ext>
            </a:extLst>
          </p:cNvPr>
          <p:cNvSpPr txBox="1"/>
          <p:nvPr/>
        </p:nvSpPr>
        <p:spPr>
          <a:xfrm>
            <a:off x="3320994" y="5535346"/>
            <a:ext cx="116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Start cue OFF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79848-AE5B-4AE4-8BF1-CF2A91A2049F}"/>
              </a:ext>
            </a:extLst>
          </p:cNvPr>
          <p:cNvSpPr txBox="1"/>
          <p:nvPr/>
        </p:nvSpPr>
        <p:spPr>
          <a:xfrm>
            <a:off x="5652576" y="5496581"/>
            <a:ext cx="128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Sound ON 4.5 sec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AE790-31C5-4D46-B3E8-00AB0A22FD6D}"/>
              </a:ext>
            </a:extLst>
          </p:cNvPr>
          <p:cNvSpPr txBox="1"/>
          <p:nvPr/>
        </p:nvSpPr>
        <p:spPr>
          <a:xfrm>
            <a:off x="7848928" y="4332252"/>
            <a:ext cx="128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Sound ON 0.5 sec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F93D0-52DF-4F2F-A339-6BA8A9AF41AC}"/>
              </a:ext>
            </a:extLst>
          </p:cNvPr>
          <p:cNvSpPr txBox="1"/>
          <p:nvPr/>
        </p:nvSpPr>
        <p:spPr>
          <a:xfrm>
            <a:off x="7848928" y="6199965"/>
            <a:ext cx="128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Shock ON 0.5 sec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2C158-073E-487F-82E6-44F7119D96D5}"/>
              </a:ext>
            </a:extLst>
          </p:cNvPr>
          <p:cNvSpPr txBox="1"/>
          <p:nvPr/>
        </p:nvSpPr>
        <p:spPr>
          <a:xfrm>
            <a:off x="9601528" y="6277792"/>
            <a:ext cx="128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Shock 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E1BDC-D592-4C79-80FA-D284CE74B4FB}"/>
              </a:ext>
            </a:extLst>
          </p:cNvPr>
          <p:cNvSpPr txBox="1"/>
          <p:nvPr/>
        </p:nvSpPr>
        <p:spPr>
          <a:xfrm>
            <a:off x="9682210" y="4495106"/>
            <a:ext cx="128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Sound 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E9A32-BBFB-4575-AE7D-E827351177C5}"/>
              </a:ext>
            </a:extLst>
          </p:cNvPr>
          <p:cNvSpPr txBox="1"/>
          <p:nvPr/>
        </p:nvSpPr>
        <p:spPr>
          <a:xfrm>
            <a:off x="11246070" y="4470751"/>
            <a:ext cx="128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Wait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92A374-2020-4C35-A6C7-37AFDCCD738B}"/>
              </a:ext>
            </a:extLst>
          </p:cNvPr>
          <p:cNvSpPr txBox="1"/>
          <p:nvPr/>
        </p:nvSpPr>
        <p:spPr>
          <a:xfrm>
            <a:off x="4366471" y="5524400"/>
            <a:ext cx="128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Wait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120</Words>
  <Application>Microsoft Office PowerPoint</Application>
  <PresentationFormat>A3 Paper (297x420 mm)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Bonsai-Arduino Workflow for fear conditioning  (preliminary code)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Bonsai-Arduino Workflow for fear conditioning (preliminary code)</dc:title>
  <dc:creator>Masahiro Takigawa</dc:creator>
  <cp:lastModifiedBy>Masahiro Takigawa</cp:lastModifiedBy>
  <cp:revision>33</cp:revision>
  <dcterms:created xsi:type="dcterms:W3CDTF">2020-10-25T16:44:26Z</dcterms:created>
  <dcterms:modified xsi:type="dcterms:W3CDTF">2020-10-31T12:38:34Z</dcterms:modified>
</cp:coreProperties>
</file>