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6" r:id="rId15"/>
    <p:sldId id="269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11237-8830-43CA-9A78-CEDADB9B58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11237-8830-43CA-9A78-CEDADB9B58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11237-8830-43CA-9A78-CEDADB9B58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5FE5D-58F8-4632-9DFF-B78068E3F7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6E2A2-F443-45A8-9E31-985F8E5D2C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6" Type="http://schemas.openxmlformats.org/officeDocument/2006/relationships/notesSlide" Target="../notesSlides/notesSlide10.x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7.png"/><Relationship Id="rId23" Type="http://schemas.openxmlformats.org/officeDocument/2006/relationships/image" Target="../media/image6.png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63" b="28168"/>
          <a:stretch>
            <a:fillRect/>
          </a:stretch>
        </p:blipFill>
        <p:spPr>
          <a:xfrm>
            <a:off x="1505" y="0"/>
            <a:ext cx="12188990" cy="3400086"/>
          </a:xfrm>
          <a:prstGeom prst="rect">
            <a:avLst/>
          </a:prstGeom>
        </p:spPr>
      </p:pic>
      <p:sp>
        <p:nvSpPr>
          <p:cNvPr id="5" name="Rectangle 40"/>
          <p:cNvSpPr>
            <a:spLocks noChangeArrowheads="1"/>
          </p:cNvSpPr>
          <p:nvPr/>
        </p:nvSpPr>
        <p:spPr bwMode="auto">
          <a:xfrm>
            <a:off x="3399772" y="4455942"/>
            <a:ext cx="4991322" cy="28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基于</a:t>
            </a:r>
            <a:r>
              <a:rPr lang="en-US" altLang="zh-CN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Scala</a:t>
            </a:r>
            <a:r>
              <a:rPr lang="zh-CN" altLang="en-US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与</a:t>
            </a:r>
            <a:r>
              <a:rPr lang="en-US" altLang="zh-CN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S3</a:t>
            </a:r>
            <a:r>
              <a:rPr lang="zh-CN" altLang="en-US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</a:t>
            </a:r>
            <a:r>
              <a:rPr lang="zh-CN" altLang="en-US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库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extBox 38"/>
          <p:cNvSpPr txBox="1"/>
          <p:nvPr/>
        </p:nvSpPr>
        <p:spPr>
          <a:xfrm>
            <a:off x="2505932" y="3466725"/>
            <a:ext cx="7131290" cy="664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30" b="1" spc="16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kafka</a:t>
            </a:r>
            <a:r>
              <a:rPr lang="zh-CN" altLang="en-US" sz="3730" b="1" spc="16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数据分类</a:t>
            </a:r>
            <a:r>
              <a:rPr lang="zh-CN" altLang="en-US" sz="3730" b="1" spc="16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</a:t>
            </a:r>
            <a:endParaRPr lang="zh-CN" altLang="en-US" sz="3730" b="1" spc="16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082844" y="5249372"/>
            <a:ext cx="3744036" cy="320765"/>
            <a:chOff x="2638251" y="3938001"/>
            <a:chExt cx="2808720" cy="240633"/>
          </a:xfrm>
        </p:grpSpPr>
        <p:sp>
          <p:nvSpPr>
            <p:cNvPr id="8" name="矩形 7"/>
            <p:cNvSpPr/>
            <p:nvPr/>
          </p:nvSpPr>
          <p:spPr>
            <a:xfrm>
              <a:off x="2638251" y="3938001"/>
              <a:ext cx="1404360" cy="2406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accent1"/>
                  </a:solidFill>
                  <a:cs typeface="+mn-ea"/>
                  <a:sym typeface="+mn-lt"/>
                </a:rPr>
                <a:t>汇报人</a:t>
              </a:r>
              <a:r>
                <a:rPr lang="zh-CN" altLang="en-US" sz="1600" dirty="0" smtClean="0">
                  <a:solidFill>
                    <a:schemeClr val="accent1"/>
                  </a:solidFill>
                  <a:cs typeface="+mn-ea"/>
                  <a:sym typeface="+mn-lt"/>
                </a:rPr>
                <a:t>：胡</a:t>
              </a:r>
              <a:r>
                <a:rPr lang="zh-CN" altLang="en-US" sz="1600" dirty="0" smtClean="0">
                  <a:solidFill>
                    <a:schemeClr val="accent1"/>
                  </a:solidFill>
                  <a:cs typeface="+mn-ea"/>
                  <a:sym typeface="+mn-lt"/>
                </a:rPr>
                <a:t>剑桥</a:t>
              </a:r>
              <a:endParaRPr lang="zh-CN" altLang="en-US" sz="1600" dirty="0" smtClea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042611" y="3938001"/>
              <a:ext cx="1404360" cy="2406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cs typeface="+mn-ea"/>
                  <a:sym typeface="+mn-lt"/>
                </a:rPr>
                <a:t>时间</a:t>
              </a:r>
              <a:r>
                <a:rPr lang="zh-CN" altLang="en-US" sz="1600" dirty="0" smtClean="0">
                  <a:cs typeface="+mn-ea"/>
                  <a:sym typeface="+mn-lt"/>
                </a:rPr>
                <a:t>：</a:t>
              </a:r>
              <a:r>
                <a:rPr lang="en-US" altLang="zh-CN" sz="1600" dirty="0" smtClean="0">
                  <a:cs typeface="+mn-ea"/>
                  <a:sym typeface="+mn-lt"/>
                </a:rPr>
                <a:t>2021/6/21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49"/>
                            </p:stCondLst>
                            <p:childTnLst>
                              <p:par>
                                <p:cTn id="2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27"/>
          <p:cNvSpPr/>
          <p:nvPr>
            <p:custDataLst>
              <p:tags r:id="rId1"/>
            </p:custDataLst>
          </p:nvPr>
        </p:nvSpPr>
        <p:spPr bwMode="auto">
          <a:xfrm>
            <a:off x="7129842" y="5086018"/>
            <a:ext cx="179410" cy="103488"/>
          </a:xfrm>
          <a:custGeom>
            <a:avLst/>
            <a:gdLst>
              <a:gd name="T0" fmla="*/ 0 w 101"/>
              <a:gd name="T1" fmla="*/ 0 h 59"/>
              <a:gd name="T2" fmla="*/ 101 w 101"/>
              <a:gd name="T3" fmla="*/ 59 h 59"/>
              <a:gd name="T4" fmla="*/ 0 w 101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1" h="59">
                <a:moveTo>
                  <a:pt x="0" y="0"/>
                </a:moveTo>
                <a:cubicBezTo>
                  <a:pt x="9" y="12"/>
                  <a:pt x="87" y="57"/>
                  <a:pt x="101" y="59"/>
                </a:cubicBezTo>
                <a:cubicBezTo>
                  <a:pt x="66" y="39"/>
                  <a:pt x="33" y="19"/>
                  <a:pt x="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1" name="PA_任意多边形 30"/>
          <p:cNvSpPr/>
          <p:nvPr>
            <p:custDataLst>
              <p:tags r:id="rId2"/>
            </p:custDataLst>
          </p:nvPr>
        </p:nvSpPr>
        <p:spPr bwMode="auto">
          <a:xfrm>
            <a:off x="7809501" y="4548933"/>
            <a:ext cx="53692" cy="30130"/>
          </a:xfrm>
          <a:custGeom>
            <a:avLst/>
            <a:gdLst>
              <a:gd name="T0" fmla="*/ 2 w 30"/>
              <a:gd name="T1" fmla="*/ 0 h 17"/>
              <a:gd name="T2" fmla="*/ 0 w 30"/>
              <a:gd name="T3" fmla="*/ 3 h 17"/>
              <a:gd name="T4" fmla="*/ 29 w 30"/>
              <a:gd name="T5" fmla="*/ 17 h 17"/>
              <a:gd name="T6" fmla="*/ 30 w 30"/>
              <a:gd name="T7" fmla="*/ 15 h 17"/>
              <a:gd name="T8" fmla="*/ 2 w 30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7">
                <a:moveTo>
                  <a:pt x="2" y="0"/>
                </a:moveTo>
                <a:cubicBezTo>
                  <a:pt x="2" y="1"/>
                  <a:pt x="1" y="2"/>
                  <a:pt x="0" y="3"/>
                </a:cubicBezTo>
                <a:cubicBezTo>
                  <a:pt x="10" y="8"/>
                  <a:pt x="19" y="12"/>
                  <a:pt x="29" y="17"/>
                </a:cubicBezTo>
                <a:cubicBezTo>
                  <a:pt x="29" y="16"/>
                  <a:pt x="29" y="16"/>
                  <a:pt x="30" y="15"/>
                </a:cubicBezTo>
                <a:cubicBezTo>
                  <a:pt x="21" y="10"/>
                  <a:pt x="11" y="5"/>
                  <a:pt x="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2" name="PA_自由: 形状 21"/>
          <p:cNvSpPr/>
          <p:nvPr>
            <p:custDataLst>
              <p:tags r:id="rId3"/>
            </p:custDataLst>
          </p:nvPr>
        </p:nvSpPr>
        <p:spPr bwMode="auto">
          <a:xfrm>
            <a:off x="7729618" y="2273533"/>
            <a:ext cx="441322" cy="644501"/>
          </a:xfrm>
          <a:custGeom>
            <a:avLst/>
            <a:gdLst>
              <a:gd name="connsiteX0" fmla="*/ 118655 w 534988"/>
              <a:gd name="connsiteY0" fmla="*/ 468842 h 781050"/>
              <a:gd name="connsiteX1" fmla="*/ 110127 w 534988"/>
              <a:gd name="connsiteY1" fmla="*/ 475192 h 781050"/>
              <a:gd name="connsiteX2" fmla="*/ 142104 w 534988"/>
              <a:gd name="connsiteY2" fmla="*/ 517525 h 781050"/>
              <a:gd name="connsiteX3" fmla="*/ 171950 w 534988"/>
              <a:gd name="connsiteY3" fmla="*/ 481542 h 781050"/>
              <a:gd name="connsiteX4" fmla="*/ 165554 w 534988"/>
              <a:gd name="connsiteY4" fmla="*/ 468842 h 781050"/>
              <a:gd name="connsiteX5" fmla="*/ 118655 w 534988"/>
              <a:gd name="connsiteY5" fmla="*/ 468842 h 781050"/>
              <a:gd name="connsiteX6" fmla="*/ 147109 w 534988"/>
              <a:gd name="connsiteY6" fmla="*/ 327025 h 781050"/>
              <a:gd name="connsiteX7" fmla="*/ 135643 w 534988"/>
              <a:gd name="connsiteY7" fmla="*/ 339725 h 781050"/>
              <a:gd name="connsiteX8" fmla="*/ 140230 w 534988"/>
              <a:gd name="connsiteY8" fmla="*/ 352425 h 781050"/>
              <a:gd name="connsiteX9" fmla="*/ 147109 w 534988"/>
              <a:gd name="connsiteY9" fmla="*/ 352425 h 781050"/>
              <a:gd name="connsiteX10" fmla="*/ 153988 w 534988"/>
              <a:gd name="connsiteY10" fmla="*/ 337608 h 781050"/>
              <a:gd name="connsiteX11" fmla="*/ 147109 w 534988"/>
              <a:gd name="connsiteY11" fmla="*/ 327025 h 781050"/>
              <a:gd name="connsiteX12" fmla="*/ 107950 w 534988"/>
              <a:gd name="connsiteY12" fmla="*/ 320675 h 781050"/>
              <a:gd name="connsiteX13" fmla="*/ 85969 w 534988"/>
              <a:gd name="connsiteY13" fmla="*/ 329223 h 781050"/>
              <a:gd name="connsiteX14" fmla="*/ 79375 w 534988"/>
              <a:gd name="connsiteY14" fmla="*/ 367690 h 781050"/>
              <a:gd name="connsiteX15" fmla="*/ 88168 w 534988"/>
              <a:gd name="connsiteY15" fmla="*/ 376238 h 781050"/>
              <a:gd name="connsiteX16" fmla="*/ 96960 w 534988"/>
              <a:gd name="connsiteY16" fmla="*/ 369827 h 781050"/>
              <a:gd name="connsiteX17" fmla="*/ 107950 w 534988"/>
              <a:gd name="connsiteY17" fmla="*/ 320675 h 781050"/>
              <a:gd name="connsiteX18" fmla="*/ 45509 w 534988"/>
              <a:gd name="connsiteY18" fmla="*/ 298450 h 781050"/>
              <a:gd name="connsiteX19" fmla="*/ 22225 w 534988"/>
              <a:gd name="connsiteY19" fmla="*/ 325120 h 781050"/>
              <a:gd name="connsiteX20" fmla="*/ 43392 w 534988"/>
              <a:gd name="connsiteY20" fmla="*/ 329566 h 781050"/>
              <a:gd name="connsiteX21" fmla="*/ 53975 w 534988"/>
              <a:gd name="connsiteY21" fmla="*/ 307340 h 781050"/>
              <a:gd name="connsiteX22" fmla="*/ 45509 w 534988"/>
              <a:gd name="connsiteY22" fmla="*/ 298450 h 781050"/>
              <a:gd name="connsiteX23" fmla="*/ 60898 w 534988"/>
              <a:gd name="connsiteY23" fmla="*/ 261937 h 781050"/>
              <a:gd name="connsiteX24" fmla="*/ 58737 w 534988"/>
              <a:gd name="connsiteY24" fmla="*/ 268531 h 781050"/>
              <a:gd name="connsiteX25" fmla="*/ 136525 w 534988"/>
              <a:gd name="connsiteY25" fmla="*/ 277324 h 781050"/>
              <a:gd name="connsiteX26" fmla="*/ 60898 w 534988"/>
              <a:gd name="connsiteY26" fmla="*/ 261937 h 781050"/>
              <a:gd name="connsiteX27" fmla="*/ 62634 w 534988"/>
              <a:gd name="connsiteY27" fmla="*/ 221783 h 781050"/>
              <a:gd name="connsiteX28" fmla="*/ 32519 w 534988"/>
              <a:gd name="connsiteY28" fmla="*/ 238965 h 781050"/>
              <a:gd name="connsiteX29" fmla="*/ 49728 w 534988"/>
              <a:gd name="connsiteY29" fmla="*/ 243261 h 781050"/>
              <a:gd name="connsiteX30" fmla="*/ 353023 w 534988"/>
              <a:gd name="connsiteY30" fmla="*/ 309842 h 781050"/>
              <a:gd name="connsiteX31" fmla="*/ 430460 w 534988"/>
              <a:gd name="connsiteY31" fmla="*/ 412937 h 781050"/>
              <a:gd name="connsiteX32" fmla="*/ 391742 w 534988"/>
              <a:gd name="connsiteY32" fmla="*/ 455892 h 781050"/>
              <a:gd name="connsiteX33" fmla="*/ 320758 w 534988"/>
              <a:gd name="connsiteY33" fmla="*/ 468779 h 781050"/>
              <a:gd name="connsiteX34" fmla="*/ 290643 w 534988"/>
              <a:gd name="connsiteY34" fmla="*/ 500996 h 781050"/>
              <a:gd name="connsiteX35" fmla="*/ 290643 w 534988"/>
              <a:gd name="connsiteY35" fmla="*/ 683559 h 781050"/>
              <a:gd name="connsiteX36" fmla="*/ 266982 w 534988"/>
              <a:gd name="connsiteY36" fmla="*/ 707185 h 781050"/>
              <a:gd name="connsiteX37" fmla="*/ 56181 w 534988"/>
              <a:gd name="connsiteY37" fmla="*/ 707185 h 781050"/>
              <a:gd name="connsiteX38" fmla="*/ 28217 w 534988"/>
              <a:gd name="connsiteY38" fmla="*/ 726515 h 781050"/>
              <a:gd name="connsiteX39" fmla="*/ 17462 w 534988"/>
              <a:gd name="connsiteY39" fmla="*/ 765175 h 781050"/>
              <a:gd name="connsiteX40" fmla="*/ 514350 w 534988"/>
              <a:gd name="connsiteY40" fmla="*/ 765175 h 781050"/>
              <a:gd name="connsiteX41" fmla="*/ 510048 w 534988"/>
              <a:gd name="connsiteY41" fmla="*/ 743697 h 781050"/>
              <a:gd name="connsiteX42" fmla="*/ 486387 w 534988"/>
              <a:gd name="connsiteY42" fmla="*/ 608386 h 781050"/>
              <a:gd name="connsiteX43" fmla="*/ 486387 w 534988"/>
              <a:gd name="connsiteY43" fmla="*/ 582612 h 781050"/>
              <a:gd name="connsiteX44" fmla="*/ 479934 w 534988"/>
              <a:gd name="connsiteY44" fmla="*/ 350650 h 781050"/>
              <a:gd name="connsiteX45" fmla="*/ 411101 w 534988"/>
              <a:gd name="connsiteY45" fmla="*/ 271182 h 781050"/>
              <a:gd name="connsiteX46" fmla="*/ 297096 w 534988"/>
              <a:gd name="connsiteY46" fmla="*/ 245408 h 781050"/>
              <a:gd name="connsiteX47" fmla="*/ 170185 w 534988"/>
              <a:gd name="connsiteY47" fmla="*/ 245408 h 781050"/>
              <a:gd name="connsiteX48" fmla="*/ 142222 w 534988"/>
              <a:gd name="connsiteY48" fmla="*/ 243261 h 781050"/>
              <a:gd name="connsiteX49" fmla="*/ 62634 w 534988"/>
              <a:gd name="connsiteY49" fmla="*/ 221783 h 781050"/>
              <a:gd name="connsiteX50" fmla="*/ 209379 w 534988"/>
              <a:gd name="connsiteY50" fmla="*/ 105095 h 781050"/>
              <a:gd name="connsiteX51" fmla="*/ 192641 w 534988"/>
              <a:gd name="connsiteY51" fmla="*/ 108052 h 781050"/>
              <a:gd name="connsiteX52" fmla="*/ 76015 w 534988"/>
              <a:gd name="connsiteY52" fmla="*/ 163973 h 781050"/>
              <a:gd name="connsiteX53" fmla="*/ 58737 w 534988"/>
              <a:gd name="connsiteY53" fmla="*/ 181180 h 781050"/>
              <a:gd name="connsiteX54" fmla="*/ 63057 w 534988"/>
              <a:gd name="connsiteY54" fmla="*/ 185482 h 781050"/>
              <a:gd name="connsiteX55" fmla="*/ 80335 w 534988"/>
              <a:gd name="connsiteY55" fmla="*/ 211291 h 781050"/>
              <a:gd name="connsiteX56" fmla="*/ 149447 w 534988"/>
              <a:gd name="connsiteY56" fmla="*/ 230648 h 781050"/>
              <a:gd name="connsiteX57" fmla="*/ 194801 w 534988"/>
              <a:gd name="connsiteY57" fmla="*/ 213442 h 781050"/>
              <a:gd name="connsiteX58" fmla="*/ 222878 w 534988"/>
              <a:gd name="connsiteY58" fmla="*/ 176878 h 781050"/>
              <a:gd name="connsiteX59" fmla="*/ 222878 w 534988"/>
              <a:gd name="connsiteY59" fmla="*/ 116656 h 781050"/>
              <a:gd name="connsiteX60" fmla="*/ 209379 w 534988"/>
              <a:gd name="connsiteY60" fmla="*/ 105095 h 781050"/>
              <a:gd name="connsiteX61" fmla="*/ 320765 w 534988"/>
              <a:gd name="connsiteY61" fmla="*/ 33337 h 781050"/>
              <a:gd name="connsiteX62" fmla="*/ 230187 w 534988"/>
              <a:gd name="connsiteY62" fmla="*/ 93592 h 781050"/>
              <a:gd name="connsiteX63" fmla="*/ 253910 w 534988"/>
              <a:gd name="connsiteY63" fmla="*/ 130175 h 781050"/>
              <a:gd name="connsiteX64" fmla="*/ 344487 w 534988"/>
              <a:gd name="connsiteY64" fmla="*/ 65616 h 781050"/>
              <a:gd name="connsiteX65" fmla="*/ 320765 w 534988"/>
              <a:gd name="connsiteY65" fmla="*/ 33337 h 781050"/>
              <a:gd name="connsiteX66" fmla="*/ 319267 w 534988"/>
              <a:gd name="connsiteY66" fmla="*/ 0 h 781050"/>
              <a:gd name="connsiteX67" fmla="*/ 373198 w 534988"/>
              <a:gd name="connsiteY67" fmla="*/ 75308 h 781050"/>
              <a:gd name="connsiteX68" fmla="*/ 207092 w 534988"/>
              <a:gd name="connsiteY68" fmla="*/ 221620 h 781050"/>
              <a:gd name="connsiteX69" fmla="*/ 243765 w 534988"/>
              <a:gd name="connsiteY69" fmla="*/ 221620 h 781050"/>
              <a:gd name="connsiteX70" fmla="*/ 420656 w 534988"/>
              <a:gd name="connsiteY70" fmla="*/ 256047 h 781050"/>
              <a:gd name="connsiteX71" fmla="*/ 494001 w 534988"/>
              <a:gd name="connsiteY71" fmla="*/ 344265 h 781050"/>
              <a:gd name="connsiteX72" fmla="*/ 502630 w 534988"/>
              <a:gd name="connsiteY72" fmla="*/ 583098 h 781050"/>
              <a:gd name="connsiteX73" fmla="*/ 502630 w 534988"/>
              <a:gd name="connsiteY73" fmla="*/ 604615 h 781050"/>
              <a:gd name="connsiteX74" fmla="*/ 524202 w 534988"/>
              <a:gd name="connsiteY74" fmla="*/ 740169 h 781050"/>
              <a:gd name="connsiteX75" fmla="*/ 534988 w 534988"/>
              <a:gd name="connsiteY75" fmla="*/ 781050 h 781050"/>
              <a:gd name="connsiteX76" fmla="*/ 0 w 534988"/>
              <a:gd name="connsiteY76" fmla="*/ 781050 h 781050"/>
              <a:gd name="connsiteX77" fmla="*/ 25887 w 534988"/>
              <a:gd name="connsiteY77" fmla="*/ 703591 h 781050"/>
              <a:gd name="connsiteX78" fmla="*/ 51773 w 534988"/>
              <a:gd name="connsiteY78" fmla="*/ 694984 h 781050"/>
              <a:gd name="connsiteX79" fmla="*/ 256708 w 534988"/>
              <a:gd name="connsiteY79" fmla="*/ 692832 h 781050"/>
              <a:gd name="connsiteX80" fmla="*/ 276123 w 534988"/>
              <a:gd name="connsiteY80" fmla="*/ 673467 h 781050"/>
              <a:gd name="connsiteX81" fmla="*/ 276123 w 534988"/>
              <a:gd name="connsiteY81" fmla="*/ 484122 h 781050"/>
              <a:gd name="connsiteX82" fmla="*/ 256708 w 534988"/>
              <a:gd name="connsiteY82" fmla="*/ 462605 h 781050"/>
              <a:gd name="connsiteX83" fmla="*/ 207092 w 534988"/>
              <a:gd name="connsiteY83" fmla="*/ 462605 h 781050"/>
              <a:gd name="connsiteX84" fmla="*/ 189835 w 534988"/>
              <a:gd name="connsiteY84" fmla="*/ 479819 h 781050"/>
              <a:gd name="connsiteX85" fmla="*/ 189835 w 534988"/>
              <a:gd name="connsiteY85" fmla="*/ 514245 h 781050"/>
              <a:gd name="connsiteX86" fmla="*/ 170420 w 534988"/>
              <a:gd name="connsiteY86" fmla="*/ 535762 h 781050"/>
              <a:gd name="connsiteX87" fmla="*/ 114332 w 534988"/>
              <a:gd name="connsiteY87" fmla="*/ 535762 h 781050"/>
              <a:gd name="connsiteX88" fmla="*/ 97075 w 534988"/>
              <a:gd name="connsiteY88" fmla="*/ 516397 h 781050"/>
              <a:gd name="connsiteX89" fmla="*/ 97075 w 534988"/>
              <a:gd name="connsiteY89" fmla="*/ 481970 h 781050"/>
              <a:gd name="connsiteX90" fmla="*/ 79817 w 534988"/>
              <a:gd name="connsiteY90" fmla="*/ 464757 h 781050"/>
              <a:gd name="connsiteX91" fmla="*/ 34516 w 534988"/>
              <a:gd name="connsiteY91" fmla="*/ 464757 h 781050"/>
              <a:gd name="connsiteX92" fmla="*/ 12944 w 534988"/>
              <a:gd name="connsiteY92" fmla="*/ 447544 h 781050"/>
              <a:gd name="connsiteX93" fmla="*/ 32358 w 534988"/>
              <a:gd name="connsiteY93" fmla="*/ 428179 h 781050"/>
              <a:gd name="connsiteX94" fmla="*/ 241608 w 534988"/>
              <a:gd name="connsiteY94" fmla="*/ 426027 h 781050"/>
              <a:gd name="connsiteX95" fmla="*/ 336525 w 534988"/>
              <a:gd name="connsiteY95" fmla="*/ 426027 h 781050"/>
              <a:gd name="connsiteX96" fmla="*/ 351625 w 534988"/>
              <a:gd name="connsiteY96" fmla="*/ 434634 h 781050"/>
              <a:gd name="connsiteX97" fmla="*/ 373198 w 534988"/>
              <a:gd name="connsiteY97" fmla="*/ 447544 h 781050"/>
              <a:gd name="connsiteX98" fmla="*/ 414184 w 534988"/>
              <a:gd name="connsiteY98" fmla="*/ 410966 h 781050"/>
              <a:gd name="connsiteX99" fmla="*/ 381826 w 534988"/>
              <a:gd name="connsiteY99" fmla="*/ 333506 h 781050"/>
              <a:gd name="connsiteX100" fmla="*/ 306324 w 534988"/>
              <a:gd name="connsiteY100" fmla="*/ 311990 h 781050"/>
              <a:gd name="connsiteX101" fmla="*/ 194149 w 534988"/>
              <a:gd name="connsiteY101" fmla="*/ 288322 h 781050"/>
              <a:gd name="connsiteX102" fmla="*/ 170420 w 534988"/>
              <a:gd name="connsiteY102" fmla="*/ 307686 h 781050"/>
              <a:gd name="connsiteX103" fmla="*/ 168263 w 534988"/>
              <a:gd name="connsiteY103" fmla="*/ 342113 h 781050"/>
              <a:gd name="connsiteX104" fmla="*/ 140219 w 534988"/>
              <a:gd name="connsiteY104" fmla="*/ 367933 h 781050"/>
              <a:gd name="connsiteX105" fmla="*/ 122961 w 534988"/>
              <a:gd name="connsiteY105" fmla="*/ 365781 h 781050"/>
              <a:gd name="connsiteX106" fmla="*/ 118647 w 534988"/>
              <a:gd name="connsiteY106" fmla="*/ 344265 h 781050"/>
              <a:gd name="connsiteX107" fmla="*/ 112175 w 534988"/>
              <a:gd name="connsiteY107" fmla="*/ 378691 h 781050"/>
              <a:gd name="connsiteX108" fmla="*/ 90603 w 534988"/>
              <a:gd name="connsiteY108" fmla="*/ 393753 h 781050"/>
              <a:gd name="connsiteX109" fmla="*/ 62559 w 534988"/>
              <a:gd name="connsiteY109" fmla="*/ 367933 h 781050"/>
              <a:gd name="connsiteX110" fmla="*/ 73345 w 534988"/>
              <a:gd name="connsiteY110" fmla="*/ 320596 h 781050"/>
              <a:gd name="connsiteX111" fmla="*/ 69031 w 534988"/>
              <a:gd name="connsiteY111" fmla="*/ 320596 h 781050"/>
              <a:gd name="connsiteX112" fmla="*/ 49616 w 534988"/>
              <a:gd name="connsiteY112" fmla="*/ 350719 h 781050"/>
              <a:gd name="connsiteX113" fmla="*/ 32358 w 534988"/>
              <a:gd name="connsiteY113" fmla="*/ 344265 h 781050"/>
              <a:gd name="connsiteX114" fmla="*/ 17258 w 534988"/>
              <a:gd name="connsiteY114" fmla="*/ 305535 h 781050"/>
              <a:gd name="connsiteX115" fmla="*/ 28044 w 534988"/>
              <a:gd name="connsiteY115" fmla="*/ 271108 h 781050"/>
              <a:gd name="connsiteX116" fmla="*/ 8629 w 534988"/>
              <a:gd name="connsiteY116" fmla="*/ 240985 h 781050"/>
              <a:gd name="connsiteX117" fmla="*/ 30201 w 534988"/>
              <a:gd name="connsiteY117" fmla="*/ 210862 h 781050"/>
              <a:gd name="connsiteX118" fmla="*/ 45302 w 534988"/>
              <a:gd name="connsiteY118" fmla="*/ 176436 h 781050"/>
              <a:gd name="connsiteX119" fmla="*/ 62559 w 534988"/>
              <a:gd name="connsiteY119" fmla="*/ 152767 h 781050"/>
              <a:gd name="connsiteX120" fmla="*/ 202778 w 534988"/>
              <a:gd name="connsiteY120" fmla="*/ 86066 h 781050"/>
              <a:gd name="connsiteX121" fmla="*/ 319267 w 534988"/>
              <a:gd name="connsiteY121" fmla="*/ 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534988" h="781050">
                <a:moveTo>
                  <a:pt x="118655" y="468842"/>
                </a:moveTo>
                <a:cubicBezTo>
                  <a:pt x="116523" y="468842"/>
                  <a:pt x="112259" y="473075"/>
                  <a:pt x="110127" y="475192"/>
                </a:cubicBezTo>
                <a:cubicBezTo>
                  <a:pt x="101600" y="504825"/>
                  <a:pt x="112259" y="517525"/>
                  <a:pt x="142104" y="517525"/>
                </a:cubicBezTo>
                <a:cubicBezTo>
                  <a:pt x="174081" y="517525"/>
                  <a:pt x="176213" y="515408"/>
                  <a:pt x="171950" y="481542"/>
                </a:cubicBezTo>
                <a:cubicBezTo>
                  <a:pt x="171950" y="477308"/>
                  <a:pt x="167686" y="468842"/>
                  <a:pt x="165554" y="468842"/>
                </a:cubicBezTo>
                <a:cubicBezTo>
                  <a:pt x="150632" y="466725"/>
                  <a:pt x="133577" y="468842"/>
                  <a:pt x="118655" y="468842"/>
                </a:cubicBezTo>
                <a:close/>
                <a:moveTo>
                  <a:pt x="147109" y="327025"/>
                </a:moveTo>
                <a:cubicBezTo>
                  <a:pt x="142523" y="331258"/>
                  <a:pt x="137936" y="335492"/>
                  <a:pt x="135643" y="339725"/>
                </a:cubicBezTo>
                <a:cubicBezTo>
                  <a:pt x="133350" y="343958"/>
                  <a:pt x="137936" y="348192"/>
                  <a:pt x="140230" y="352425"/>
                </a:cubicBezTo>
                <a:cubicBezTo>
                  <a:pt x="142523" y="352425"/>
                  <a:pt x="144816" y="352425"/>
                  <a:pt x="147109" y="352425"/>
                </a:cubicBezTo>
                <a:cubicBezTo>
                  <a:pt x="149402" y="346075"/>
                  <a:pt x="153988" y="341842"/>
                  <a:pt x="153988" y="337608"/>
                </a:cubicBezTo>
                <a:cubicBezTo>
                  <a:pt x="153988" y="333375"/>
                  <a:pt x="149402" y="331258"/>
                  <a:pt x="147109" y="327025"/>
                </a:cubicBezTo>
                <a:close/>
                <a:moveTo>
                  <a:pt x="107950" y="320675"/>
                </a:moveTo>
                <a:cubicBezTo>
                  <a:pt x="96960" y="324949"/>
                  <a:pt x="88168" y="324949"/>
                  <a:pt x="85969" y="329223"/>
                </a:cubicBezTo>
                <a:cubicBezTo>
                  <a:pt x="83771" y="342045"/>
                  <a:pt x="81573" y="354868"/>
                  <a:pt x="79375" y="367690"/>
                </a:cubicBezTo>
                <a:cubicBezTo>
                  <a:pt x="79375" y="369827"/>
                  <a:pt x="83771" y="374101"/>
                  <a:pt x="88168" y="376238"/>
                </a:cubicBezTo>
                <a:cubicBezTo>
                  <a:pt x="90366" y="376238"/>
                  <a:pt x="96960" y="371964"/>
                  <a:pt x="96960" y="369827"/>
                </a:cubicBezTo>
                <a:cubicBezTo>
                  <a:pt x="101356" y="354868"/>
                  <a:pt x="103554" y="342045"/>
                  <a:pt x="107950" y="320675"/>
                </a:cubicBezTo>
                <a:close/>
                <a:moveTo>
                  <a:pt x="45509" y="298450"/>
                </a:moveTo>
                <a:cubicBezTo>
                  <a:pt x="39159" y="307340"/>
                  <a:pt x="32809" y="314008"/>
                  <a:pt x="22225" y="325120"/>
                </a:cubicBezTo>
                <a:cubicBezTo>
                  <a:pt x="32809" y="327343"/>
                  <a:pt x="41275" y="331788"/>
                  <a:pt x="43392" y="329566"/>
                </a:cubicBezTo>
                <a:cubicBezTo>
                  <a:pt x="47625" y="322898"/>
                  <a:pt x="51859" y="316230"/>
                  <a:pt x="53975" y="307340"/>
                </a:cubicBezTo>
                <a:cubicBezTo>
                  <a:pt x="53975" y="305118"/>
                  <a:pt x="47625" y="302895"/>
                  <a:pt x="45509" y="298450"/>
                </a:cubicBezTo>
                <a:close/>
                <a:moveTo>
                  <a:pt x="60898" y="261937"/>
                </a:moveTo>
                <a:cubicBezTo>
                  <a:pt x="60898" y="264135"/>
                  <a:pt x="58737" y="266333"/>
                  <a:pt x="58737" y="268531"/>
                </a:cubicBezTo>
                <a:cubicBezTo>
                  <a:pt x="84667" y="279522"/>
                  <a:pt x="108435" y="290512"/>
                  <a:pt x="136525" y="277324"/>
                </a:cubicBezTo>
                <a:cubicBezTo>
                  <a:pt x="110596" y="272927"/>
                  <a:pt x="84667" y="266333"/>
                  <a:pt x="60898" y="261937"/>
                </a:cubicBezTo>
                <a:close/>
                <a:moveTo>
                  <a:pt x="62634" y="221783"/>
                </a:moveTo>
                <a:cubicBezTo>
                  <a:pt x="47577" y="217487"/>
                  <a:pt x="38973" y="221783"/>
                  <a:pt x="32519" y="238965"/>
                </a:cubicBezTo>
                <a:cubicBezTo>
                  <a:pt x="38973" y="241113"/>
                  <a:pt x="43275" y="243261"/>
                  <a:pt x="49728" y="243261"/>
                </a:cubicBezTo>
                <a:cubicBezTo>
                  <a:pt x="150826" y="264739"/>
                  <a:pt x="251925" y="288364"/>
                  <a:pt x="353023" y="309842"/>
                </a:cubicBezTo>
                <a:cubicBezTo>
                  <a:pt x="415403" y="320581"/>
                  <a:pt x="430460" y="354946"/>
                  <a:pt x="430460" y="412937"/>
                </a:cubicBezTo>
                <a:cubicBezTo>
                  <a:pt x="430460" y="436562"/>
                  <a:pt x="417554" y="451597"/>
                  <a:pt x="391742" y="455892"/>
                </a:cubicBezTo>
                <a:cubicBezTo>
                  <a:pt x="368080" y="462336"/>
                  <a:pt x="344419" y="464484"/>
                  <a:pt x="320758" y="468779"/>
                </a:cubicBezTo>
                <a:cubicBezTo>
                  <a:pt x="290643" y="473075"/>
                  <a:pt x="290643" y="473075"/>
                  <a:pt x="290643" y="500996"/>
                </a:cubicBezTo>
                <a:cubicBezTo>
                  <a:pt x="290643" y="561134"/>
                  <a:pt x="288492" y="623421"/>
                  <a:pt x="290643" y="683559"/>
                </a:cubicBezTo>
                <a:cubicBezTo>
                  <a:pt x="290643" y="702889"/>
                  <a:pt x="284190" y="707185"/>
                  <a:pt x="266982" y="707185"/>
                </a:cubicBezTo>
                <a:cubicBezTo>
                  <a:pt x="195998" y="707185"/>
                  <a:pt x="125014" y="707185"/>
                  <a:pt x="56181" y="707185"/>
                </a:cubicBezTo>
                <a:cubicBezTo>
                  <a:pt x="41124" y="707185"/>
                  <a:pt x="32519" y="713628"/>
                  <a:pt x="28217" y="726515"/>
                </a:cubicBezTo>
                <a:cubicBezTo>
                  <a:pt x="23915" y="737254"/>
                  <a:pt x="21764" y="750141"/>
                  <a:pt x="17462" y="765175"/>
                </a:cubicBezTo>
                <a:cubicBezTo>
                  <a:pt x="183092" y="765175"/>
                  <a:pt x="348721" y="765175"/>
                  <a:pt x="514350" y="765175"/>
                </a:cubicBezTo>
                <a:cubicBezTo>
                  <a:pt x="512199" y="756584"/>
                  <a:pt x="512199" y="750141"/>
                  <a:pt x="510048" y="743697"/>
                </a:cubicBezTo>
                <a:cubicBezTo>
                  <a:pt x="488538" y="700741"/>
                  <a:pt x="482085" y="655637"/>
                  <a:pt x="486387" y="608386"/>
                </a:cubicBezTo>
                <a:cubicBezTo>
                  <a:pt x="486387" y="599795"/>
                  <a:pt x="486387" y="591204"/>
                  <a:pt x="486387" y="582612"/>
                </a:cubicBezTo>
                <a:cubicBezTo>
                  <a:pt x="484236" y="505292"/>
                  <a:pt x="484236" y="427971"/>
                  <a:pt x="479934" y="350650"/>
                </a:cubicBezTo>
                <a:cubicBezTo>
                  <a:pt x="477783" y="307695"/>
                  <a:pt x="454121" y="279773"/>
                  <a:pt x="411101" y="271182"/>
                </a:cubicBezTo>
                <a:cubicBezTo>
                  <a:pt x="374533" y="260443"/>
                  <a:pt x="335815" y="256147"/>
                  <a:pt x="297096" y="245408"/>
                </a:cubicBezTo>
                <a:cubicBezTo>
                  <a:pt x="254076" y="236817"/>
                  <a:pt x="213206" y="234669"/>
                  <a:pt x="170185" y="245408"/>
                </a:cubicBezTo>
                <a:cubicBezTo>
                  <a:pt x="161581" y="247556"/>
                  <a:pt x="150826" y="245408"/>
                  <a:pt x="142222" y="243261"/>
                </a:cubicBezTo>
                <a:cubicBezTo>
                  <a:pt x="116410" y="236817"/>
                  <a:pt x="88446" y="230374"/>
                  <a:pt x="62634" y="221783"/>
                </a:cubicBezTo>
                <a:close/>
                <a:moveTo>
                  <a:pt x="209379" y="105095"/>
                </a:moveTo>
                <a:cubicBezTo>
                  <a:pt x="204520" y="103751"/>
                  <a:pt x="199121" y="104826"/>
                  <a:pt x="192641" y="108052"/>
                </a:cubicBezTo>
                <a:cubicBezTo>
                  <a:pt x="153766" y="127410"/>
                  <a:pt x="114891" y="144616"/>
                  <a:pt x="76015" y="163973"/>
                </a:cubicBezTo>
                <a:cubicBezTo>
                  <a:pt x="69536" y="166124"/>
                  <a:pt x="63057" y="174727"/>
                  <a:pt x="58737" y="181180"/>
                </a:cubicBezTo>
                <a:cubicBezTo>
                  <a:pt x="58737" y="183331"/>
                  <a:pt x="60897" y="183331"/>
                  <a:pt x="63057" y="185482"/>
                </a:cubicBezTo>
                <a:cubicBezTo>
                  <a:pt x="58737" y="200537"/>
                  <a:pt x="65216" y="209140"/>
                  <a:pt x="80335" y="211291"/>
                </a:cubicBezTo>
                <a:cubicBezTo>
                  <a:pt x="104092" y="217744"/>
                  <a:pt x="125689" y="224196"/>
                  <a:pt x="149447" y="230648"/>
                </a:cubicBezTo>
                <a:cubicBezTo>
                  <a:pt x="168884" y="234950"/>
                  <a:pt x="184002" y="230648"/>
                  <a:pt x="194801" y="213442"/>
                </a:cubicBezTo>
                <a:cubicBezTo>
                  <a:pt x="203440" y="200537"/>
                  <a:pt x="214239" y="189783"/>
                  <a:pt x="222878" y="176878"/>
                </a:cubicBezTo>
                <a:cubicBezTo>
                  <a:pt x="244475" y="146767"/>
                  <a:pt x="244475" y="146767"/>
                  <a:pt x="222878" y="116656"/>
                </a:cubicBezTo>
                <a:cubicBezTo>
                  <a:pt x="218558" y="110203"/>
                  <a:pt x="214239" y="106439"/>
                  <a:pt x="209379" y="105095"/>
                </a:cubicBezTo>
                <a:close/>
                <a:moveTo>
                  <a:pt x="320765" y="33337"/>
                </a:moveTo>
                <a:cubicBezTo>
                  <a:pt x="288416" y="54857"/>
                  <a:pt x="260380" y="74224"/>
                  <a:pt x="230187" y="93592"/>
                </a:cubicBezTo>
                <a:cubicBezTo>
                  <a:pt x="238814" y="106504"/>
                  <a:pt x="245283" y="117263"/>
                  <a:pt x="253910" y="130175"/>
                </a:cubicBezTo>
                <a:cubicBezTo>
                  <a:pt x="284102" y="108656"/>
                  <a:pt x="312138" y="87136"/>
                  <a:pt x="344487" y="65616"/>
                </a:cubicBezTo>
                <a:cubicBezTo>
                  <a:pt x="335861" y="54857"/>
                  <a:pt x="329391" y="46249"/>
                  <a:pt x="320765" y="33337"/>
                </a:cubicBezTo>
                <a:close/>
                <a:moveTo>
                  <a:pt x="319267" y="0"/>
                </a:moveTo>
                <a:cubicBezTo>
                  <a:pt x="336525" y="25820"/>
                  <a:pt x="353783" y="49488"/>
                  <a:pt x="373198" y="75308"/>
                </a:cubicBezTo>
                <a:cubicBezTo>
                  <a:pt x="299852" y="105431"/>
                  <a:pt x="248079" y="154919"/>
                  <a:pt x="207092" y="221620"/>
                </a:cubicBezTo>
                <a:cubicBezTo>
                  <a:pt x="220036" y="221620"/>
                  <a:pt x="232979" y="221620"/>
                  <a:pt x="243765" y="221620"/>
                </a:cubicBezTo>
                <a:cubicBezTo>
                  <a:pt x="302010" y="232379"/>
                  <a:pt x="360254" y="245289"/>
                  <a:pt x="420656" y="256047"/>
                </a:cubicBezTo>
                <a:cubicBezTo>
                  <a:pt x="468115" y="264653"/>
                  <a:pt x="491844" y="299080"/>
                  <a:pt x="494001" y="344265"/>
                </a:cubicBezTo>
                <a:cubicBezTo>
                  <a:pt x="500473" y="423876"/>
                  <a:pt x="500473" y="503487"/>
                  <a:pt x="502630" y="583098"/>
                </a:cubicBezTo>
                <a:cubicBezTo>
                  <a:pt x="502630" y="589553"/>
                  <a:pt x="504787" y="598160"/>
                  <a:pt x="502630" y="604615"/>
                </a:cubicBezTo>
                <a:cubicBezTo>
                  <a:pt x="498316" y="651951"/>
                  <a:pt x="506945" y="697136"/>
                  <a:pt x="524202" y="740169"/>
                </a:cubicBezTo>
                <a:cubicBezTo>
                  <a:pt x="528517" y="753079"/>
                  <a:pt x="530674" y="765989"/>
                  <a:pt x="534988" y="781050"/>
                </a:cubicBezTo>
                <a:cubicBezTo>
                  <a:pt x="355940" y="781050"/>
                  <a:pt x="179049" y="781050"/>
                  <a:pt x="0" y="781050"/>
                </a:cubicBezTo>
                <a:cubicBezTo>
                  <a:pt x="2157" y="750927"/>
                  <a:pt x="8629" y="725107"/>
                  <a:pt x="25887" y="703591"/>
                </a:cubicBezTo>
                <a:cubicBezTo>
                  <a:pt x="30201" y="697136"/>
                  <a:pt x="43144" y="694984"/>
                  <a:pt x="51773" y="694984"/>
                </a:cubicBezTo>
                <a:cubicBezTo>
                  <a:pt x="118647" y="692832"/>
                  <a:pt x="187677" y="692832"/>
                  <a:pt x="256708" y="692832"/>
                </a:cubicBezTo>
                <a:cubicBezTo>
                  <a:pt x="271809" y="692832"/>
                  <a:pt x="276123" y="686377"/>
                  <a:pt x="276123" y="673467"/>
                </a:cubicBezTo>
                <a:cubicBezTo>
                  <a:pt x="276123" y="608918"/>
                  <a:pt x="276123" y="546520"/>
                  <a:pt x="276123" y="484122"/>
                </a:cubicBezTo>
                <a:cubicBezTo>
                  <a:pt x="276123" y="469060"/>
                  <a:pt x="271809" y="462605"/>
                  <a:pt x="256708" y="462605"/>
                </a:cubicBezTo>
                <a:cubicBezTo>
                  <a:pt x="239451" y="464757"/>
                  <a:pt x="222193" y="464757"/>
                  <a:pt x="207092" y="462605"/>
                </a:cubicBezTo>
                <a:cubicBezTo>
                  <a:pt x="194149" y="462605"/>
                  <a:pt x="187677" y="466909"/>
                  <a:pt x="189835" y="479819"/>
                </a:cubicBezTo>
                <a:cubicBezTo>
                  <a:pt x="189835" y="490577"/>
                  <a:pt x="189835" y="503487"/>
                  <a:pt x="189835" y="514245"/>
                </a:cubicBezTo>
                <a:cubicBezTo>
                  <a:pt x="189835" y="527155"/>
                  <a:pt x="185520" y="535762"/>
                  <a:pt x="170420" y="535762"/>
                </a:cubicBezTo>
                <a:cubicBezTo>
                  <a:pt x="151005" y="533610"/>
                  <a:pt x="133747" y="533610"/>
                  <a:pt x="114332" y="535762"/>
                </a:cubicBezTo>
                <a:cubicBezTo>
                  <a:pt x="101389" y="535762"/>
                  <a:pt x="94917" y="531458"/>
                  <a:pt x="97075" y="516397"/>
                </a:cubicBezTo>
                <a:cubicBezTo>
                  <a:pt x="97075" y="505639"/>
                  <a:pt x="94917" y="492729"/>
                  <a:pt x="97075" y="481970"/>
                </a:cubicBezTo>
                <a:cubicBezTo>
                  <a:pt x="97075" y="469060"/>
                  <a:pt x="90603" y="464757"/>
                  <a:pt x="79817" y="464757"/>
                </a:cubicBezTo>
                <a:cubicBezTo>
                  <a:pt x="64717" y="464757"/>
                  <a:pt x="49616" y="464757"/>
                  <a:pt x="34516" y="464757"/>
                </a:cubicBezTo>
                <a:cubicBezTo>
                  <a:pt x="19415" y="466909"/>
                  <a:pt x="12944" y="462605"/>
                  <a:pt x="12944" y="447544"/>
                </a:cubicBezTo>
                <a:cubicBezTo>
                  <a:pt x="12944" y="432482"/>
                  <a:pt x="19415" y="428179"/>
                  <a:pt x="32358" y="428179"/>
                </a:cubicBezTo>
                <a:cubicBezTo>
                  <a:pt x="101389" y="428179"/>
                  <a:pt x="172577" y="426027"/>
                  <a:pt x="241608" y="426027"/>
                </a:cubicBezTo>
                <a:cubicBezTo>
                  <a:pt x="271809" y="426027"/>
                  <a:pt x="304167" y="426027"/>
                  <a:pt x="336525" y="426027"/>
                </a:cubicBezTo>
                <a:cubicBezTo>
                  <a:pt x="340839" y="426027"/>
                  <a:pt x="351625" y="432482"/>
                  <a:pt x="351625" y="434634"/>
                </a:cubicBezTo>
                <a:cubicBezTo>
                  <a:pt x="353783" y="451847"/>
                  <a:pt x="362411" y="449696"/>
                  <a:pt x="373198" y="447544"/>
                </a:cubicBezTo>
                <a:cubicBezTo>
                  <a:pt x="407713" y="438937"/>
                  <a:pt x="414184" y="434634"/>
                  <a:pt x="414184" y="410966"/>
                </a:cubicBezTo>
                <a:cubicBezTo>
                  <a:pt x="416342" y="376539"/>
                  <a:pt x="409870" y="342113"/>
                  <a:pt x="381826" y="333506"/>
                </a:cubicBezTo>
                <a:cubicBezTo>
                  <a:pt x="358097" y="324900"/>
                  <a:pt x="332211" y="318445"/>
                  <a:pt x="306324" y="311990"/>
                </a:cubicBezTo>
                <a:cubicBezTo>
                  <a:pt x="269651" y="303383"/>
                  <a:pt x="230822" y="296928"/>
                  <a:pt x="194149" y="288322"/>
                </a:cubicBezTo>
                <a:cubicBezTo>
                  <a:pt x="179049" y="286170"/>
                  <a:pt x="168263" y="288322"/>
                  <a:pt x="170420" y="307686"/>
                </a:cubicBezTo>
                <a:cubicBezTo>
                  <a:pt x="170420" y="318445"/>
                  <a:pt x="168263" y="329203"/>
                  <a:pt x="168263" y="342113"/>
                </a:cubicBezTo>
                <a:cubicBezTo>
                  <a:pt x="170420" y="361478"/>
                  <a:pt x="159634" y="370084"/>
                  <a:pt x="140219" y="367933"/>
                </a:cubicBezTo>
                <a:cubicBezTo>
                  <a:pt x="133747" y="365781"/>
                  <a:pt x="129433" y="365781"/>
                  <a:pt x="122961" y="365781"/>
                </a:cubicBezTo>
                <a:cubicBezTo>
                  <a:pt x="120804" y="359326"/>
                  <a:pt x="120804" y="352871"/>
                  <a:pt x="118647" y="344265"/>
                </a:cubicBezTo>
                <a:cubicBezTo>
                  <a:pt x="116490" y="357174"/>
                  <a:pt x="112175" y="367933"/>
                  <a:pt x="112175" y="378691"/>
                </a:cubicBezTo>
                <a:cubicBezTo>
                  <a:pt x="110018" y="391601"/>
                  <a:pt x="105704" y="398056"/>
                  <a:pt x="90603" y="393753"/>
                </a:cubicBezTo>
                <a:cubicBezTo>
                  <a:pt x="77660" y="389449"/>
                  <a:pt x="56088" y="391601"/>
                  <a:pt x="62559" y="367933"/>
                </a:cubicBezTo>
                <a:cubicBezTo>
                  <a:pt x="66874" y="352871"/>
                  <a:pt x="69031" y="335658"/>
                  <a:pt x="73345" y="320596"/>
                </a:cubicBezTo>
                <a:cubicBezTo>
                  <a:pt x="71188" y="320596"/>
                  <a:pt x="71188" y="320596"/>
                  <a:pt x="69031" y="320596"/>
                </a:cubicBezTo>
                <a:cubicBezTo>
                  <a:pt x="62559" y="329203"/>
                  <a:pt x="56088" y="339961"/>
                  <a:pt x="49616" y="350719"/>
                </a:cubicBezTo>
                <a:cubicBezTo>
                  <a:pt x="43144" y="348568"/>
                  <a:pt x="36673" y="348568"/>
                  <a:pt x="32358" y="344265"/>
                </a:cubicBezTo>
                <a:cubicBezTo>
                  <a:pt x="6472" y="333506"/>
                  <a:pt x="6472" y="331355"/>
                  <a:pt x="17258" y="305535"/>
                </a:cubicBezTo>
                <a:cubicBezTo>
                  <a:pt x="23730" y="294777"/>
                  <a:pt x="30201" y="281867"/>
                  <a:pt x="28044" y="271108"/>
                </a:cubicBezTo>
                <a:cubicBezTo>
                  <a:pt x="28044" y="262502"/>
                  <a:pt x="17258" y="253895"/>
                  <a:pt x="8629" y="240985"/>
                </a:cubicBezTo>
                <a:cubicBezTo>
                  <a:pt x="12944" y="234530"/>
                  <a:pt x="23730" y="223772"/>
                  <a:pt x="30201" y="210862"/>
                </a:cubicBezTo>
                <a:cubicBezTo>
                  <a:pt x="36673" y="200104"/>
                  <a:pt x="43144" y="189346"/>
                  <a:pt x="45302" y="176436"/>
                </a:cubicBezTo>
                <a:cubicBezTo>
                  <a:pt x="47459" y="165677"/>
                  <a:pt x="49616" y="157071"/>
                  <a:pt x="62559" y="152767"/>
                </a:cubicBezTo>
                <a:cubicBezTo>
                  <a:pt x="110018" y="131251"/>
                  <a:pt x="157477" y="109734"/>
                  <a:pt x="202778" y="86066"/>
                </a:cubicBezTo>
                <a:cubicBezTo>
                  <a:pt x="245922" y="64550"/>
                  <a:pt x="286909" y="40881"/>
                  <a:pt x="319267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17" tIns="45708" rIns="91417" bIns="45708" numCol="1" anchor="t" anchorCtr="0" compatLnSpc="1">
            <a:noAutofit/>
          </a:bodyPr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3" name="PA_任意多边形 44"/>
          <p:cNvSpPr/>
          <p:nvPr>
            <p:custDataLst>
              <p:tags r:id="rId4"/>
            </p:custDataLst>
          </p:nvPr>
        </p:nvSpPr>
        <p:spPr bwMode="auto">
          <a:xfrm>
            <a:off x="7754500" y="2639011"/>
            <a:ext cx="252744" cy="3930"/>
          </a:xfrm>
          <a:custGeom>
            <a:avLst/>
            <a:gdLst>
              <a:gd name="T0" fmla="*/ 142 w 142"/>
              <a:gd name="T1" fmla="*/ 2 h 2"/>
              <a:gd name="T2" fmla="*/ 141 w 142"/>
              <a:gd name="T3" fmla="*/ 0 h 2"/>
              <a:gd name="T4" fmla="*/ 0 w 142"/>
              <a:gd name="T5" fmla="*/ 0 h 2"/>
              <a:gd name="T6" fmla="*/ 0 w 142"/>
              <a:gd name="T7" fmla="*/ 2 h 2"/>
              <a:gd name="T8" fmla="*/ 142 w 142"/>
              <a:gd name="T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" h="2">
                <a:moveTo>
                  <a:pt x="142" y="2"/>
                </a:moveTo>
                <a:cubicBezTo>
                  <a:pt x="141" y="1"/>
                  <a:pt x="141" y="1"/>
                  <a:pt x="141" y="0"/>
                </a:cubicBezTo>
                <a:cubicBezTo>
                  <a:pt x="94" y="0"/>
                  <a:pt x="47" y="0"/>
                  <a:pt x="0" y="0"/>
                </a:cubicBezTo>
                <a:cubicBezTo>
                  <a:pt x="0" y="1"/>
                  <a:pt x="0" y="1"/>
                  <a:pt x="0" y="2"/>
                </a:cubicBezTo>
                <a:cubicBezTo>
                  <a:pt x="47" y="2"/>
                  <a:pt x="94" y="2"/>
                  <a:pt x="142" y="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17" name="PA_组合 23"/>
          <p:cNvGrpSpPr/>
          <p:nvPr>
            <p:custDataLst>
              <p:tags r:id="rId5"/>
            </p:custDataLst>
          </p:nvPr>
        </p:nvGrpSpPr>
        <p:grpSpPr>
          <a:xfrm>
            <a:off x="6603400" y="2594473"/>
            <a:ext cx="462273" cy="585553"/>
            <a:chOff x="3571876" y="1773238"/>
            <a:chExt cx="560387" cy="709613"/>
          </a:xfrm>
          <a:solidFill>
            <a:schemeClr val="bg1">
              <a:lumMod val="65000"/>
            </a:schemeClr>
          </a:solidFill>
        </p:grpSpPr>
        <p:sp>
          <p:nvSpPr>
            <p:cNvPr id="25" name="自由: 形状 24"/>
            <p:cNvSpPr/>
            <p:nvPr/>
          </p:nvSpPr>
          <p:spPr bwMode="auto">
            <a:xfrm>
              <a:off x="3774746" y="1773238"/>
              <a:ext cx="357517" cy="339725"/>
            </a:xfrm>
            <a:custGeom>
              <a:avLst/>
              <a:gdLst>
                <a:gd name="connsiteX0" fmla="*/ 44069 w 357517"/>
                <a:gd name="connsiteY0" fmla="*/ 195063 h 339725"/>
                <a:gd name="connsiteX1" fmla="*/ 39219 w 357517"/>
                <a:gd name="connsiteY1" fmla="*/ 209691 h 339725"/>
                <a:gd name="connsiteX2" fmla="*/ 126524 w 357517"/>
                <a:gd name="connsiteY2" fmla="*/ 263326 h 339725"/>
                <a:gd name="connsiteX3" fmla="*/ 136224 w 357517"/>
                <a:gd name="connsiteY3" fmla="*/ 243823 h 339725"/>
                <a:gd name="connsiteX4" fmla="*/ 44069 w 357517"/>
                <a:gd name="connsiteY4" fmla="*/ 195063 h 339725"/>
                <a:gd name="connsiteX5" fmla="*/ 67041 w 357517"/>
                <a:gd name="connsiteY5" fmla="*/ 114271 h 339725"/>
                <a:gd name="connsiteX6" fmla="*/ 55093 w 357517"/>
                <a:gd name="connsiteY6" fmla="*/ 131734 h 339725"/>
                <a:gd name="connsiteX7" fmla="*/ 156651 w 357517"/>
                <a:gd name="connsiteY7" fmla="*/ 184121 h 339725"/>
                <a:gd name="connsiteX8" fmla="*/ 168599 w 357517"/>
                <a:gd name="connsiteY8" fmla="*/ 166659 h 339725"/>
                <a:gd name="connsiteX9" fmla="*/ 67041 w 357517"/>
                <a:gd name="connsiteY9" fmla="*/ 114271 h 339725"/>
                <a:gd name="connsiteX10" fmla="*/ 7336 w 357517"/>
                <a:gd name="connsiteY10" fmla="*/ 0 h 339725"/>
                <a:gd name="connsiteX11" fmla="*/ 97566 w 357517"/>
                <a:gd name="connsiteY11" fmla="*/ 43003 h 339725"/>
                <a:gd name="connsiteX12" fmla="*/ 235061 w 357517"/>
                <a:gd name="connsiteY12" fmla="*/ 107508 h 339725"/>
                <a:gd name="connsiteX13" fmla="*/ 329589 w 357517"/>
                <a:gd name="connsiteY13" fmla="*/ 154811 h 339725"/>
                <a:gd name="connsiteX14" fmla="*/ 336034 w 357517"/>
                <a:gd name="connsiteY14" fmla="*/ 159112 h 339725"/>
                <a:gd name="connsiteX15" fmla="*/ 357517 w 357517"/>
                <a:gd name="connsiteY15" fmla="*/ 174163 h 339725"/>
                <a:gd name="connsiteX16" fmla="*/ 333885 w 357517"/>
                <a:gd name="connsiteY16" fmla="*/ 189214 h 339725"/>
                <a:gd name="connsiteX17" fmla="*/ 330446 w 357517"/>
                <a:gd name="connsiteY17" fmla="*/ 190763 h 339725"/>
                <a:gd name="connsiteX18" fmla="*/ 279758 w 357517"/>
                <a:gd name="connsiteY18" fmla="*/ 159769 h 339725"/>
                <a:gd name="connsiteX19" fmla="*/ 176536 w 357517"/>
                <a:gd name="connsiteY19" fmla="*/ 106715 h 339725"/>
                <a:gd name="connsiteX20" fmla="*/ 273272 w 357517"/>
                <a:gd name="connsiteY20" fmla="*/ 170272 h 339725"/>
                <a:gd name="connsiteX21" fmla="*/ 318543 w 357517"/>
                <a:gd name="connsiteY21" fmla="*/ 196124 h 339725"/>
                <a:gd name="connsiteX22" fmla="*/ 76083 w 357517"/>
                <a:gd name="connsiteY22" fmla="*/ 305323 h 339725"/>
                <a:gd name="connsiteX23" fmla="*/ 7336 w 357517"/>
                <a:gd name="connsiteY23" fmla="*/ 339725 h 339725"/>
                <a:gd name="connsiteX24" fmla="*/ 3039 w 357517"/>
                <a:gd name="connsiteY24" fmla="*/ 322524 h 339725"/>
                <a:gd name="connsiteX25" fmla="*/ 3039 w 357517"/>
                <a:gd name="connsiteY25" fmla="*/ 202115 h 339725"/>
                <a:gd name="connsiteX26" fmla="*/ 890 w 357517"/>
                <a:gd name="connsiteY26" fmla="*/ 79556 h 339725"/>
                <a:gd name="connsiteX27" fmla="*/ 7336 w 357517"/>
                <a:gd name="connsiteY27" fmla="*/ 0 h 33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57517" h="339725">
                  <a:moveTo>
                    <a:pt x="44069" y="195063"/>
                  </a:moveTo>
                  <a:cubicBezTo>
                    <a:pt x="44069" y="199939"/>
                    <a:pt x="39219" y="204815"/>
                    <a:pt x="39219" y="209691"/>
                  </a:cubicBezTo>
                  <a:cubicBezTo>
                    <a:pt x="68321" y="224319"/>
                    <a:pt x="97422" y="243823"/>
                    <a:pt x="126524" y="263326"/>
                  </a:cubicBezTo>
                  <a:cubicBezTo>
                    <a:pt x="131374" y="258450"/>
                    <a:pt x="136224" y="253574"/>
                    <a:pt x="136224" y="243823"/>
                  </a:cubicBezTo>
                  <a:cubicBezTo>
                    <a:pt x="107123" y="229195"/>
                    <a:pt x="78021" y="214567"/>
                    <a:pt x="44069" y="195063"/>
                  </a:cubicBezTo>
                  <a:close/>
                  <a:moveTo>
                    <a:pt x="67041" y="114271"/>
                  </a:moveTo>
                  <a:cubicBezTo>
                    <a:pt x="61067" y="120092"/>
                    <a:pt x="61067" y="125913"/>
                    <a:pt x="55093" y="131734"/>
                  </a:cubicBezTo>
                  <a:cubicBezTo>
                    <a:pt x="90937" y="149196"/>
                    <a:pt x="120807" y="166659"/>
                    <a:pt x="156651" y="184121"/>
                  </a:cubicBezTo>
                  <a:cubicBezTo>
                    <a:pt x="162625" y="178300"/>
                    <a:pt x="162625" y="172480"/>
                    <a:pt x="168599" y="166659"/>
                  </a:cubicBezTo>
                  <a:cubicBezTo>
                    <a:pt x="132755" y="149196"/>
                    <a:pt x="96911" y="131734"/>
                    <a:pt x="67041" y="114271"/>
                  </a:cubicBezTo>
                  <a:close/>
                  <a:moveTo>
                    <a:pt x="7336" y="0"/>
                  </a:moveTo>
                  <a:cubicBezTo>
                    <a:pt x="41709" y="17201"/>
                    <a:pt x="69638" y="30102"/>
                    <a:pt x="97566" y="43003"/>
                  </a:cubicBezTo>
                  <a:cubicBezTo>
                    <a:pt x="142682" y="64505"/>
                    <a:pt x="189946" y="86006"/>
                    <a:pt x="235061" y="107508"/>
                  </a:cubicBezTo>
                  <a:cubicBezTo>
                    <a:pt x="267286" y="122559"/>
                    <a:pt x="297363" y="139760"/>
                    <a:pt x="329589" y="154811"/>
                  </a:cubicBezTo>
                  <a:cubicBezTo>
                    <a:pt x="331737" y="154811"/>
                    <a:pt x="333885" y="156962"/>
                    <a:pt x="336034" y="159112"/>
                  </a:cubicBezTo>
                  <a:cubicBezTo>
                    <a:pt x="342479" y="163412"/>
                    <a:pt x="351072" y="169863"/>
                    <a:pt x="357517" y="174163"/>
                  </a:cubicBezTo>
                  <a:cubicBezTo>
                    <a:pt x="351072" y="178463"/>
                    <a:pt x="342479" y="184914"/>
                    <a:pt x="333885" y="189214"/>
                  </a:cubicBezTo>
                  <a:lnTo>
                    <a:pt x="330446" y="190763"/>
                  </a:lnTo>
                  <a:lnTo>
                    <a:pt x="279758" y="159769"/>
                  </a:lnTo>
                  <a:cubicBezTo>
                    <a:pt x="245170" y="141725"/>
                    <a:pt x="210043" y="125028"/>
                    <a:pt x="176536" y="106715"/>
                  </a:cubicBezTo>
                  <a:cubicBezTo>
                    <a:pt x="207881" y="129337"/>
                    <a:pt x="240306" y="150343"/>
                    <a:pt x="273272" y="170272"/>
                  </a:cubicBezTo>
                  <a:lnTo>
                    <a:pt x="318543" y="196124"/>
                  </a:lnTo>
                  <a:lnTo>
                    <a:pt x="76083" y="305323"/>
                  </a:lnTo>
                  <a:cubicBezTo>
                    <a:pt x="52451" y="316073"/>
                    <a:pt x="30967" y="326824"/>
                    <a:pt x="7336" y="339725"/>
                  </a:cubicBezTo>
                  <a:cubicBezTo>
                    <a:pt x="5187" y="331125"/>
                    <a:pt x="3039" y="326824"/>
                    <a:pt x="3039" y="322524"/>
                  </a:cubicBezTo>
                  <a:cubicBezTo>
                    <a:pt x="3039" y="281671"/>
                    <a:pt x="3039" y="242968"/>
                    <a:pt x="3039" y="202115"/>
                  </a:cubicBezTo>
                  <a:cubicBezTo>
                    <a:pt x="890" y="161262"/>
                    <a:pt x="-1258" y="120409"/>
                    <a:pt x="890" y="79556"/>
                  </a:cubicBezTo>
                  <a:cubicBezTo>
                    <a:pt x="890" y="53754"/>
                    <a:pt x="5187" y="27952"/>
                    <a:pt x="73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>
              <a:noAutofit/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6" name="chenying0907 54"/>
            <p:cNvSpPr/>
            <p:nvPr/>
          </p:nvSpPr>
          <p:spPr bwMode="auto">
            <a:xfrm>
              <a:off x="3571876" y="1778001"/>
              <a:ext cx="274638" cy="704850"/>
            </a:xfrm>
            <a:custGeom>
              <a:avLst/>
              <a:gdLst>
                <a:gd name="T0" fmla="*/ 56 w 127"/>
                <a:gd name="T1" fmla="*/ 149 h 328"/>
                <a:gd name="T2" fmla="*/ 56 w 127"/>
                <a:gd name="T3" fmla="*/ 12 h 328"/>
                <a:gd name="T4" fmla="*/ 65 w 127"/>
                <a:gd name="T5" fmla="*/ 0 h 328"/>
                <a:gd name="T6" fmla="*/ 74 w 127"/>
                <a:gd name="T7" fmla="*/ 11 h 328"/>
                <a:gd name="T8" fmla="*/ 75 w 127"/>
                <a:gd name="T9" fmla="*/ 73 h 328"/>
                <a:gd name="T10" fmla="*/ 76 w 127"/>
                <a:gd name="T11" fmla="*/ 132 h 328"/>
                <a:gd name="T12" fmla="*/ 76 w 127"/>
                <a:gd name="T13" fmla="*/ 229 h 328"/>
                <a:gd name="T14" fmla="*/ 76 w 127"/>
                <a:gd name="T15" fmla="*/ 290 h 328"/>
                <a:gd name="T16" fmla="*/ 83 w 127"/>
                <a:gd name="T17" fmla="*/ 296 h 328"/>
                <a:gd name="T18" fmla="*/ 118 w 127"/>
                <a:gd name="T19" fmla="*/ 295 h 328"/>
                <a:gd name="T20" fmla="*/ 126 w 127"/>
                <a:gd name="T21" fmla="*/ 303 h 328"/>
                <a:gd name="T22" fmla="*/ 127 w 127"/>
                <a:gd name="T23" fmla="*/ 316 h 328"/>
                <a:gd name="T24" fmla="*/ 114 w 127"/>
                <a:gd name="T25" fmla="*/ 328 h 328"/>
                <a:gd name="T26" fmla="*/ 38 w 127"/>
                <a:gd name="T27" fmla="*/ 328 h 328"/>
                <a:gd name="T28" fmla="*/ 14 w 127"/>
                <a:gd name="T29" fmla="*/ 328 h 328"/>
                <a:gd name="T30" fmla="*/ 5 w 127"/>
                <a:gd name="T31" fmla="*/ 318 h 328"/>
                <a:gd name="T32" fmla="*/ 26 w 127"/>
                <a:gd name="T33" fmla="*/ 296 h 328"/>
                <a:gd name="T34" fmla="*/ 50 w 127"/>
                <a:gd name="T35" fmla="*/ 296 h 328"/>
                <a:gd name="T36" fmla="*/ 56 w 127"/>
                <a:gd name="T37" fmla="*/ 287 h 328"/>
                <a:gd name="T38" fmla="*/ 56 w 127"/>
                <a:gd name="T39" fmla="*/ 168 h 328"/>
                <a:gd name="T40" fmla="*/ 56 w 127"/>
                <a:gd name="T41" fmla="*/ 149 h 328"/>
                <a:gd name="T42" fmla="*/ 56 w 127"/>
                <a:gd name="T43" fmla="*/ 149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7" h="328">
                  <a:moveTo>
                    <a:pt x="56" y="149"/>
                  </a:moveTo>
                  <a:cubicBezTo>
                    <a:pt x="56" y="103"/>
                    <a:pt x="56" y="58"/>
                    <a:pt x="56" y="12"/>
                  </a:cubicBezTo>
                  <a:cubicBezTo>
                    <a:pt x="56" y="5"/>
                    <a:pt x="58" y="1"/>
                    <a:pt x="65" y="0"/>
                  </a:cubicBezTo>
                  <a:cubicBezTo>
                    <a:pt x="74" y="0"/>
                    <a:pt x="74" y="6"/>
                    <a:pt x="74" y="11"/>
                  </a:cubicBezTo>
                  <a:cubicBezTo>
                    <a:pt x="75" y="32"/>
                    <a:pt x="74" y="52"/>
                    <a:pt x="75" y="73"/>
                  </a:cubicBezTo>
                  <a:cubicBezTo>
                    <a:pt x="75" y="93"/>
                    <a:pt x="76" y="112"/>
                    <a:pt x="76" y="132"/>
                  </a:cubicBezTo>
                  <a:cubicBezTo>
                    <a:pt x="76" y="164"/>
                    <a:pt x="76" y="197"/>
                    <a:pt x="76" y="229"/>
                  </a:cubicBezTo>
                  <a:cubicBezTo>
                    <a:pt x="76" y="249"/>
                    <a:pt x="75" y="270"/>
                    <a:pt x="76" y="290"/>
                  </a:cubicBezTo>
                  <a:cubicBezTo>
                    <a:pt x="76" y="292"/>
                    <a:pt x="80" y="296"/>
                    <a:pt x="83" y="296"/>
                  </a:cubicBezTo>
                  <a:cubicBezTo>
                    <a:pt x="95" y="296"/>
                    <a:pt x="107" y="296"/>
                    <a:pt x="118" y="295"/>
                  </a:cubicBezTo>
                  <a:cubicBezTo>
                    <a:pt x="124" y="295"/>
                    <a:pt x="126" y="297"/>
                    <a:pt x="126" y="303"/>
                  </a:cubicBezTo>
                  <a:cubicBezTo>
                    <a:pt x="126" y="307"/>
                    <a:pt x="127" y="312"/>
                    <a:pt x="127" y="316"/>
                  </a:cubicBezTo>
                  <a:cubicBezTo>
                    <a:pt x="126" y="323"/>
                    <a:pt x="122" y="328"/>
                    <a:pt x="114" y="328"/>
                  </a:cubicBezTo>
                  <a:cubicBezTo>
                    <a:pt x="89" y="328"/>
                    <a:pt x="63" y="328"/>
                    <a:pt x="38" y="328"/>
                  </a:cubicBezTo>
                  <a:cubicBezTo>
                    <a:pt x="30" y="328"/>
                    <a:pt x="22" y="328"/>
                    <a:pt x="14" y="328"/>
                  </a:cubicBezTo>
                  <a:cubicBezTo>
                    <a:pt x="8" y="328"/>
                    <a:pt x="5" y="325"/>
                    <a:pt x="5" y="318"/>
                  </a:cubicBezTo>
                  <a:cubicBezTo>
                    <a:pt x="4" y="290"/>
                    <a:pt x="0" y="297"/>
                    <a:pt x="26" y="296"/>
                  </a:cubicBezTo>
                  <a:cubicBezTo>
                    <a:pt x="34" y="296"/>
                    <a:pt x="42" y="296"/>
                    <a:pt x="50" y="296"/>
                  </a:cubicBezTo>
                  <a:cubicBezTo>
                    <a:pt x="57" y="296"/>
                    <a:pt x="56" y="291"/>
                    <a:pt x="56" y="287"/>
                  </a:cubicBezTo>
                  <a:cubicBezTo>
                    <a:pt x="56" y="248"/>
                    <a:pt x="56" y="208"/>
                    <a:pt x="56" y="168"/>
                  </a:cubicBezTo>
                  <a:cubicBezTo>
                    <a:pt x="56" y="162"/>
                    <a:pt x="56" y="155"/>
                    <a:pt x="56" y="149"/>
                  </a:cubicBezTo>
                  <a:cubicBezTo>
                    <a:pt x="56" y="149"/>
                    <a:pt x="56" y="149"/>
                    <a:pt x="56" y="1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24" name="PA_组合 27"/>
          <p:cNvGrpSpPr/>
          <p:nvPr>
            <p:custDataLst>
              <p:tags r:id="rId6"/>
            </p:custDataLst>
          </p:nvPr>
        </p:nvGrpSpPr>
        <p:grpSpPr>
          <a:xfrm>
            <a:off x="8675979" y="3959452"/>
            <a:ext cx="628779" cy="424426"/>
            <a:chOff x="6084345" y="3427414"/>
            <a:chExt cx="762233" cy="514349"/>
          </a:xfrm>
          <a:solidFill>
            <a:schemeClr val="bg1">
              <a:lumMod val="65000"/>
            </a:schemeClr>
          </a:solidFill>
        </p:grpSpPr>
        <p:sp>
          <p:nvSpPr>
            <p:cNvPr id="29" name="自由: 形状 28"/>
            <p:cNvSpPr/>
            <p:nvPr/>
          </p:nvSpPr>
          <p:spPr bwMode="auto">
            <a:xfrm>
              <a:off x="6326751" y="3633609"/>
              <a:ext cx="281989" cy="308154"/>
            </a:xfrm>
            <a:custGeom>
              <a:avLst/>
              <a:gdLst>
                <a:gd name="connsiteX0" fmla="*/ 128110 w 281989"/>
                <a:gd name="connsiteY0" fmla="*/ 4673 h 308154"/>
                <a:gd name="connsiteX1" fmla="*/ 123952 w 281989"/>
                <a:gd name="connsiteY1" fmla="*/ 11003 h 308154"/>
                <a:gd name="connsiteX2" fmla="*/ 169693 w 281989"/>
                <a:gd name="connsiteY2" fmla="*/ 40539 h 308154"/>
                <a:gd name="connsiteX3" fmla="*/ 173851 w 281989"/>
                <a:gd name="connsiteY3" fmla="*/ 34210 h 308154"/>
                <a:gd name="connsiteX4" fmla="*/ 128110 w 281989"/>
                <a:gd name="connsiteY4" fmla="*/ 4673 h 308154"/>
                <a:gd name="connsiteX5" fmla="*/ 144755 w 281989"/>
                <a:gd name="connsiteY5" fmla="*/ 19 h 308154"/>
                <a:gd name="connsiteX6" fmla="*/ 186919 w 281989"/>
                <a:gd name="connsiteY6" fmla="*/ 13205 h 308154"/>
                <a:gd name="connsiteX7" fmla="*/ 221295 w 281989"/>
                <a:gd name="connsiteY7" fmla="*/ 19664 h 308154"/>
                <a:gd name="connsiteX8" fmla="*/ 279304 w 281989"/>
                <a:gd name="connsiteY8" fmla="*/ 99322 h 308154"/>
                <a:gd name="connsiteX9" fmla="*/ 281453 w 281989"/>
                <a:gd name="connsiteY9" fmla="*/ 155297 h 308154"/>
                <a:gd name="connsiteX10" fmla="*/ 277156 w 281989"/>
                <a:gd name="connsiteY10" fmla="*/ 217732 h 308154"/>
                <a:gd name="connsiteX11" fmla="*/ 268562 w 281989"/>
                <a:gd name="connsiteY11" fmla="*/ 271555 h 308154"/>
                <a:gd name="connsiteX12" fmla="*/ 227740 w 281989"/>
                <a:gd name="connsiteY12" fmla="*/ 299542 h 308154"/>
                <a:gd name="connsiteX13" fmla="*/ 184770 w 281989"/>
                <a:gd name="connsiteY13" fmla="*/ 308154 h 308154"/>
                <a:gd name="connsiteX14" fmla="*/ 184770 w 281989"/>
                <a:gd name="connsiteY14" fmla="*/ 301695 h 308154"/>
                <a:gd name="connsiteX15" fmla="*/ 51564 w 281989"/>
                <a:gd name="connsiteY15" fmla="*/ 299542 h 308154"/>
                <a:gd name="connsiteX16" fmla="*/ 2148 w 281989"/>
                <a:gd name="connsiteY16" fmla="*/ 254331 h 308154"/>
                <a:gd name="connsiteX17" fmla="*/ 1496 w 281989"/>
                <a:gd name="connsiteY17" fmla="*/ 204667 h 308154"/>
                <a:gd name="connsiteX18" fmla="*/ 16938 w 281989"/>
                <a:gd name="connsiteY18" fmla="*/ 214153 h 308154"/>
                <a:gd name="connsiteX19" fmla="*/ 21148 w 281989"/>
                <a:gd name="connsiteY19" fmla="*/ 205688 h 308154"/>
                <a:gd name="connsiteX20" fmla="*/ 1372 w 281989"/>
                <a:gd name="connsiteY20" fmla="*/ 195224 h 308154"/>
                <a:gd name="connsiteX21" fmla="*/ 973 w 281989"/>
                <a:gd name="connsiteY21" fmla="*/ 164795 h 308154"/>
                <a:gd name="connsiteX22" fmla="*/ 30014 w 281989"/>
                <a:gd name="connsiteY22" fmla="*/ 179776 h 308154"/>
                <a:gd name="connsiteX23" fmla="*/ 35200 w 281989"/>
                <a:gd name="connsiteY23" fmla="*/ 172197 h 308154"/>
                <a:gd name="connsiteX24" fmla="*/ 837 w 281989"/>
                <a:gd name="connsiteY24" fmla="*/ 154471 h 308154"/>
                <a:gd name="connsiteX25" fmla="*/ 0 w 281989"/>
                <a:gd name="connsiteY25" fmla="*/ 90710 h 308154"/>
                <a:gd name="connsiteX26" fmla="*/ 100979 w 281989"/>
                <a:gd name="connsiteY26" fmla="*/ 4594 h 308154"/>
                <a:gd name="connsiteX27" fmla="*/ 144755 w 281989"/>
                <a:gd name="connsiteY27" fmla="*/ 19 h 308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81989" h="308154">
                  <a:moveTo>
                    <a:pt x="128110" y="4673"/>
                  </a:moveTo>
                  <a:cubicBezTo>
                    <a:pt x="126031" y="6783"/>
                    <a:pt x="126031" y="8893"/>
                    <a:pt x="123952" y="11003"/>
                  </a:cubicBezTo>
                  <a:cubicBezTo>
                    <a:pt x="140585" y="21551"/>
                    <a:pt x="155139" y="29990"/>
                    <a:pt x="169693" y="40539"/>
                  </a:cubicBezTo>
                  <a:cubicBezTo>
                    <a:pt x="171772" y="38429"/>
                    <a:pt x="171772" y="36319"/>
                    <a:pt x="173851" y="34210"/>
                  </a:cubicBezTo>
                  <a:cubicBezTo>
                    <a:pt x="159297" y="23661"/>
                    <a:pt x="142664" y="15222"/>
                    <a:pt x="128110" y="4673"/>
                  </a:cubicBezTo>
                  <a:close/>
                  <a:moveTo>
                    <a:pt x="144755" y="19"/>
                  </a:moveTo>
                  <a:cubicBezTo>
                    <a:pt x="158988" y="288"/>
                    <a:pt x="172954" y="3517"/>
                    <a:pt x="186919" y="13205"/>
                  </a:cubicBezTo>
                  <a:cubicBezTo>
                    <a:pt x="197661" y="19664"/>
                    <a:pt x="212701" y="15358"/>
                    <a:pt x="221295" y="19664"/>
                  </a:cubicBezTo>
                  <a:cubicBezTo>
                    <a:pt x="253522" y="36887"/>
                    <a:pt x="270710" y="67028"/>
                    <a:pt x="279304" y="99322"/>
                  </a:cubicBezTo>
                  <a:cubicBezTo>
                    <a:pt x="283601" y="116545"/>
                    <a:pt x="281453" y="135921"/>
                    <a:pt x="281453" y="155297"/>
                  </a:cubicBezTo>
                  <a:cubicBezTo>
                    <a:pt x="281453" y="174674"/>
                    <a:pt x="279304" y="196203"/>
                    <a:pt x="277156" y="217732"/>
                  </a:cubicBezTo>
                  <a:cubicBezTo>
                    <a:pt x="277156" y="234955"/>
                    <a:pt x="277156" y="256484"/>
                    <a:pt x="268562" y="271555"/>
                  </a:cubicBezTo>
                  <a:cubicBezTo>
                    <a:pt x="262116" y="284472"/>
                    <a:pt x="242780" y="293084"/>
                    <a:pt x="227740" y="299542"/>
                  </a:cubicBezTo>
                  <a:cubicBezTo>
                    <a:pt x="214849" y="306001"/>
                    <a:pt x="199810" y="303848"/>
                    <a:pt x="184770" y="308154"/>
                  </a:cubicBezTo>
                  <a:cubicBezTo>
                    <a:pt x="184770" y="306001"/>
                    <a:pt x="184770" y="303848"/>
                    <a:pt x="184770" y="301695"/>
                  </a:cubicBezTo>
                  <a:cubicBezTo>
                    <a:pt x="139652" y="301695"/>
                    <a:pt x="94534" y="301695"/>
                    <a:pt x="51564" y="299542"/>
                  </a:cubicBezTo>
                  <a:cubicBezTo>
                    <a:pt x="32227" y="299542"/>
                    <a:pt x="2148" y="275860"/>
                    <a:pt x="2148" y="254331"/>
                  </a:cubicBezTo>
                  <a:lnTo>
                    <a:pt x="1496" y="204667"/>
                  </a:lnTo>
                  <a:lnTo>
                    <a:pt x="16938" y="214153"/>
                  </a:lnTo>
                  <a:cubicBezTo>
                    <a:pt x="19043" y="212037"/>
                    <a:pt x="21148" y="209921"/>
                    <a:pt x="21148" y="205688"/>
                  </a:cubicBezTo>
                  <a:lnTo>
                    <a:pt x="1372" y="195224"/>
                  </a:lnTo>
                  <a:lnTo>
                    <a:pt x="973" y="164795"/>
                  </a:lnTo>
                  <a:lnTo>
                    <a:pt x="30014" y="179776"/>
                  </a:lnTo>
                  <a:cubicBezTo>
                    <a:pt x="32607" y="177250"/>
                    <a:pt x="32607" y="174723"/>
                    <a:pt x="35200" y="172197"/>
                  </a:cubicBezTo>
                  <a:lnTo>
                    <a:pt x="837" y="154471"/>
                  </a:lnTo>
                  <a:lnTo>
                    <a:pt x="0" y="90710"/>
                  </a:lnTo>
                  <a:cubicBezTo>
                    <a:pt x="2148" y="54111"/>
                    <a:pt x="49415" y="11052"/>
                    <a:pt x="100979" y="4594"/>
                  </a:cubicBezTo>
                  <a:cubicBezTo>
                    <a:pt x="116019" y="2441"/>
                    <a:pt x="130521" y="-250"/>
                    <a:pt x="144755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>
              <a:noAutofit/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0" name="chenying0907 33"/>
            <p:cNvSpPr/>
            <p:nvPr/>
          </p:nvSpPr>
          <p:spPr bwMode="auto">
            <a:xfrm>
              <a:off x="6338888" y="3735388"/>
              <a:ext cx="53975" cy="33338"/>
            </a:xfrm>
            <a:custGeom>
              <a:avLst/>
              <a:gdLst>
                <a:gd name="T0" fmla="*/ 2 w 25"/>
                <a:gd name="T1" fmla="*/ 0 h 16"/>
                <a:gd name="T2" fmla="*/ 0 w 25"/>
                <a:gd name="T3" fmla="*/ 3 h 16"/>
                <a:gd name="T4" fmla="*/ 24 w 25"/>
                <a:gd name="T5" fmla="*/ 16 h 16"/>
                <a:gd name="T6" fmla="*/ 25 w 25"/>
                <a:gd name="T7" fmla="*/ 14 h 16"/>
                <a:gd name="T8" fmla="*/ 2 w 25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2" y="0"/>
                  </a:moveTo>
                  <a:cubicBezTo>
                    <a:pt x="1" y="1"/>
                    <a:pt x="1" y="2"/>
                    <a:pt x="0" y="3"/>
                  </a:cubicBezTo>
                  <a:cubicBezTo>
                    <a:pt x="8" y="7"/>
                    <a:pt x="16" y="12"/>
                    <a:pt x="24" y="16"/>
                  </a:cubicBezTo>
                  <a:cubicBezTo>
                    <a:pt x="24" y="16"/>
                    <a:pt x="25" y="15"/>
                    <a:pt x="25" y="14"/>
                  </a:cubicBezTo>
                  <a:cubicBezTo>
                    <a:pt x="17" y="9"/>
                    <a:pt x="9" y="5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1" name="chenying0907 34"/>
            <p:cNvSpPr/>
            <p:nvPr/>
          </p:nvSpPr>
          <p:spPr bwMode="auto">
            <a:xfrm>
              <a:off x="6551613" y="3760788"/>
              <a:ext cx="44450" cy="25400"/>
            </a:xfrm>
            <a:custGeom>
              <a:avLst/>
              <a:gdLst>
                <a:gd name="T0" fmla="*/ 1 w 20"/>
                <a:gd name="T1" fmla="*/ 0 h 12"/>
                <a:gd name="T2" fmla="*/ 0 w 20"/>
                <a:gd name="T3" fmla="*/ 1 h 12"/>
                <a:gd name="T4" fmla="*/ 19 w 20"/>
                <a:gd name="T5" fmla="*/ 12 h 12"/>
                <a:gd name="T6" fmla="*/ 20 w 20"/>
                <a:gd name="T7" fmla="*/ 10 h 12"/>
                <a:gd name="T8" fmla="*/ 1 w 2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2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6" y="5"/>
                    <a:pt x="13" y="9"/>
                    <a:pt x="19" y="12"/>
                  </a:cubicBezTo>
                  <a:cubicBezTo>
                    <a:pt x="19" y="11"/>
                    <a:pt x="20" y="11"/>
                    <a:pt x="20" y="10"/>
                  </a:cubicBezTo>
                  <a:cubicBezTo>
                    <a:pt x="14" y="7"/>
                    <a:pt x="7" y="3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2" name="自由: 形状 31"/>
            <p:cNvSpPr/>
            <p:nvPr/>
          </p:nvSpPr>
          <p:spPr bwMode="auto">
            <a:xfrm>
              <a:off x="6084345" y="3660551"/>
              <a:ext cx="216444" cy="227237"/>
            </a:xfrm>
            <a:custGeom>
              <a:avLst/>
              <a:gdLst>
                <a:gd name="connsiteX0" fmla="*/ 35994 w 216444"/>
                <a:gd name="connsiteY0" fmla="*/ 192458 h 227237"/>
                <a:gd name="connsiteX1" fmla="*/ 35142 w 216444"/>
                <a:gd name="connsiteY1" fmla="*/ 198271 h 227237"/>
                <a:gd name="connsiteX2" fmla="*/ 50475 w 216444"/>
                <a:gd name="connsiteY2" fmla="*/ 219586 h 227237"/>
                <a:gd name="connsiteX3" fmla="*/ 52179 w 216444"/>
                <a:gd name="connsiteY3" fmla="*/ 211835 h 227237"/>
                <a:gd name="connsiteX4" fmla="*/ 35994 w 216444"/>
                <a:gd name="connsiteY4" fmla="*/ 192458 h 227237"/>
                <a:gd name="connsiteX5" fmla="*/ 164013 w 216444"/>
                <a:gd name="connsiteY5" fmla="*/ 167056 h 227237"/>
                <a:gd name="connsiteX6" fmla="*/ 161915 w 216444"/>
                <a:gd name="connsiteY6" fmla="*/ 173996 h 227237"/>
                <a:gd name="connsiteX7" fmla="*/ 179751 w 216444"/>
                <a:gd name="connsiteY7" fmla="*/ 194815 h 227237"/>
                <a:gd name="connsiteX8" fmla="*/ 181849 w 216444"/>
                <a:gd name="connsiteY8" fmla="*/ 187876 h 227237"/>
                <a:gd name="connsiteX9" fmla="*/ 164013 w 216444"/>
                <a:gd name="connsiteY9" fmla="*/ 167056 h 227237"/>
                <a:gd name="connsiteX10" fmla="*/ 40028 w 216444"/>
                <a:gd name="connsiteY10" fmla="*/ 160350 h 227237"/>
                <a:gd name="connsiteX11" fmla="*/ 37930 w 216444"/>
                <a:gd name="connsiteY11" fmla="*/ 167290 h 227237"/>
                <a:gd name="connsiteX12" fmla="*/ 55766 w 216444"/>
                <a:gd name="connsiteY12" fmla="*/ 188109 h 227237"/>
                <a:gd name="connsiteX13" fmla="*/ 57864 w 216444"/>
                <a:gd name="connsiteY13" fmla="*/ 181170 h 227237"/>
                <a:gd name="connsiteX14" fmla="*/ 40028 w 216444"/>
                <a:gd name="connsiteY14" fmla="*/ 160350 h 227237"/>
                <a:gd name="connsiteX15" fmla="*/ 95459 w 216444"/>
                <a:gd name="connsiteY15" fmla="*/ 27780 h 227237"/>
                <a:gd name="connsiteX16" fmla="*/ 93776 w 216444"/>
                <a:gd name="connsiteY16" fmla="*/ 33575 h 227237"/>
                <a:gd name="connsiteX17" fmla="*/ 112285 w 216444"/>
                <a:gd name="connsiteY17" fmla="*/ 60619 h 227237"/>
                <a:gd name="connsiteX18" fmla="*/ 113967 w 216444"/>
                <a:gd name="connsiteY18" fmla="*/ 54824 h 227237"/>
                <a:gd name="connsiteX19" fmla="*/ 95459 w 216444"/>
                <a:gd name="connsiteY19" fmla="*/ 27780 h 227237"/>
                <a:gd name="connsiteX20" fmla="*/ 100221 w 216444"/>
                <a:gd name="connsiteY20" fmla="*/ 23 h 227237"/>
                <a:gd name="connsiteX21" fmla="*/ 132505 w 216444"/>
                <a:gd name="connsiteY21" fmla="*/ 8339 h 227237"/>
                <a:gd name="connsiteX22" fmla="*/ 166942 w 216444"/>
                <a:gd name="connsiteY22" fmla="*/ 16923 h 227237"/>
                <a:gd name="connsiteX23" fmla="*/ 214292 w 216444"/>
                <a:gd name="connsiteY23" fmla="*/ 100619 h 227237"/>
                <a:gd name="connsiteX24" fmla="*/ 214292 w 216444"/>
                <a:gd name="connsiteY24" fmla="*/ 128518 h 227237"/>
                <a:gd name="connsiteX25" fmla="*/ 216444 w 216444"/>
                <a:gd name="connsiteY25" fmla="*/ 128518 h 227237"/>
                <a:gd name="connsiteX26" fmla="*/ 205683 w 216444"/>
                <a:gd name="connsiteY26" fmla="*/ 192900 h 227237"/>
                <a:gd name="connsiteX27" fmla="*/ 164789 w 216444"/>
                <a:gd name="connsiteY27" fmla="*/ 227237 h 227237"/>
                <a:gd name="connsiteX28" fmla="*/ 44261 w 216444"/>
                <a:gd name="connsiteY28" fmla="*/ 225091 h 227237"/>
                <a:gd name="connsiteX29" fmla="*/ 7672 w 216444"/>
                <a:gd name="connsiteY29" fmla="*/ 197192 h 227237"/>
                <a:gd name="connsiteX30" fmla="*/ 1215 w 216444"/>
                <a:gd name="connsiteY30" fmla="*/ 107057 h 227237"/>
                <a:gd name="connsiteX31" fmla="*/ 1215 w 216444"/>
                <a:gd name="connsiteY31" fmla="*/ 96327 h 227237"/>
                <a:gd name="connsiteX32" fmla="*/ 67936 w 216444"/>
                <a:gd name="connsiteY32" fmla="*/ 6192 h 227237"/>
                <a:gd name="connsiteX33" fmla="*/ 100221 w 216444"/>
                <a:gd name="connsiteY33" fmla="*/ 23 h 22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6444" h="227237">
                  <a:moveTo>
                    <a:pt x="35994" y="192458"/>
                  </a:moveTo>
                  <a:cubicBezTo>
                    <a:pt x="35994" y="194396"/>
                    <a:pt x="35142" y="196333"/>
                    <a:pt x="35142" y="198271"/>
                  </a:cubicBezTo>
                  <a:cubicBezTo>
                    <a:pt x="40253" y="204084"/>
                    <a:pt x="45364" y="211835"/>
                    <a:pt x="50475" y="219586"/>
                  </a:cubicBezTo>
                  <a:cubicBezTo>
                    <a:pt x="51327" y="217648"/>
                    <a:pt x="52179" y="215711"/>
                    <a:pt x="52179" y="211835"/>
                  </a:cubicBezTo>
                  <a:cubicBezTo>
                    <a:pt x="47068" y="206022"/>
                    <a:pt x="41957" y="200209"/>
                    <a:pt x="35994" y="192458"/>
                  </a:cubicBezTo>
                  <a:close/>
                  <a:moveTo>
                    <a:pt x="164013" y="167056"/>
                  </a:moveTo>
                  <a:cubicBezTo>
                    <a:pt x="162964" y="169370"/>
                    <a:pt x="162964" y="171683"/>
                    <a:pt x="161915" y="173996"/>
                  </a:cubicBezTo>
                  <a:cubicBezTo>
                    <a:pt x="168210" y="180936"/>
                    <a:pt x="173456" y="187876"/>
                    <a:pt x="179751" y="194815"/>
                  </a:cubicBezTo>
                  <a:cubicBezTo>
                    <a:pt x="180800" y="192502"/>
                    <a:pt x="180800" y="190189"/>
                    <a:pt x="181849" y="187876"/>
                  </a:cubicBezTo>
                  <a:cubicBezTo>
                    <a:pt x="175554" y="180936"/>
                    <a:pt x="169259" y="173996"/>
                    <a:pt x="164013" y="167056"/>
                  </a:cubicBezTo>
                  <a:close/>
                  <a:moveTo>
                    <a:pt x="40028" y="160350"/>
                  </a:moveTo>
                  <a:cubicBezTo>
                    <a:pt x="38979" y="162664"/>
                    <a:pt x="38979" y="164977"/>
                    <a:pt x="37930" y="167290"/>
                  </a:cubicBezTo>
                  <a:cubicBezTo>
                    <a:pt x="44225" y="174230"/>
                    <a:pt x="49471" y="181170"/>
                    <a:pt x="55766" y="188109"/>
                  </a:cubicBezTo>
                  <a:cubicBezTo>
                    <a:pt x="56815" y="185796"/>
                    <a:pt x="56815" y="183483"/>
                    <a:pt x="57864" y="181170"/>
                  </a:cubicBezTo>
                  <a:cubicBezTo>
                    <a:pt x="51569" y="174230"/>
                    <a:pt x="45274" y="167290"/>
                    <a:pt x="40028" y="160350"/>
                  </a:cubicBezTo>
                  <a:close/>
                  <a:moveTo>
                    <a:pt x="95459" y="27780"/>
                  </a:moveTo>
                  <a:cubicBezTo>
                    <a:pt x="94618" y="29712"/>
                    <a:pt x="94618" y="31643"/>
                    <a:pt x="93776" y="33575"/>
                  </a:cubicBezTo>
                  <a:cubicBezTo>
                    <a:pt x="100507" y="43234"/>
                    <a:pt x="106395" y="50961"/>
                    <a:pt x="112285" y="60619"/>
                  </a:cubicBezTo>
                  <a:cubicBezTo>
                    <a:pt x="113126" y="58687"/>
                    <a:pt x="113126" y="56756"/>
                    <a:pt x="113967" y="54824"/>
                  </a:cubicBezTo>
                  <a:cubicBezTo>
                    <a:pt x="108078" y="45166"/>
                    <a:pt x="101348" y="37438"/>
                    <a:pt x="95459" y="27780"/>
                  </a:cubicBezTo>
                  <a:close/>
                  <a:moveTo>
                    <a:pt x="100221" y="23"/>
                  </a:moveTo>
                  <a:cubicBezTo>
                    <a:pt x="110982" y="-246"/>
                    <a:pt x="121744" y="1900"/>
                    <a:pt x="132505" y="8339"/>
                  </a:cubicBezTo>
                  <a:cubicBezTo>
                    <a:pt x="141114" y="14777"/>
                    <a:pt x="154028" y="14777"/>
                    <a:pt x="166942" y="16923"/>
                  </a:cubicBezTo>
                  <a:cubicBezTo>
                    <a:pt x="205683" y="31945"/>
                    <a:pt x="212140" y="64136"/>
                    <a:pt x="214292" y="100619"/>
                  </a:cubicBezTo>
                  <a:cubicBezTo>
                    <a:pt x="214292" y="109204"/>
                    <a:pt x="214292" y="117788"/>
                    <a:pt x="214292" y="128518"/>
                  </a:cubicBezTo>
                  <a:cubicBezTo>
                    <a:pt x="214292" y="128518"/>
                    <a:pt x="216444" y="128518"/>
                    <a:pt x="216444" y="128518"/>
                  </a:cubicBezTo>
                  <a:cubicBezTo>
                    <a:pt x="212140" y="149979"/>
                    <a:pt x="209987" y="171439"/>
                    <a:pt x="205683" y="192900"/>
                  </a:cubicBezTo>
                  <a:cubicBezTo>
                    <a:pt x="201378" y="216507"/>
                    <a:pt x="190617" y="225091"/>
                    <a:pt x="164789" y="227237"/>
                  </a:cubicBezTo>
                  <a:cubicBezTo>
                    <a:pt x="123896" y="227237"/>
                    <a:pt x="83002" y="227237"/>
                    <a:pt x="44261" y="225091"/>
                  </a:cubicBezTo>
                  <a:cubicBezTo>
                    <a:pt x="27043" y="225091"/>
                    <a:pt x="9825" y="216507"/>
                    <a:pt x="7672" y="197192"/>
                  </a:cubicBezTo>
                  <a:cubicBezTo>
                    <a:pt x="3368" y="167147"/>
                    <a:pt x="3368" y="137102"/>
                    <a:pt x="1215" y="107057"/>
                  </a:cubicBezTo>
                  <a:cubicBezTo>
                    <a:pt x="1215" y="102765"/>
                    <a:pt x="3368" y="98473"/>
                    <a:pt x="1215" y="96327"/>
                  </a:cubicBezTo>
                  <a:cubicBezTo>
                    <a:pt x="-7394" y="49114"/>
                    <a:pt x="31347" y="16923"/>
                    <a:pt x="67936" y="6192"/>
                  </a:cubicBezTo>
                  <a:cubicBezTo>
                    <a:pt x="78698" y="2973"/>
                    <a:pt x="89459" y="291"/>
                    <a:pt x="100221" y="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>
              <a:noAutofit/>
            </a:bodyPr>
            <a:lstStyle/>
            <a:p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33" name="自由: 形状 32"/>
            <p:cNvSpPr/>
            <p:nvPr/>
          </p:nvSpPr>
          <p:spPr bwMode="auto">
            <a:xfrm>
              <a:off x="6635363" y="3664208"/>
              <a:ext cx="211215" cy="225168"/>
            </a:xfrm>
            <a:custGeom>
              <a:avLst/>
              <a:gdLst>
                <a:gd name="connsiteX0" fmla="*/ 39469 w 211215"/>
                <a:gd name="connsiteY0" fmla="*/ 133723 h 225168"/>
                <a:gd name="connsiteX1" fmla="*/ 38603 w 211215"/>
                <a:gd name="connsiteY1" fmla="*/ 136334 h 225168"/>
                <a:gd name="connsiteX2" fmla="*/ 54187 w 211215"/>
                <a:gd name="connsiteY2" fmla="*/ 145908 h 225168"/>
                <a:gd name="connsiteX3" fmla="*/ 55918 w 211215"/>
                <a:gd name="connsiteY3" fmla="*/ 142427 h 225168"/>
                <a:gd name="connsiteX4" fmla="*/ 39469 w 211215"/>
                <a:gd name="connsiteY4" fmla="*/ 133723 h 225168"/>
                <a:gd name="connsiteX5" fmla="*/ 169584 w 211215"/>
                <a:gd name="connsiteY5" fmla="*/ 122314 h 225168"/>
                <a:gd name="connsiteX6" fmla="*/ 167452 w 211215"/>
                <a:gd name="connsiteY6" fmla="*/ 125431 h 225168"/>
                <a:gd name="connsiteX7" fmla="*/ 185580 w 211215"/>
                <a:gd name="connsiteY7" fmla="*/ 134782 h 225168"/>
                <a:gd name="connsiteX8" fmla="*/ 187712 w 211215"/>
                <a:gd name="connsiteY8" fmla="*/ 131665 h 225168"/>
                <a:gd name="connsiteX9" fmla="*/ 169584 w 211215"/>
                <a:gd name="connsiteY9" fmla="*/ 122314 h 225168"/>
                <a:gd name="connsiteX10" fmla="*/ 43569 w 211215"/>
                <a:gd name="connsiteY10" fmla="*/ 119302 h 225168"/>
                <a:gd name="connsiteX11" fmla="*/ 41437 w 211215"/>
                <a:gd name="connsiteY11" fmla="*/ 122419 h 225168"/>
                <a:gd name="connsiteX12" fmla="*/ 59565 w 211215"/>
                <a:gd name="connsiteY12" fmla="*/ 131770 h 225168"/>
                <a:gd name="connsiteX13" fmla="*/ 61697 w 211215"/>
                <a:gd name="connsiteY13" fmla="*/ 128653 h 225168"/>
                <a:gd name="connsiteX14" fmla="*/ 43569 w 211215"/>
                <a:gd name="connsiteY14" fmla="*/ 119302 h 225168"/>
                <a:gd name="connsiteX15" fmla="*/ 99907 w 211215"/>
                <a:gd name="connsiteY15" fmla="*/ 59758 h 225168"/>
                <a:gd name="connsiteX16" fmla="*/ 98197 w 211215"/>
                <a:gd name="connsiteY16" fmla="*/ 62361 h 225168"/>
                <a:gd name="connsiteX17" fmla="*/ 117009 w 211215"/>
                <a:gd name="connsiteY17" fmla="*/ 74508 h 225168"/>
                <a:gd name="connsiteX18" fmla="*/ 118719 w 211215"/>
                <a:gd name="connsiteY18" fmla="*/ 71905 h 225168"/>
                <a:gd name="connsiteX19" fmla="*/ 99907 w 211215"/>
                <a:gd name="connsiteY19" fmla="*/ 59758 h 225168"/>
                <a:gd name="connsiteX20" fmla="*/ 116529 w 211215"/>
                <a:gd name="connsiteY20" fmla="*/ 12443 h 225168"/>
                <a:gd name="connsiteX21" fmla="*/ 151642 w 211215"/>
                <a:gd name="connsiteY21" fmla="*/ 33979 h 225168"/>
                <a:gd name="connsiteX22" fmla="*/ 152799 w 211215"/>
                <a:gd name="connsiteY22" fmla="*/ 32825 h 225168"/>
                <a:gd name="connsiteX23" fmla="*/ 116529 w 211215"/>
                <a:gd name="connsiteY23" fmla="*/ 12443 h 225168"/>
                <a:gd name="connsiteX24" fmla="*/ 94067 w 211215"/>
                <a:gd name="connsiteY24" fmla="*/ 29 h 225168"/>
                <a:gd name="connsiteX25" fmla="*/ 128341 w 211215"/>
                <a:gd name="connsiteY25" fmla="*/ 4580 h 225168"/>
                <a:gd name="connsiteX26" fmla="*/ 182316 w 211215"/>
                <a:gd name="connsiteY26" fmla="*/ 28138 h 225168"/>
                <a:gd name="connsiteX27" fmla="*/ 210383 w 211215"/>
                <a:gd name="connsiteY27" fmla="*/ 88104 h 225168"/>
                <a:gd name="connsiteX28" fmla="*/ 210383 w 211215"/>
                <a:gd name="connsiteY28" fmla="*/ 126653 h 225168"/>
                <a:gd name="connsiteX29" fmla="*/ 210383 w 211215"/>
                <a:gd name="connsiteY29" fmla="*/ 178052 h 225168"/>
                <a:gd name="connsiteX30" fmla="*/ 149931 w 211215"/>
                <a:gd name="connsiteY30" fmla="*/ 225168 h 225168"/>
                <a:gd name="connsiteX31" fmla="*/ 39822 w 211215"/>
                <a:gd name="connsiteY31" fmla="*/ 223027 h 225168"/>
                <a:gd name="connsiteX32" fmla="*/ 3119 w 211215"/>
                <a:gd name="connsiteY32" fmla="*/ 190902 h 225168"/>
                <a:gd name="connsiteX33" fmla="*/ 960 w 211215"/>
                <a:gd name="connsiteY33" fmla="*/ 105237 h 225168"/>
                <a:gd name="connsiteX34" fmla="*/ 960 w 211215"/>
                <a:gd name="connsiteY34" fmla="*/ 64546 h 225168"/>
                <a:gd name="connsiteX35" fmla="*/ 61412 w 211215"/>
                <a:gd name="connsiteY35" fmla="*/ 6722 h 225168"/>
                <a:gd name="connsiteX36" fmla="*/ 94067 w 211215"/>
                <a:gd name="connsiteY36" fmla="*/ 29 h 22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1215" h="225168">
                  <a:moveTo>
                    <a:pt x="39469" y="133723"/>
                  </a:moveTo>
                  <a:cubicBezTo>
                    <a:pt x="39469" y="134594"/>
                    <a:pt x="38603" y="135464"/>
                    <a:pt x="38603" y="136334"/>
                  </a:cubicBezTo>
                  <a:cubicBezTo>
                    <a:pt x="43798" y="138945"/>
                    <a:pt x="48992" y="142427"/>
                    <a:pt x="54187" y="145908"/>
                  </a:cubicBezTo>
                  <a:cubicBezTo>
                    <a:pt x="55053" y="145038"/>
                    <a:pt x="55918" y="144167"/>
                    <a:pt x="55918" y="142427"/>
                  </a:cubicBezTo>
                  <a:cubicBezTo>
                    <a:pt x="50724" y="139816"/>
                    <a:pt x="45529" y="137205"/>
                    <a:pt x="39469" y="133723"/>
                  </a:cubicBezTo>
                  <a:close/>
                  <a:moveTo>
                    <a:pt x="169584" y="122314"/>
                  </a:moveTo>
                  <a:cubicBezTo>
                    <a:pt x="168518" y="123353"/>
                    <a:pt x="168518" y="124392"/>
                    <a:pt x="167452" y="125431"/>
                  </a:cubicBezTo>
                  <a:cubicBezTo>
                    <a:pt x="173850" y="128548"/>
                    <a:pt x="179181" y="131665"/>
                    <a:pt x="185580" y="134782"/>
                  </a:cubicBezTo>
                  <a:cubicBezTo>
                    <a:pt x="186646" y="133743"/>
                    <a:pt x="186646" y="132704"/>
                    <a:pt x="187712" y="131665"/>
                  </a:cubicBezTo>
                  <a:cubicBezTo>
                    <a:pt x="181314" y="128548"/>
                    <a:pt x="174916" y="125431"/>
                    <a:pt x="169584" y="122314"/>
                  </a:cubicBezTo>
                  <a:close/>
                  <a:moveTo>
                    <a:pt x="43569" y="119302"/>
                  </a:moveTo>
                  <a:cubicBezTo>
                    <a:pt x="42503" y="120341"/>
                    <a:pt x="42503" y="121380"/>
                    <a:pt x="41437" y="122419"/>
                  </a:cubicBezTo>
                  <a:cubicBezTo>
                    <a:pt x="47835" y="125536"/>
                    <a:pt x="53167" y="128653"/>
                    <a:pt x="59565" y="131770"/>
                  </a:cubicBezTo>
                  <a:cubicBezTo>
                    <a:pt x="60631" y="130731"/>
                    <a:pt x="60631" y="129692"/>
                    <a:pt x="61697" y="128653"/>
                  </a:cubicBezTo>
                  <a:cubicBezTo>
                    <a:pt x="55299" y="125536"/>
                    <a:pt x="48901" y="122419"/>
                    <a:pt x="43569" y="119302"/>
                  </a:cubicBezTo>
                  <a:close/>
                  <a:moveTo>
                    <a:pt x="99907" y="59758"/>
                  </a:moveTo>
                  <a:cubicBezTo>
                    <a:pt x="99052" y="60625"/>
                    <a:pt x="99052" y="61493"/>
                    <a:pt x="98197" y="62361"/>
                  </a:cubicBezTo>
                  <a:cubicBezTo>
                    <a:pt x="105038" y="66699"/>
                    <a:pt x="111023" y="70169"/>
                    <a:pt x="117009" y="74508"/>
                  </a:cubicBezTo>
                  <a:cubicBezTo>
                    <a:pt x="117864" y="73640"/>
                    <a:pt x="117864" y="72772"/>
                    <a:pt x="118719" y="71905"/>
                  </a:cubicBezTo>
                  <a:cubicBezTo>
                    <a:pt x="112733" y="67567"/>
                    <a:pt x="105893" y="64096"/>
                    <a:pt x="99907" y="59758"/>
                  </a:cubicBezTo>
                  <a:close/>
                  <a:moveTo>
                    <a:pt x="116529" y="12443"/>
                  </a:moveTo>
                  <a:cubicBezTo>
                    <a:pt x="127719" y="20519"/>
                    <a:pt x="139680" y="27441"/>
                    <a:pt x="151642" y="33979"/>
                  </a:cubicBezTo>
                  <a:cubicBezTo>
                    <a:pt x="152028" y="33594"/>
                    <a:pt x="152414" y="33210"/>
                    <a:pt x="152799" y="32825"/>
                  </a:cubicBezTo>
                  <a:cubicBezTo>
                    <a:pt x="141610" y="24365"/>
                    <a:pt x="128490" y="18981"/>
                    <a:pt x="116529" y="12443"/>
                  </a:cubicBezTo>
                  <a:close/>
                  <a:moveTo>
                    <a:pt x="94067" y="29"/>
                  </a:moveTo>
                  <a:cubicBezTo>
                    <a:pt x="105132" y="-239"/>
                    <a:pt x="116467" y="1368"/>
                    <a:pt x="128341" y="4580"/>
                  </a:cubicBezTo>
                  <a:cubicBezTo>
                    <a:pt x="147772" y="11005"/>
                    <a:pt x="165044" y="15288"/>
                    <a:pt x="182316" y="28138"/>
                  </a:cubicBezTo>
                  <a:cubicBezTo>
                    <a:pt x="201747" y="43129"/>
                    <a:pt x="214701" y="60262"/>
                    <a:pt x="210383" y="88104"/>
                  </a:cubicBezTo>
                  <a:cubicBezTo>
                    <a:pt x="210383" y="100953"/>
                    <a:pt x="210383" y="113803"/>
                    <a:pt x="210383" y="126653"/>
                  </a:cubicBezTo>
                  <a:cubicBezTo>
                    <a:pt x="210383" y="143786"/>
                    <a:pt x="210383" y="160919"/>
                    <a:pt x="210383" y="178052"/>
                  </a:cubicBezTo>
                  <a:cubicBezTo>
                    <a:pt x="210383" y="205893"/>
                    <a:pt x="186634" y="225168"/>
                    <a:pt x="149931" y="225168"/>
                  </a:cubicBezTo>
                  <a:cubicBezTo>
                    <a:pt x="113228" y="225168"/>
                    <a:pt x="76525" y="225168"/>
                    <a:pt x="39822" y="223027"/>
                  </a:cubicBezTo>
                  <a:cubicBezTo>
                    <a:pt x="22550" y="220885"/>
                    <a:pt x="5278" y="210177"/>
                    <a:pt x="3119" y="190902"/>
                  </a:cubicBezTo>
                  <a:cubicBezTo>
                    <a:pt x="960" y="163061"/>
                    <a:pt x="960" y="135220"/>
                    <a:pt x="960" y="105237"/>
                  </a:cubicBezTo>
                  <a:cubicBezTo>
                    <a:pt x="-1199" y="92387"/>
                    <a:pt x="960" y="77396"/>
                    <a:pt x="960" y="64546"/>
                  </a:cubicBezTo>
                  <a:cubicBezTo>
                    <a:pt x="5278" y="28138"/>
                    <a:pt x="33345" y="15288"/>
                    <a:pt x="61412" y="6722"/>
                  </a:cubicBezTo>
                  <a:cubicBezTo>
                    <a:pt x="72207" y="2438"/>
                    <a:pt x="83002" y="297"/>
                    <a:pt x="94067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>
              <a:noAutofit/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4" name="自由: 形状 33"/>
            <p:cNvSpPr/>
            <p:nvPr/>
          </p:nvSpPr>
          <p:spPr bwMode="auto">
            <a:xfrm>
              <a:off x="6369828" y="3427414"/>
              <a:ext cx="192550" cy="190747"/>
            </a:xfrm>
            <a:custGeom>
              <a:avLst/>
              <a:gdLst>
                <a:gd name="connsiteX0" fmla="*/ 119680 w 192550"/>
                <a:gd name="connsiteY0" fmla="*/ 127939 h 190747"/>
                <a:gd name="connsiteX1" fmla="*/ 118828 w 192550"/>
                <a:gd name="connsiteY1" fmla="*/ 133752 h 190747"/>
                <a:gd name="connsiteX2" fmla="*/ 134161 w 192550"/>
                <a:gd name="connsiteY2" fmla="*/ 155067 h 190747"/>
                <a:gd name="connsiteX3" fmla="*/ 135865 w 192550"/>
                <a:gd name="connsiteY3" fmla="*/ 147316 h 190747"/>
                <a:gd name="connsiteX4" fmla="*/ 119680 w 192550"/>
                <a:gd name="connsiteY4" fmla="*/ 127939 h 190747"/>
                <a:gd name="connsiteX5" fmla="*/ 123714 w 192550"/>
                <a:gd name="connsiteY5" fmla="*/ 95831 h 190747"/>
                <a:gd name="connsiteX6" fmla="*/ 121616 w 192550"/>
                <a:gd name="connsiteY6" fmla="*/ 102771 h 190747"/>
                <a:gd name="connsiteX7" fmla="*/ 139452 w 192550"/>
                <a:gd name="connsiteY7" fmla="*/ 123590 h 190747"/>
                <a:gd name="connsiteX8" fmla="*/ 141550 w 192550"/>
                <a:gd name="connsiteY8" fmla="*/ 116651 h 190747"/>
                <a:gd name="connsiteX9" fmla="*/ 123714 w 192550"/>
                <a:gd name="connsiteY9" fmla="*/ 95831 h 190747"/>
                <a:gd name="connsiteX10" fmla="*/ 85511 w 192550"/>
                <a:gd name="connsiteY10" fmla="*/ 0 h 190747"/>
                <a:gd name="connsiteX11" fmla="*/ 115862 w 192550"/>
                <a:gd name="connsiteY11" fmla="*/ 10785 h 190747"/>
                <a:gd name="connsiteX12" fmla="*/ 152716 w 192550"/>
                <a:gd name="connsiteY12" fmla="*/ 21569 h 190747"/>
                <a:gd name="connsiteX13" fmla="*/ 191737 w 192550"/>
                <a:gd name="connsiteY13" fmla="*/ 107847 h 190747"/>
                <a:gd name="connsiteX14" fmla="*/ 124533 w 192550"/>
                <a:gd name="connsiteY14" fmla="*/ 185497 h 190747"/>
                <a:gd name="connsiteX15" fmla="*/ 18307 w 192550"/>
                <a:gd name="connsiteY15" fmla="*/ 150986 h 190747"/>
                <a:gd name="connsiteX16" fmla="*/ 5300 w 192550"/>
                <a:gd name="connsiteY16" fmla="*/ 64708 h 190747"/>
                <a:gd name="connsiteX17" fmla="*/ 61665 w 192550"/>
                <a:gd name="connsiteY17" fmla="*/ 4314 h 190747"/>
                <a:gd name="connsiteX18" fmla="*/ 85511 w 192550"/>
                <a:gd name="connsiteY18" fmla="*/ 0 h 19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2550" h="190747">
                  <a:moveTo>
                    <a:pt x="119680" y="127939"/>
                  </a:moveTo>
                  <a:cubicBezTo>
                    <a:pt x="119680" y="129877"/>
                    <a:pt x="118828" y="131814"/>
                    <a:pt x="118828" y="133752"/>
                  </a:cubicBezTo>
                  <a:cubicBezTo>
                    <a:pt x="123939" y="139565"/>
                    <a:pt x="129050" y="147316"/>
                    <a:pt x="134161" y="155067"/>
                  </a:cubicBezTo>
                  <a:cubicBezTo>
                    <a:pt x="135013" y="153129"/>
                    <a:pt x="135865" y="151192"/>
                    <a:pt x="135865" y="147316"/>
                  </a:cubicBezTo>
                  <a:cubicBezTo>
                    <a:pt x="130754" y="141503"/>
                    <a:pt x="125643" y="135690"/>
                    <a:pt x="119680" y="127939"/>
                  </a:cubicBezTo>
                  <a:close/>
                  <a:moveTo>
                    <a:pt x="123714" y="95831"/>
                  </a:moveTo>
                  <a:cubicBezTo>
                    <a:pt x="122665" y="98145"/>
                    <a:pt x="122665" y="100458"/>
                    <a:pt x="121616" y="102771"/>
                  </a:cubicBezTo>
                  <a:cubicBezTo>
                    <a:pt x="127911" y="109711"/>
                    <a:pt x="133157" y="116651"/>
                    <a:pt x="139452" y="123590"/>
                  </a:cubicBezTo>
                  <a:cubicBezTo>
                    <a:pt x="140501" y="121277"/>
                    <a:pt x="140501" y="118964"/>
                    <a:pt x="141550" y="116651"/>
                  </a:cubicBezTo>
                  <a:cubicBezTo>
                    <a:pt x="135255" y="109711"/>
                    <a:pt x="128960" y="102771"/>
                    <a:pt x="123714" y="95831"/>
                  </a:cubicBezTo>
                  <a:close/>
                  <a:moveTo>
                    <a:pt x="85511" y="0"/>
                  </a:moveTo>
                  <a:cubicBezTo>
                    <a:pt x="94183" y="4314"/>
                    <a:pt x="107190" y="12942"/>
                    <a:pt x="115862" y="10785"/>
                  </a:cubicBezTo>
                  <a:cubicBezTo>
                    <a:pt x="131037" y="6471"/>
                    <a:pt x="141876" y="15099"/>
                    <a:pt x="152716" y="21569"/>
                  </a:cubicBezTo>
                  <a:cubicBezTo>
                    <a:pt x="183066" y="40982"/>
                    <a:pt x="196073" y="71179"/>
                    <a:pt x="191737" y="107847"/>
                  </a:cubicBezTo>
                  <a:cubicBezTo>
                    <a:pt x="185234" y="146672"/>
                    <a:pt x="163555" y="174712"/>
                    <a:pt x="124533" y="185497"/>
                  </a:cubicBezTo>
                  <a:cubicBezTo>
                    <a:pt x="83343" y="198438"/>
                    <a:pt x="44322" y="187653"/>
                    <a:pt x="18307" y="150986"/>
                  </a:cubicBezTo>
                  <a:cubicBezTo>
                    <a:pt x="964" y="127259"/>
                    <a:pt x="-5540" y="99219"/>
                    <a:pt x="5300" y="64708"/>
                  </a:cubicBezTo>
                  <a:cubicBezTo>
                    <a:pt x="13971" y="34511"/>
                    <a:pt x="37818" y="19413"/>
                    <a:pt x="61665" y="4314"/>
                  </a:cubicBezTo>
                  <a:cubicBezTo>
                    <a:pt x="68168" y="2157"/>
                    <a:pt x="74672" y="2157"/>
                    <a:pt x="855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>
              <a:noAutofit/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5" name="自由: 形状 34"/>
            <p:cNvSpPr/>
            <p:nvPr/>
          </p:nvSpPr>
          <p:spPr bwMode="auto">
            <a:xfrm>
              <a:off x="6116639" y="3507250"/>
              <a:ext cx="145583" cy="141694"/>
            </a:xfrm>
            <a:custGeom>
              <a:avLst/>
              <a:gdLst>
                <a:gd name="connsiteX0" fmla="*/ 69477 w 145583"/>
                <a:gd name="connsiteY0" fmla="*/ 91 h 141694"/>
                <a:gd name="connsiteX1" fmla="*/ 145467 w 145583"/>
                <a:gd name="connsiteY1" fmla="*/ 79259 h 141694"/>
                <a:gd name="connsiteX2" fmla="*/ 84675 w 145583"/>
                <a:gd name="connsiteY2" fmla="*/ 141310 h 141694"/>
                <a:gd name="connsiteX3" fmla="*/ 17369 w 145583"/>
                <a:gd name="connsiteY3" fmla="*/ 115634 h 141694"/>
                <a:gd name="connsiteX4" fmla="*/ 0 w 145583"/>
                <a:gd name="connsiteY4" fmla="*/ 70700 h 141694"/>
                <a:gd name="connsiteX5" fmla="*/ 3811 w 145583"/>
                <a:gd name="connsiteY5" fmla="*/ 55252 h 141694"/>
                <a:gd name="connsiteX6" fmla="*/ 18182 w 145583"/>
                <a:gd name="connsiteY6" fmla="*/ 75230 h 141694"/>
                <a:gd name="connsiteX7" fmla="*/ 19886 w 145583"/>
                <a:gd name="connsiteY7" fmla="*/ 67479 h 141694"/>
                <a:gd name="connsiteX8" fmla="*/ 5148 w 145583"/>
                <a:gd name="connsiteY8" fmla="*/ 49834 h 141694"/>
                <a:gd name="connsiteX9" fmla="*/ 6582 w 145583"/>
                <a:gd name="connsiteY9" fmla="*/ 44021 h 141694"/>
                <a:gd name="connsiteX10" fmla="*/ 14438 w 145583"/>
                <a:gd name="connsiteY10" fmla="*/ 33207 h 141694"/>
                <a:gd name="connsiteX11" fmla="*/ 23473 w 145583"/>
                <a:gd name="connsiteY11" fmla="*/ 43753 h 141694"/>
                <a:gd name="connsiteX12" fmla="*/ 25571 w 145583"/>
                <a:gd name="connsiteY12" fmla="*/ 36814 h 141694"/>
                <a:gd name="connsiteX13" fmla="*/ 18129 w 145583"/>
                <a:gd name="connsiteY13" fmla="*/ 28126 h 141694"/>
                <a:gd name="connsiteX14" fmla="*/ 23340 w 145583"/>
                <a:gd name="connsiteY14" fmla="*/ 20953 h 141694"/>
                <a:gd name="connsiteX15" fmla="*/ 69477 w 145583"/>
                <a:gd name="connsiteY15" fmla="*/ 91 h 14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5583" h="141694">
                  <a:moveTo>
                    <a:pt x="69477" y="91"/>
                  </a:moveTo>
                  <a:cubicBezTo>
                    <a:pt x="119413" y="2230"/>
                    <a:pt x="147638" y="40745"/>
                    <a:pt x="145467" y="79259"/>
                  </a:cubicBezTo>
                  <a:cubicBezTo>
                    <a:pt x="145467" y="113494"/>
                    <a:pt x="115071" y="145589"/>
                    <a:pt x="84675" y="141310"/>
                  </a:cubicBezTo>
                  <a:cubicBezTo>
                    <a:pt x="60792" y="139170"/>
                    <a:pt x="30396" y="143449"/>
                    <a:pt x="17369" y="115634"/>
                  </a:cubicBezTo>
                  <a:cubicBezTo>
                    <a:pt x="8685" y="102796"/>
                    <a:pt x="0" y="85678"/>
                    <a:pt x="0" y="70700"/>
                  </a:cubicBezTo>
                  <a:lnTo>
                    <a:pt x="3811" y="55252"/>
                  </a:lnTo>
                  <a:lnTo>
                    <a:pt x="18182" y="75230"/>
                  </a:lnTo>
                  <a:cubicBezTo>
                    <a:pt x="19034" y="73292"/>
                    <a:pt x="19886" y="71355"/>
                    <a:pt x="19886" y="67479"/>
                  </a:cubicBezTo>
                  <a:lnTo>
                    <a:pt x="5148" y="49834"/>
                  </a:lnTo>
                  <a:lnTo>
                    <a:pt x="6582" y="44021"/>
                  </a:lnTo>
                  <a:lnTo>
                    <a:pt x="14438" y="33207"/>
                  </a:lnTo>
                  <a:lnTo>
                    <a:pt x="23473" y="43753"/>
                  </a:lnTo>
                  <a:cubicBezTo>
                    <a:pt x="24522" y="41440"/>
                    <a:pt x="24522" y="39127"/>
                    <a:pt x="25571" y="36814"/>
                  </a:cubicBezTo>
                  <a:lnTo>
                    <a:pt x="18129" y="28126"/>
                  </a:lnTo>
                  <a:lnTo>
                    <a:pt x="23340" y="20953"/>
                  </a:lnTo>
                  <a:cubicBezTo>
                    <a:pt x="36910" y="7580"/>
                    <a:pt x="54279" y="-979"/>
                    <a:pt x="69477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>
              <a:noAutofit/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6" name="自由: 形状 35"/>
            <p:cNvSpPr/>
            <p:nvPr/>
          </p:nvSpPr>
          <p:spPr bwMode="auto">
            <a:xfrm>
              <a:off x="6667973" y="3513701"/>
              <a:ext cx="142403" cy="137551"/>
            </a:xfrm>
            <a:custGeom>
              <a:avLst/>
              <a:gdLst>
                <a:gd name="connsiteX0" fmla="*/ 48640 w 142403"/>
                <a:gd name="connsiteY0" fmla="*/ 87406 h 137551"/>
                <a:gd name="connsiteX1" fmla="*/ 46957 w 142403"/>
                <a:gd name="connsiteY1" fmla="*/ 93201 h 137551"/>
                <a:gd name="connsiteX2" fmla="*/ 65466 w 142403"/>
                <a:gd name="connsiteY2" fmla="*/ 120245 h 137551"/>
                <a:gd name="connsiteX3" fmla="*/ 67148 w 142403"/>
                <a:gd name="connsiteY3" fmla="*/ 114450 h 137551"/>
                <a:gd name="connsiteX4" fmla="*/ 48640 w 142403"/>
                <a:gd name="connsiteY4" fmla="*/ 87406 h 137551"/>
                <a:gd name="connsiteX5" fmla="*/ 71250 w 142403"/>
                <a:gd name="connsiteY5" fmla="*/ 0 h 137551"/>
                <a:gd name="connsiteX6" fmla="*/ 79134 w 142403"/>
                <a:gd name="connsiteY6" fmla="*/ 1690 h 137551"/>
                <a:gd name="connsiteX7" fmla="*/ 99541 w 142403"/>
                <a:gd name="connsiteY7" fmla="*/ 30012 h 137551"/>
                <a:gd name="connsiteX8" fmla="*/ 100680 w 142403"/>
                <a:gd name="connsiteY8" fmla="*/ 27443 h 137551"/>
                <a:gd name="connsiteX9" fmla="*/ 80689 w 142403"/>
                <a:gd name="connsiteY9" fmla="*/ 2023 h 137551"/>
                <a:gd name="connsiteX10" fmla="*/ 96012 w 142403"/>
                <a:gd name="connsiteY10" fmla="*/ 5306 h 137551"/>
                <a:gd name="connsiteX11" fmla="*/ 142403 w 142403"/>
                <a:gd name="connsiteY11" fmla="*/ 68776 h 137551"/>
                <a:gd name="connsiteX12" fmla="*/ 88499 w 142403"/>
                <a:gd name="connsiteY12" fmla="*/ 137551 h 137551"/>
                <a:gd name="connsiteX13" fmla="*/ 96 w 142403"/>
                <a:gd name="connsiteY13" fmla="*/ 62328 h 137551"/>
                <a:gd name="connsiteX14" fmla="*/ 71250 w 142403"/>
                <a:gd name="connsiteY14" fmla="*/ 0 h 137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403" h="137551">
                  <a:moveTo>
                    <a:pt x="48640" y="87406"/>
                  </a:moveTo>
                  <a:cubicBezTo>
                    <a:pt x="47799" y="89338"/>
                    <a:pt x="47799" y="91269"/>
                    <a:pt x="46957" y="93201"/>
                  </a:cubicBezTo>
                  <a:cubicBezTo>
                    <a:pt x="53688" y="102860"/>
                    <a:pt x="59576" y="110587"/>
                    <a:pt x="65466" y="120245"/>
                  </a:cubicBezTo>
                  <a:cubicBezTo>
                    <a:pt x="66307" y="118313"/>
                    <a:pt x="66307" y="116382"/>
                    <a:pt x="67148" y="114450"/>
                  </a:cubicBezTo>
                  <a:cubicBezTo>
                    <a:pt x="61259" y="104792"/>
                    <a:pt x="54529" y="97064"/>
                    <a:pt x="48640" y="87406"/>
                  </a:cubicBezTo>
                  <a:close/>
                  <a:moveTo>
                    <a:pt x="71250" y="0"/>
                  </a:moveTo>
                  <a:lnTo>
                    <a:pt x="79134" y="1690"/>
                  </a:lnTo>
                  <a:lnTo>
                    <a:pt x="99541" y="30012"/>
                  </a:lnTo>
                  <a:cubicBezTo>
                    <a:pt x="99921" y="29156"/>
                    <a:pt x="100300" y="28299"/>
                    <a:pt x="100680" y="27443"/>
                  </a:cubicBezTo>
                  <a:lnTo>
                    <a:pt x="80689" y="2023"/>
                  </a:lnTo>
                  <a:lnTo>
                    <a:pt x="96012" y="5306"/>
                  </a:lnTo>
                  <a:cubicBezTo>
                    <a:pt x="120572" y="16791"/>
                    <a:pt x="142403" y="44597"/>
                    <a:pt x="142403" y="68776"/>
                  </a:cubicBezTo>
                  <a:cubicBezTo>
                    <a:pt x="142403" y="111760"/>
                    <a:pt x="120842" y="137551"/>
                    <a:pt x="88499" y="137551"/>
                  </a:cubicBezTo>
                  <a:cubicBezTo>
                    <a:pt x="19502" y="137551"/>
                    <a:pt x="6565" y="118208"/>
                    <a:pt x="96" y="62328"/>
                  </a:cubicBezTo>
                  <a:cubicBezTo>
                    <a:pt x="-2060" y="30090"/>
                    <a:pt x="32439" y="0"/>
                    <a:pt x="712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>
              <a:noAutofit/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28" name="PA_组合 40"/>
          <p:cNvGrpSpPr/>
          <p:nvPr>
            <p:custDataLst>
              <p:tags r:id="rId7"/>
            </p:custDataLst>
          </p:nvPr>
        </p:nvGrpSpPr>
        <p:grpSpPr>
          <a:xfrm>
            <a:off x="7077723" y="4816359"/>
            <a:ext cx="654493" cy="399753"/>
            <a:chOff x="4146869" y="4465872"/>
            <a:chExt cx="793405" cy="484448"/>
          </a:xfrm>
          <a:solidFill>
            <a:schemeClr val="bg1">
              <a:lumMod val="65000"/>
            </a:schemeClr>
          </a:solidFill>
        </p:grpSpPr>
        <p:sp>
          <p:nvSpPr>
            <p:cNvPr id="42" name="自由: 形状 41"/>
            <p:cNvSpPr/>
            <p:nvPr/>
          </p:nvSpPr>
          <p:spPr bwMode="auto">
            <a:xfrm>
              <a:off x="4146869" y="4465872"/>
              <a:ext cx="487825" cy="484448"/>
            </a:xfrm>
            <a:custGeom>
              <a:avLst/>
              <a:gdLst>
                <a:gd name="connsiteX0" fmla="*/ 339129 w 487825"/>
                <a:gd name="connsiteY0" fmla="*/ 372353 h 484448"/>
                <a:gd name="connsiteX1" fmla="*/ 333115 w 487825"/>
                <a:gd name="connsiteY1" fmla="*/ 383783 h 484448"/>
                <a:gd name="connsiteX2" fmla="*/ 384231 w 487825"/>
                <a:gd name="connsiteY2" fmla="*/ 418072 h 484448"/>
                <a:gd name="connsiteX3" fmla="*/ 390244 w 487825"/>
                <a:gd name="connsiteY3" fmla="*/ 406642 h 484448"/>
                <a:gd name="connsiteX4" fmla="*/ 339129 w 487825"/>
                <a:gd name="connsiteY4" fmla="*/ 372353 h 484448"/>
                <a:gd name="connsiteX5" fmla="*/ 95817 w 487825"/>
                <a:gd name="connsiteY5" fmla="*/ 347478 h 484448"/>
                <a:gd name="connsiteX6" fmla="*/ 219461 w 487825"/>
                <a:gd name="connsiteY6" fmla="*/ 423312 h 484448"/>
                <a:gd name="connsiteX7" fmla="*/ 223537 w 487825"/>
                <a:gd name="connsiteY7" fmla="*/ 419250 h 484448"/>
                <a:gd name="connsiteX8" fmla="*/ 95817 w 487825"/>
                <a:gd name="connsiteY8" fmla="*/ 347478 h 484448"/>
                <a:gd name="connsiteX9" fmla="*/ 267948 w 487825"/>
                <a:gd name="connsiteY9" fmla="*/ 85491 h 484448"/>
                <a:gd name="connsiteX10" fmla="*/ 265797 w 487825"/>
                <a:gd name="connsiteY10" fmla="*/ 89785 h 484448"/>
                <a:gd name="connsiteX11" fmla="*/ 298065 w 487825"/>
                <a:gd name="connsiteY11" fmla="*/ 113404 h 484448"/>
                <a:gd name="connsiteX12" fmla="*/ 295913 w 487825"/>
                <a:gd name="connsiteY12" fmla="*/ 117698 h 484448"/>
                <a:gd name="connsiteX13" fmla="*/ 276553 w 487825"/>
                <a:gd name="connsiteY13" fmla="*/ 115551 h 484448"/>
                <a:gd name="connsiteX14" fmla="*/ 145331 w 487825"/>
                <a:gd name="connsiteY14" fmla="*/ 154199 h 484448"/>
                <a:gd name="connsiteX15" fmla="*/ 136557 w 487825"/>
                <a:gd name="connsiteY15" fmla="*/ 168244 h 484448"/>
                <a:gd name="connsiteX16" fmla="*/ 92134 w 487825"/>
                <a:gd name="connsiteY16" fmla="*/ 145328 h 484448"/>
                <a:gd name="connsiteX17" fmla="*/ 83820 w 487825"/>
                <a:gd name="connsiteY17" fmla="*/ 157479 h 484448"/>
                <a:gd name="connsiteX18" fmla="*/ 128791 w 487825"/>
                <a:gd name="connsiteY18" fmla="*/ 180676 h 484448"/>
                <a:gd name="connsiteX19" fmla="*/ 123786 w 487825"/>
                <a:gd name="connsiteY19" fmla="*/ 188688 h 484448"/>
                <a:gd name="connsiteX20" fmla="*/ 121668 w 487825"/>
                <a:gd name="connsiteY20" fmla="*/ 293762 h 484448"/>
                <a:gd name="connsiteX21" fmla="*/ 207715 w 487825"/>
                <a:gd name="connsiteY21" fmla="*/ 371059 h 484448"/>
                <a:gd name="connsiteX22" fmla="*/ 308820 w 487825"/>
                <a:gd name="connsiteY22" fmla="*/ 364617 h 484448"/>
                <a:gd name="connsiteX23" fmla="*/ 358298 w 487825"/>
                <a:gd name="connsiteY23" fmla="*/ 175670 h 484448"/>
                <a:gd name="connsiteX24" fmla="*/ 336786 w 487825"/>
                <a:gd name="connsiteY24" fmla="*/ 137022 h 484448"/>
                <a:gd name="connsiteX25" fmla="*/ 366902 w 487825"/>
                <a:gd name="connsiteY25" fmla="*/ 149905 h 484448"/>
                <a:gd name="connsiteX26" fmla="*/ 369054 w 487825"/>
                <a:gd name="connsiteY26" fmla="*/ 145611 h 484448"/>
                <a:gd name="connsiteX27" fmla="*/ 267948 w 487825"/>
                <a:gd name="connsiteY27" fmla="*/ 85491 h 484448"/>
                <a:gd name="connsiteX28" fmla="*/ 213202 w 487825"/>
                <a:gd name="connsiteY28" fmla="*/ 592 h 484448"/>
                <a:gd name="connsiteX29" fmla="*/ 224777 w 487825"/>
                <a:gd name="connsiteY29" fmla="*/ 13191 h 484448"/>
                <a:gd name="connsiteX30" fmla="*/ 274307 w 487825"/>
                <a:gd name="connsiteY30" fmla="*/ 13191 h 484448"/>
                <a:gd name="connsiteX31" fmla="*/ 300149 w 487825"/>
                <a:gd name="connsiteY31" fmla="*/ 4613 h 484448"/>
                <a:gd name="connsiteX32" fmla="*/ 319530 w 487825"/>
                <a:gd name="connsiteY32" fmla="*/ 8902 h 484448"/>
                <a:gd name="connsiteX33" fmla="*/ 341065 w 487825"/>
                <a:gd name="connsiteY33" fmla="*/ 36781 h 484448"/>
                <a:gd name="connsiteX34" fmla="*/ 381981 w 487825"/>
                <a:gd name="connsiteY34" fmla="*/ 58226 h 484448"/>
                <a:gd name="connsiteX35" fmla="*/ 420743 w 487825"/>
                <a:gd name="connsiteY35" fmla="*/ 73237 h 484448"/>
                <a:gd name="connsiteX36" fmla="*/ 431511 w 487825"/>
                <a:gd name="connsiteY36" fmla="*/ 118272 h 484448"/>
                <a:gd name="connsiteX37" fmla="*/ 459506 w 487825"/>
                <a:gd name="connsiteY37" fmla="*/ 154729 h 484448"/>
                <a:gd name="connsiteX38" fmla="*/ 485348 w 487825"/>
                <a:gd name="connsiteY38" fmla="*/ 193330 h 484448"/>
                <a:gd name="connsiteX39" fmla="*/ 474580 w 487825"/>
                <a:gd name="connsiteY39" fmla="*/ 223354 h 484448"/>
                <a:gd name="connsiteX40" fmla="*/ 470273 w 487825"/>
                <a:gd name="connsiteY40" fmla="*/ 270533 h 484448"/>
                <a:gd name="connsiteX41" fmla="*/ 485348 w 487825"/>
                <a:gd name="connsiteY41" fmla="*/ 300556 h 484448"/>
                <a:gd name="connsiteX42" fmla="*/ 448739 w 487825"/>
                <a:gd name="connsiteY42" fmla="*/ 343447 h 484448"/>
                <a:gd name="connsiteX43" fmla="*/ 427204 w 487825"/>
                <a:gd name="connsiteY43" fmla="*/ 384192 h 484448"/>
                <a:gd name="connsiteX44" fmla="*/ 427204 w 487825"/>
                <a:gd name="connsiteY44" fmla="*/ 403493 h 484448"/>
                <a:gd name="connsiteX45" fmla="*/ 397055 w 487825"/>
                <a:gd name="connsiteY45" fmla="*/ 433516 h 484448"/>
                <a:gd name="connsiteX46" fmla="*/ 379827 w 487825"/>
                <a:gd name="connsiteY46" fmla="*/ 433516 h 484448"/>
                <a:gd name="connsiteX47" fmla="*/ 332451 w 487825"/>
                <a:gd name="connsiteY47" fmla="*/ 461395 h 484448"/>
                <a:gd name="connsiteX48" fmla="*/ 321683 w 487825"/>
                <a:gd name="connsiteY48" fmla="*/ 474262 h 484448"/>
                <a:gd name="connsiteX49" fmla="*/ 289381 w 487825"/>
                <a:gd name="connsiteY49" fmla="*/ 482840 h 484448"/>
                <a:gd name="connsiteX50" fmla="*/ 263540 w 487825"/>
                <a:gd name="connsiteY50" fmla="*/ 469973 h 484448"/>
                <a:gd name="connsiteX51" fmla="*/ 218317 w 487825"/>
                <a:gd name="connsiteY51" fmla="*/ 465684 h 484448"/>
                <a:gd name="connsiteX52" fmla="*/ 158019 w 487825"/>
                <a:gd name="connsiteY52" fmla="*/ 469973 h 484448"/>
                <a:gd name="connsiteX53" fmla="*/ 151559 w 487825"/>
                <a:gd name="connsiteY53" fmla="*/ 431372 h 484448"/>
                <a:gd name="connsiteX54" fmla="*/ 106336 w 487825"/>
                <a:gd name="connsiteY54" fmla="*/ 422794 h 484448"/>
                <a:gd name="connsiteX55" fmla="*/ 67573 w 487825"/>
                <a:gd name="connsiteY55" fmla="*/ 414216 h 484448"/>
                <a:gd name="connsiteX56" fmla="*/ 56806 w 487825"/>
                <a:gd name="connsiteY56" fmla="*/ 369181 h 484448"/>
                <a:gd name="connsiteX57" fmla="*/ 33117 w 487825"/>
                <a:gd name="connsiteY57" fmla="*/ 332724 h 484448"/>
                <a:gd name="connsiteX58" fmla="*/ 9429 w 487825"/>
                <a:gd name="connsiteY58" fmla="*/ 313423 h 484448"/>
                <a:gd name="connsiteX59" fmla="*/ 2969 w 487825"/>
                <a:gd name="connsiteY59" fmla="*/ 289834 h 484448"/>
                <a:gd name="connsiteX60" fmla="*/ 13736 w 487825"/>
                <a:gd name="connsiteY60" fmla="*/ 261955 h 484448"/>
                <a:gd name="connsiteX61" fmla="*/ 24503 w 487825"/>
                <a:gd name="connsiteY61" fmla="*/ 229787 h 484448"/>
                <a:gd name="connsiteX62" fmla="*/ 15889 w 487825"/>
                <a:gd name="connsiteY62" fmla="*/ 214776 h 484448"/>
                <a:gd name="connsiteX63" fmla="*/ 18043 w 487825"/>
                <a:gd name="connsiteY63" fmla="*/ 148295 h 484448"/>
                <a:gd name="connsiteX64" fmla="*/ 28810 w 487825"/>
                <a:gd name="connsiteY64" fmla="*/ 144006 h 484448"/>
                <a:gd name="connsiteX65" fmla="*/ 63266 w 487825"/>
                <a:gd name="connsiteY65" fmla="*/ 122561 h 484448"/>
                <a:gd name="connsiteX66" fmla="*/ 61113 w 487825"/>
                <a:gd name="connsiteY66" fmla="*/ 103261 h 484448"/>
                <a:gd name="connsiteX67" fmla="*/ 69727 w 487825"/>
                <a:gd name="connsiteY67" fmla="*/ 71093 h 484448"/>
                <a:gd name="connsiteX68" fmla="*/ 121410 w 487825"/>
                <a:gd name="connsiteY68" fmla="*/ 53937 h 484448"/>
                <a:gd name="connsiteX69" fmla="*/ 155866 w 487825"/>
                <a:gd name="connsiteY69" fmla="*/ 23913 h 484448"/>
                <a:gd name="connsiteX70" fmla="*/ 168787 w 487825"/>
                <a:gd name="connsiteY70" fmla="*/ 8902 h 484448"/>
                <a:gd name="connsiteX71" fmla="*/ 196782 w 487825"/>
                <a:gd name="connsiteY71" fmla="*/ 2468 h 484448"/>
                <a:gd name="connsiteX72" fmla="*/ 213202 w 487825"/>
                <a:gd name="connsiteY72" fmla="*/ 592 h 48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487825" h="484448">
                  <a:moveTo>
                    <a:pt x="339129" y="372353"/>
                  </a:moveTo>
                  <a:cubicBezTo>
                    <a:pt x="336122" y="376163"/>
                    <a:pt x="336122" y="379973"/>
                    <a:pt x="333115" y="383783"/>
                  </a:cubicBezTo>
                  <a:cubicBezTo>
                    <a:pt x="351156" y="395213"/>
                    <a:pt x="366190" y="406642"/>
                    <a:pt x="384231" y="418072"/>
                  </a:cubicBezTo>
                  <a:cubicBezTo>
                    <a:pt x="387237" y="414262"/>
                    <a:pt x="387237" y="410452"/>
                    <a:pt x="390244" y="406642"/>
                  </a:cubicBezTo>
                  <a:cubicBezTo>
                    <a:pt x="372204" y="395213"/>
                    <a:pt x="354163" y="383783"/>
                    <a:pt x="339129" y="372353"/>
                  </a:cubicBezTo>
                  <a:close/>
                  <a:moveTo>
                    <a:pt x="95817" y="347478"/>
                  </a:moveTo>
                  <a:cubicBezTo>
                    <a:pt x="135220" y="375916"/>
                    <a:pt x="177341" y="400291"/>
                    <a:pt x="219461" y="423312"/>
                  </a:cubicBezTo>
                  <a:cubicBezTo>
                    <a:pt x="220820" y="421958"/>
                    <a:pt x="222179" y="420604"/>
                    <a:pt x="223537" y="419250"/>
                  </a:cubicBezTo>
                  <a:cubicBezTo>
                    <a:pt x="184134" y="389458"/>
                    <a:pt x="137938" y="370499"/>
                    <a:pt x="95817" y="347478"/>
                  </a:cubicBezTo>
                  <a:close/>
                  <a:moveTo>
                    <a:pt x="267948" y="85491"/>
                  </a:moveTo>
                  <a:cubicBezTo>
                    <a:pt x="267948" y="87638"/>
                    <a:pt x="267948" y="87638"/>
                    <a:pt x="265797" y="89785"/>
                  </a:cubicBezTo>
                  <a:cubicBezTo>
                    <a:pt x="276553" y="96227"/>
                    <a:pt x="287309" y="104815"/>
                    <a:pt x="298065" y="113404"/>
                  </a:cubicBezTo>
                  <a:cubicBezTo>
                    <a:pt x="295913" y="115551"/>
                    <a:pt x="295913" y="117698"/>
                    <a:pt x="295913" y="117698"/>
                  </a:cubicBezTo>
                  <a:cubicBezTo>
                    <a:pt x="289460" y="117698"/>
                    <a:pt x="283006" y="117698"/>
                    <a:pt x="276553" y="115551"/>
                  </a:cubicBezTo>
                  <a:cubicBezTo>
                    <a:pt x="224924" y="106962"/>
                    <a:pt x="181901" y="113404"/>
                    <a:pt x="145331" y="154199"/>
                  </a:cubicBezTo>
                  <a:lnTo>
                    <a:pt x="136557" y="168244"/>
                  </a:lnTo>
                  <a:lnTo>
                    <a:pt x="92134" y="145328"/>
                  </a:lnTo>
                  <a:cubicBezTo>
                    <a:pt x="87977" y="149378"/>
                    <a:pt x="87977" y="153429"/>
                    <a:pt x="83820" y="157479"/>
                  </a:cubicBezTo>
                  <a:lnTo>
                    <a:pt x="128791" y="180676"/>
                  </a:lnTo>
                  <a:lnTo>
                    <a:pt x="123786" y="188688"/>
                  </a:lnTo>
                  <a:cubicBezTo>
                    <a:pt x="107954" y="223713"/>
                    <a:pt x="108761" y="259945"/>
                    <a:pt x="121668" y="293762"/>
                  </a:cubicBezTo>
                  <a:cubicBezTo>
                    <a:pt x="134575" y="334557"/>
                    <a:pt x="168994" y="356029"/>
                    <a:pt x="207715" y="371059"/>
                  </a:cubicBezTo>
                  <a:cubicBezTo>
                    <a:pt x="244285" y="383941"/>
                    <a:pt x="278704" y="381794"/>
                    <a:pt x="308820" y="364617"/>
                  </a:cubicBezTo>
                  <a:cubicBezTo>
                    <a:pt x="379809" y="323822"/>
                    <a:pt x="401321" y="242231"/>
                    <a:pt x="358298" y="175670"/>
                  </a:cubicBezTo>
                  <a:cubicBezTo>
                    <a:pt x="351844" y="164935"/>
                    <a:pt x="347542" y="152052"/>
                    <a:pt x="336786" y="137022"/>
                  </a:cubicBezTo>
                  <a:cubicBezTo>
                    <a:pt x="351844" y="141316"/>
                    <a:pt x="358298" y="145611"/>
                    <a:pt x="366902" y="149905"/>
                  </a:cubicBezTo>
                  <a:cubicBezTo>
                    <a:pt x="366902" y="147758"/>
                    <a:pt x="369054" y="147758"/>
                    <a:pt x="369054" y="145611"/>
                  </a:cubicBezTo>
                  <a:cubicBezTo>
                    <a:pt x="334635" y="126287"/>
                    <a:pt x="302367" y="104815"/>
                    <a:pt x="267948" y="85491"/>
                  </a:cubicBezTo>
                  <a:close/>
                  <a:moveTo>
                    <a:pt x="213202" y="592"/>
                  </a:moveTo>
                  <a:cubicBezTo>
                    <a:pt x="217778" y="1932"/>
                    <a:pt x="221547" y="5685"/>
                    <a:pt x="224777" y="13191"/>
                  </a:cubicBezTo>
                  <a:cubicBezTo>
                    <a:pt x="233391" y="30347"/>
                    <a:pt x="263540" y="32492"/>
                    <a:pt x="274307" y="13191"/>
                  </a:cubicBezTo>
                  <a:cubicBezTo>
                    <a:pt x="280767" y="324"/>
                    <a:pt x="287228" y="-1821"/>
                    <a:pt x="300149" y="4613"/>
                  </a:cubicBezTo>
                  <a:cubicBezTo>
                    <a:pt x="306609" y="8902"/>
                    <a:pt x="313070" y="8902"/>
                    <a:pt x="319530" y="8902"/>
                  </a:cubicBezTo>
                  <a:cubicBezTo>
                    <a:pt x="334604" y="13191"/>
                    <a:pt x="345372" y="15335"/>
                    <a:pt x="341065" y="36781"/>
                  </a:cubicBezTo>
                  <a:cubicBezTo>
                    <a:pt x="338911" y="49648"/>
                    <a:pt x="364753" y="64659"/>
                    <a:pt x="381981" y="58226"/>
                  </a:cubicBezTo>
                  <a:cubicBezTo>
                    <a:pt x="401362" y="51792"/>
                    <a:pt x="409976" y="60370"/>
                    <a:pt x="420743" y="73237"/>
                  </a:cubicBezTo>
                  <a:cubicBezTo>
                    <a:pt x="429357" y="86104"/>
                    <a:pt x="446585" y="94683"/>
                    <a:pt x="431511" y="118272"/>
                  </a:cubicBezTo>
                  <a:cubicBezTo>
                    <a:pt x="420743" y="135428"/>
                    <a:pt x="437971" y="152585"/>
                    <a:pt x="459506" y="154729"/>
                  </a:cubicBezTo>
                  <a:cubicBezTo>
                    <a:pt x="483194" y="156874"/>
                    <a:pt x="481041" y="180463"/>
                    <a:pt x="485348" y="193330"/>
                  </a:cubicBezTo>
                  <a:cubicBezTo>
                    <a:pt x="489655" y="204053"/>
                    <a:pt x="489655" y="216920"/>
                    <a:pt x="474580" y="223354"/>
                  </a:cubicBezTo>
                  <a:cubicBezTo>
                    <a:pt x="457353" y="231932"/>
                    <a:pt x="455199" y="261955"/>
                    <a:pt x="470273" y="270533"/>
                  </a:cubicBezTo>
                  <a:cubicBezTo>
                    <a:pt x="478887" y="279111"/>
                    <a:pt x="491808" y="285545"/>
                    <a:pt x="485348" y="300556"/>
                  </a:cubicBezTo>
                  <a:cubicBezTo>
                    <a:pt x="476734" y="317712"/>
                    <a:pt x="474580" y="341302"/>
                    <a:pt x="448739" y="343447"/>
                  </a:cubicBezTo>
                  <a:cubicBezTo>
                    <a:pt x="425050" y="345591"/>
                    <a:pt x="418590" y="362747"/>
                    <a:pt x="427204" y="384192"/>
                  </a:cubicBezTo>
                  <a:cubicBezTo>
                    <a:pt x="431511" y="388481"/>
                    <a:pt x="431511" y="399204"/>
                    <a:pt x="427204" y="403493"/>
                  </a:cubicBezTo>
                  <a:cubicBezTo>
                    <a:pt x="418590" y="414216"/>
                    <a:pt x="407823" y="424938"/>
                    <a:pt x="397055" y="433516"/>
                  </a:cubicBezTo>
                  <a:cubicBezTo>
                    <a:pt x="392748" y="437805"/>
                    <a:pt x="386288" y="435661"/>
                    <a:pt x="379827" y="433516"/>
                  </a:cubicBezTo>
                  <a:cubicBezTo>
                    <a:pt x="347525" y="422794"/>
                    <a:pt x="338911" y="429227"/>
                    <a:pt x="332451" y="461395"/>
                  </a:cubicBezTo>
                  <a:cubicBezTo>
                    <a:pt x="332451" y="467829"/>
                    <a:pt x="325990" y="472118"/>
                    <a:pt x="321683" y="474262"/>
                  </a:cubicBezTo>
                  <a:cubicBezTo>
                    <a:pt x="310916" y="478551"/>
                    <a:pt x="300149" y="480696"/>
                    <a:pt x="289381" y="482840"/>
                  </a:cubicBezTo>
                  <a:cubicBezTo>
                    <a:pt x="276460" y="487129"/>
                    <a:pt x="270000" y="482840"/>
                    <a:pt x="263540" y="469973"/>
                  </a:cubicBezTo>
                  <a:cubicBezTo>
                    <a:pt x="254926" y="450672"/>
                    <a:pt x="231237" y="450672"/>
                    <a:pt x="218317" y="465684"/>
                  </a:cubicBezTo>
                  <a:cubicBezTo>
                    <a:pt x="205396" y="482840"/>
                    <a:pt x="186014" y="484985"/>
                    <a:pt x="158019" y="469973"/>
                  </a:cubicBezTo>
                  <a:cubicBezTo>
                    <a:pt x="138638" y="461395"/>
                    <a:pt x="147252" y="446383"/>
                    <a:pt x="151559" y="431372"/>
                  </a:cubicBezTo>
                  <a:cubicBezTo>
                    <a:pt x="136484" y="416360"/>
                    <a:pt x="121410" y="409927"/>
                    <a:pt x="106336" y="422794"/>
                  </a:cubicBezTo>
                  <a:cubicBezTo>
                    <a:pt x="89108" y="431372"/>
                    <a:pt x="78340" y="427083"/>
                    <a:pt x="67573" y="414216"/>
                  </a:cubicBezTo>
                  <a:cubicBezTo>
                    <a:pt x="58959" y="401349"/>
                    <a:pt x="41731" y="390626"/>
                    <a:pt x="56806" y="369181"/>
                  </a:cubicBezTo>
                  <a:cubicBezTo>
                    <a:pt x="67573" y="352025"/>
                    <a:pt x="54652" y="332724"/>
                    <a:pt x="33117" y="332724"/>
                  </a:cubicBezTo>
                  <a:cubicBezTo>
                    <a:pt x="20196" y="330579"/>
                    <a:pt x="11582" y="326290"/>
                    <a:pt x="9429" y="313423"/>
                  </a:cubicBezTo>
                  <a:cubicBezTo>
                    <a:pt x="7276" y="304845"/>
                    <a:pt x="5122" y="296267"/>
                    <a:pt x="2969" y="289834"/>
                  </a:cubicBezTo>
                  <a:cubicBezTo>
                    <a:pt x="-3492" y="276967"/>
                    <a:pt x="815" y="266244"/>
                    <a:pt x="13736" y="261955"/>
                  </a:cubicBezTo>
                  <a:cubicBezTo>
                    <a:pt x="33117" y="255521"/>
                    <a:pt x="28810" y="242654"/>
                    <a:pt x="24503" y="229787"/>
                  </a:cubicBezTo>
                  <a:cubicBezTo>
                    <a:pt x="22350" y="223354"/>
                    <a:pt x="18043" y="219065"/>
                    <a:pt x="15889" y="214776"/>
                  </a:cubicBezTo>
                  <a:cubicBezTo>
                    <a:pt x="2969" y="199764"/>
                    <a:pt x="5122" y="163307"/>
                    <a:pt x="18043" y="148295"/>
                  </a:cubicBezTo>
                  <a:cubicBezTo>
                    <a:pt x="20196" y="146151"/>
                    <a:pt x="26657" y="144006"/>
                    <a:pt x="28810" y="144006"/>
                  </a:cubicBezTo>
                  <a:cubicBezTo>
                    <a:pt x="48192" y="146151"/>
                    <a:pt x="58959" y="139717"/>
                    <a:pt x="63266" y="122561"/>
                  </a:cubicBezTo>
                  <a:cubicBezTo>
                    <a:pt x="63266" y="116128"/>
                    <a:pt x="65420" y="107550"/>
                    <a:pt x="61113" y="103261"/>
                  </a:cubicBezTo>
                  <a:cubicBezTo>
                    <a:pt x="54652" y="88249"/>
                    <a:pt x="58959" y="79671"/>
                    <a:pt x="69727" y="71093"/>
                  </a:cubicBezTo>
                  <a:cubicBezTo>
                    <a:pt x="84801" y="58226"/>
                    <a:pt x="97722" y="45359"/>
                    <a:pt x="121410" y="53937"/>
                  </a:cubicBezTo>
                  <a:cubicBezTo>
                    <a:pt x="142945" y="62515"/>
                    <a:pt x="158019" y="47503"/>
                    <a:pt x="155866" y="23913"/>
                  </a:cubicBezTo>
                  <a:cubicBezTo>
                    <a:pt x="155866" y="15335"/>
                    <a:pt x="158019" y="11046"/>
                    <a:pt x="168787" y="8902"/>
                  </a:cubicBezTo>
                  <a:cubicBezTo>
                    <a:pt x="177400" y="6757"/>
                    <a:pt x="188168" y="4613"/>
                    <a:pt x="196782" y="2468"/>
                  </a:cubicBezTo>
                  <a:cubicBezTo>
                    <a:pt x="203242" y="324"/>
                    <a:pt x="208626" y="-748"/>
                    <a:pt x="213202" y="5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>
              <a:noAutofit/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3" name="自由: 形状 42"/>
            <p:cNvSpPr/>
            <p:nvPr/>
          </p:nvSpPr>
          <p:spPr bwMode="auto">
            <a:xfrm>
              <a:off x="4638733" y="4621191"/>
              <a:ext cx="301541" cy="300060"/>
            </a:xfrm>
            <a:custGeom>
              <a:avLst/>
              <a:gdLst>
                <a:gd name="connsiteX0" fmla="*/ 108858 w 301541"/>
                <a:gd name="connsiteY0" fmla="*/ 14310 h 300060"/>
                <a:gd name="connsiteX1" fmla="*/ 104517 w 301541"/>
                <a:gd name="connsiteY1" fmla="*/ 22919 h 300060"/>
                <a:gd name="connsiteX2" fmla="*/ 180476 w 301541"/>
                <a:gd name="connsiteY2" fmla="*/ 68117 h 300060"/>
                <a:gd name="connsiteX3" fmla="*/ 121879 w 301541"/>
                <a:gd name="connsiteY3" fmla="*/ 78879 h 300060"/>
                <a:gd name="connsiteX4" fmla="*/ 69793 w 301541"/>
                <a:gd name="connsiteY4" fmla="*/ 145600 h 300060"/>
                <a:gd name="connsiteX5" fmla="*/ 124050 w 301541"/>
                <a:gd name="connsiteY5" fmla="*/ 223082 h 300060"/>
                <a:gd name="connsiteX6" fmla="*/ 219541 w 301541"/>
                <a:gd name="connsiteY6" fmla="*/ 197255 h 300060"/>
                <a:gd name="connsiteX7" fmla="*/ 210860 w 301541"/>
                <a:gd name="connsiteY7" fmla="*/ 93945 h 300060"/>
                <a:gd name="connsiteX8" fmla="*/ 206519 w 301541"/>
                <a:gd name="connsiteY8" fmla="*/ 72422 h 300060"/>
                <a:gd name="connsiteX9" fmla="*/ 108858 w 301541"/>
                <a:gd name="connsiteY9" fmla="*/ 14310 h 300060"/>
                <a:gd name="connsiteX10" fmla="*/ 109581 w 301541"/>
                <a:gd name="connsiteY10" fmla="*/ 1431 h 300060"/>
                <a:gd name="connsiteX11" fmla="*/ 129227 w 301541"/>
                <a:gd name="connsiteY11" fmla="*/ 3846 h 300060"/>
                <a:gd name="connsiteX12" fmla="*/ 176591 w 301541"/>
                <a:gd name="connsiteY12" fmla="*/ 3846 h 300060"/>
                <a:gd name="connsiteX13" fmla="*/ 213190 w 301541"/>
                <a:gd name="connsiteY13" fmla="*/ 16725 h 300060"/>
                <a:gd name="connsiteX14" fmla="*/ 239025 w 301541"/>
                <a:gd name="connsiteY14" fmla="*/ 31750 h 300060"/>
                <a:gd name="connsiteX15" fmla="*/ 271319 w 301541"/>
                <a:gd name="connsiteY15" fmla="*/ 68241 h 300060"/>
                <a:gd name="connsiteX16" fmla="*/ 286389 w 301541"/>
                <a:gd name="connsiteY16" fmla="*/ 96145 h 300060"/>
                <a:gd name="connsiteX17" fmla="*/ 299307 w 301541"/>
                <a:gd name="connsiteY17" fmla="*/ 109024 h 300060"/>
                <a:gd name="connsiteX18" fmla="*/ 297154 w 301541"/>
                <a:gd name="connsiteY18" fmla="*/ 139074 h 300060"/>
                <a:gd name="connsiteX19" fmla="*/ 295001 w 301541"/>
                <a:gd name="connsiteY19" fmla="*/ 166979 h 300060"/>
                <a:gd name="connsiteX20" fmla="*/ 277777 w 301541"/>
                <a:gd name="connsiteY20" fmla="*/ 214201 h 300060"/>
                <a:gd name="connsiteX21" fmla="*/ 267013 w 301541"/>
                <a:gd name="connsiteY21" fmla="*/ 235666 h 300060"/>
                <a:gd name="connsiteX22" fmla="*/ 236872 w 301541"/>
                <a:gd name="connsiteY22" fmla="*/ 270010 h 300060"/>
                <a:gd name="connsiteX23" fmla="*/ 206731 w 301541"/>
                <a:gd name="connsiteY23" fmla="*/ 287181 h 300060"/>
                <a:gd name="connsiteX24" fmla="*/ 176591 w 301541"/>
                <a:gd name="connsiteY24" fmla="*/ 300060 h 300060"/>
                <a:gd name="connsiteX25" fmla="*/ 163673 w 301541"/>
                <a:gd name="connsiteY25" fmla="*/ 287181 h 300060"/>
                <a:gd name="connsiteX26" fmla="*/ 150756 w 301541"/>
                <a:gd name="connsiteY26" fmla="*/ 282888 h 300060"/>
                <a:gd name="connsiteX27" fmla="*/ 124921 w 301541"/>
                <a:gd name="connsiteY27" fmla="*/ 300060 h 300060"/>
                <a:gd name="connsiteX28" fmla="*/ 103392 w 301541"/>
                <a:gd name="connsiteY28" fmla="*/ 295767 h 300060"/>
                <a:gd name="connsiteX29" fmla="*/ 88321 w 301541"/>
                <a:gd name="connsiteY29" fmla="*/ 278595 h 300060"/>
                <a:gd name="connsiteX30" fmla="*/ 68945 w 301541"/>
                <a:gd name="connsiteY30" fmla="*/ 263570 h 300060"/>
                <a:gd name="connsiteX31" fmla="*/ 32346 w 301541"/>
                <a:gd name="connsiteY31" fmla="*/ 231373 h 300060"/>
                <a:gd name="connsiteX32" fmla="*/ 28040 w 301541"/>
                <a:gd name="connsiteY32" fmla="*/ 199176 h 300060"/>
                <a:gd name="connsiteX33" fmla="*/ 6511 w 301541"/>
                <a:gd name="connsiteY33" fmla="*/ 199176 h 300060"/>
                <a:gd name="connsiteX34" fmla="*/ 4358 w 301541"/>
                <a:gd name="connsiteY34" fmla="*/ 166979 h 300060"/>
                <a:gd name="connsiteX35" fmla="*/ 4358 w 301541"/>
                <a:gd name="connsiteY35" fmla="*/ 126195 h 300060"/>
                <a:gd name="connsiteX36" fmla="*/ 19428 w 301541"/>
                <a:gd name="connsiteY36" fmla="*/ 85412 h 300060"/>
                <a:gd name="connsiteX37" fmla="*/ 36651 w 301541"/>
                <a:gd name="connsiteY37" fmla="*/ 61801 h 300060"/>
                <a:gd name="connsiteX38" fmla="*/ 62486 w 301541"/>
                <a:gd name="connsiteY38" fmla="*/ 36043 h 300060"/>
                <a:gd name="connsiteX39" fmla="*/ 94780 w 301541"/>
                <a:gd name="connsiteY39" fmla="*/ 16725 h 300060"/>
                <a:gd name="connsiteX40" fmla="*/ 109581 w 301541"/>
                <a:gd name="connsiteY40" fmla="*/ 1431 h 30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01541" h="300060">
                  <a:moveTo>
                    <a:pt x="108858" y="14310"/>
                  </a:moveTo>
                  <a:cubicBezTo>
                    <a:pt x="106688" y="16463"/>
                    <a:pt x="104517" y="18615"/>
                    <a:pt x="104517" y="22919"/>
                  </a:cubicBezTo>
                  <a:cubicBezTo>
                    <a:pt x="128390" y="37985"/>
                    <a:pt x="154433" y="53051"/>
                    <a:pt x="180476" y="68117"/>
                  </a:cubicBezTo>
                  <a:cubicBezTo>
                    <a:pt x="158774" y="72422"/>
                    <a:pt x="139241" y="72422"/>
                    <a:pt x="121879" y="78879"/>
                  </a:cubicBezTo>
                  <a:cubicBezTo>
                    <a:pt x="91496" y="89640"/>
                    <a:pt x="69793" y="119772"/>
                    <a:pt x="69793" y="145600"/>
                  </a:cubicBezTo>
                  <a:cubicBezTo>
                    <a:pt x="71964" y="184341"/>
                    <a:pt x="89326" y="210168"/>
                    <a:pt x="124050" y="223082"/>
                  </a:cubicBezTo>
                  <a:cubicBezTo>
                    <a:pt x="165284" y="238148"/>
                    <a:pt x="200008" y="229539"/>
                    <a:pt x="219541" y="197255"/>
                  </a:cubicBezTo>
                  <a:cubicBezTo>
                    <a:pt x="239073" y="164970"/>
                    <a:pt x="241243" y="128382"/>
                    <a:pt x="210860" y="93945"/>
                  </a:cubicBezTo>
                  <a:cubicBezTo>
                    <a:pt x="208689" y="89640"/>
                    <a:pt x="208689" y="83183"/>
                    <a:pt x="206519" y="72422"/>
                  </a:cubicBezTo>
                  <a:cubicBezTo>
                    <a:pt x="176136" y="55204"/>
                    <a:pt x="145752" y="29376"/>
                    <a:pt x="108858" y="14310"/>
                  </a:cubicBezTo>
                  <a:close/>
                  <a:moveTo>
                    <a:pt x="109581" y="1431"/>
                  </a:moveTo>
                  <a:cubicBezTo>
                    <a:pt x="115233" y="-983"/>
                    <a:pt x="121692" y="-447"/>
                    <a:pt x="129227" y="3846"/>
                  </a:cubicBezTo>
                  <a:cubicBezTo>
                    <a:pt x="146450" y="12432"/>
                    <a:pt x="159367" y="16725"/>
                    <a:pt x="176591" y="3846"/>
                  </a:cubicBezTo>
                  <a:cubicBezTo>
                    <a:pt x="183049" y="-447"/>
                    <a:pt x="208884" y="8139"/>
                    <a:pt x="213190" y="16725"/>
                  </a:cubicBezTo>
                  <a:cubicBezTo>
                    <a:pt x="219649" y="31750"/>
                    <a:pt x="226108" y="31750"/>
                    <a:pt x="239025" y="31750"/>
                  </a:cubicBezTo>
                  <a:cubicBezTo>
                    <a:pt x="258401" y="31750"/>
                    <a:pt x="273472" y="51069"/>
                    <a:pt x="271319" y="68241"/>
                  </a:cubicBezTo>
                  <a:cubicBezTo>
                    <a:pt x="269166" y="83266"/>
                    <a:pt x="269166" y="91852"/>
                    <a:pt x="286389" y="96145"/>
                  </a:cubicBezTo>
                  <a:cubicBezTo>
                    <a:pt x="290695" y="98291"/>
                    <a:pt x="299307" y="104731"/>
                    <a:pt x="299307" y="109024"/>
                  </a:cubicBezTo>
                  <a:cubicBezTo>
                    <a:pt x="301460" y="117610"/>
                    <a:pt x="303612" y="132635"/>
                    <a:pt x="297154" y="139074"/>
                  </a:cubicBezTo>
                  <a:cubicBezTo>
                    <a:pt x="286389" y="149807"/>
                    <a:pt x="288542" y="156246"/>
                    <a:pt x="295001" y="166979"/>
                  </a:cubicBezTo>
                  <a:cubicBezTo>
                    <a:pt x="307918" y="190590"/>
                    <a:pt x="301460" y="203469"/>
                    <a:pt x="277777" y="214201"/>
                  </a:cubicBezTo>
                  <a:cubicBezTo>
                    <a:pt x="271319" y="216348"/>
                    <a:pt x="267013" y="229226"/>
                    <a:pt x="267013" y="235666"/>
                  </a:cubicBezTo>
                  <a:cubicBezTo>
                    <a:pt x="271319" y="252838"/>
                    <a:pt x="254095" y="274302"/>
                    <a:pt x="236872" y="270010"/>
                  </a:cubicBezTo>
                  <a:cubicBezTo>
                    <a:pt x="219649" y="267863"/>
                    <a:pt x="213190" y="272156"/>
                    <a:pt x="206731" y="287181"/>
                  </a:cubicBezTo>
                  <a:cubicBezTo>
                    <a:pt x="202426" y="293621"/>
                    <a:pt x="187355" y="297914"/>
                    <a:pt x="176591" y="300060"/>
                  </a:cubicBezTo>
                  <a:cubicBezTo>
                    <a:pt x="172285" y="300060"/>
                    <a:pt x="167979" y="291474"/>
                    <a:pt x="163673" y="287181"/>
                  </a:cubicBezTo>
                  <a:cubicBezTo>
                    <a:pt x="159367" y="285035"/>
                    <a:pt x="155062" y="282888"/>
                    <a:pt x="150756" y="282888"/>
                  </a:cubicBezTo>
                  <a:cubicBezTo>
                    <a:pt x="142144" y="287181"/>
                    <a:pt x="135685" y="293621"/>
                    <a:pt x="124921" y="300060"/>
                  </a:cubicBezTo>
                  <a:cubicBezTo>
                    <a:pt x="120615" y="300060"/>
                    <a:pt x="109850" y="300060"/>
                    <a:pt x="103392" y="295767"/>
                  </a:cubicBezTo>
                  <a:cubicBezTo>
                    <a:pt x="96933" y="291474"/>
                    <a:pt x="94780" y="282888"/>
                    <a:pt x="88321" y="278595"/>
                  </a:cubicBezTo>
                  <a:cubicBezTo>
                    <a:pt x="81863" y="272156"/>
                    <a:pt x="75404" y="263570"/>
                    <a:pt x="68945" y="263570"/>
                  </a:cubicBezTo>
                  <a:cubicBezTo>
                    <a:pt x="43110" y="263570"/>
                    <a:pt x="34499" y="254984"/>
                    <a:pt x="32346" y="231373"/>
                  </a:cubicBezTo>
                  <a:cubicBezTo>
                    <a:pt x="32346" y="220641"/>
                    <a:pt x="30193" y="209908"/>
                    <a:pt x="28040" y="199176"/>
                  </a:cubicBezTo>
                  <a:cubicBezTo>
                    <a:pt x="17275" y="199176"/>
                    <a:pt x="8664" y="201322"/>
                    <a:pt x="6511" y="199176"/>
                  </a:cubicBezTo>
                  <a:cubicBezTo>
                    <a:pt x="4358" y="188443"/>
                    <a:pt x="52" y="173418"/>
                    <a:pt x="4358" y="166979"/>
                  </a:cubicBezTo>
                  <a:cubicBezTo>
                    <a:pt x="17275" y="151953"/>
                    <a:pt x="19428" y="141221"/>
                    <a:pt x="4358" y="126195"/>
                  </a:cubicBezTo>
                  <a:cubicBezTo>
                    <a:pt x="-6407" y="115463"/>
                    <a:pt x="4358" y="87559"/>
                    <a:pt x="19428" y="85412"/>
                  </a:cubicBezTo>
                  <a:cubicBezTo>
                    <a:pt x="36651" y="85412"/>
                    <a:pt x="38804" y="74680"/>
                    <a:pt x="36651" y="61801"/>
                  </a:cubicBezTo>
                  <a:cubicBezTo>
                    <a:pt x="34499" y="42483"/>
                    <a:pt x="45263" y="33897"/>
                    <a:pt x="62486" y="36043"/>
                  </a:cubicBezTo>
                  <a:cubicBezTo>
                    <a:pt x="79710" y="38190"/>
                    <a:pt x="88321" y="31750"/>
                    <a:pt x="94780" y="16725"/>
                  </a:cubicBezTo>
                  <a:cubicBezTo>
                    <a:pt x="99086" y="9213"/>
                    <a:pt x="103930" y="3846"/>
                    <a:pt x="109581" y="14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>
              <a:noAutofit/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4" name="自由: 形状 43"/>
            <p:cNvSpPr/>
            <p:nvPr/>
          </p:nvSpPr>
          <p:spPr bwMode="auto">
            <a:xfrm>
              <a:off x="4603751" y="4497388"/>
              <a:ext cx="142875" cy="138113"/>
            </a:xfrm>
            <a:custGeom>
              <a:avLst/>
              <a:gdLst>
                <a:gd name="connsiteX0" fmla="*/ 92252 w 142875"/>
                <a:gd name="connsiteY0" fmla="*/ 33338 h 138113"/>
                <a:gd name="connsiteX1" fmla="*/ 68483 w 142875"/>
                <a:gd name="connsiteY1" fmla="*/ 35470 h 138113"/>
                <a:gd name="connsiteX2" fmla="*/ 33911 w 142875"/>
                <a:gd name="connsiteY2" fmla="*/ 73842 h 138113"/>
                <a:gd name="connsiteX3" fmla="*/ 74966 w 142875"/>
                <a:gd name="connsiteY3" fmla="*/ 107951 h 138113"/>
                <a:gd name="connsiteX4" fmla="*/ 105217 w 142875"/>
                <a:gd name="connsiteY4" fmla="*/ 69579 h 138113"/>
                <a:gd name="connsiteX5" fmla="*/ 92252 w 142875"/>
                <a:gd name="connsiteY5" fmla="*/ 33338 h 138113"/>
                <a:gd name="connsiteX6" fmla="*/ 58449 w 142875"/>
                <a:gd name="connsiteY6" fmla="*/ 0 h 138113"/>
                <a:gd name="connsiteX7" fmla="*/ 119063 w 142875"/>
                <a:gd name="connsiteY7" fmla="*/ 19422 h 138113"/>
                <a:gd name="connsiteX8" fmla="*/ 142875 w 142875"/>
                <a:gd name="connsiteY8" fmla="*/ 58267 h 138113"/>
                <a:gd name="connsiteX9" fmla="*/ 84426 w 142875"/>
                <a:gd name="connsiteY9" fmla="*/ 138113 h 138113"/>
                <a:gd name="connsiteX10" fmla="*/ 0 w 142875"/>
                <a:gd name="connsiteY10" fmla="*/ 84163 h 138113"/>
                <a:gd name="connsiteX11" fmla="*/ 8659 w 142875"/>
                <a:gd name="connsiteY11" fmla="*/ 43161 h 138113"/>
                <a:gd name="connsiteX12" fmla="*/ 58449 w 142875"/>
                <a:gd name="connsiteY12" fmla="*/ 0 h 13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38113">
                  <a:moveTo>
                    <a:pt x="92252" y="33338"/>
                  </a:moveTo>
                  <a:cubicBezTo>
                    <a:pt x="81448" y="33338"/>
                    <a:pt x="74966" y="35470"/>
                    <a:pt x="68483" y="35470"/>
                  </a:cubicBezTo>
                  <a:cubicBezTo>
                    <a:pt x="46876" y="39734"/>
                    <a:pt x="31750" y="54656"/>
                    <a:pt x="33911" y="73842"/>
                  </a:cubicBezTo>
                  <a:cubicBezTo>
                    <a:pt x="36072" y="93029"/>
                    <a:pt x="53358" y="107951"/>
                    <a:pt x="74966" y="107951"/>
                  </a:cubicBezTo>
                  <a:cubicBezTo>
                    <a:pt x="92252" y="107951"/>
                    <a:pt x="109538" y="88765"/>
                    <a:pt x="105217" y="69579"/>
                  </a:cubicBezTo>
                  <a:cubicBezTo>
                    <a:pt x="105217" y="56788"/>
                    <a:pt x="96574" y="46129"/>
                    <a:pt x="92252" y="33338"/>
                  </a:cubicBezTo>
                  <a:close/>
                  <a:moveTo>
                    <a:pt x="58449" y="0"/>
                  </a:moveTo>
                  <a:cubicBezTo>
                    <a:pt x="80097" y="2158"/>
                    <a:pt x="101745" y="4316"/>
                    <a:pt x="119063" y="19422"/>
                  </a:cubicBezTo>
                  <a:cubicBezTo>
                    <a:pt x="129887" y="30212"/>
                    <a:pt x="134216" y="45319"/>
                    <a:pt x="142875" y="58267"/>
                  </a:cubicBezTo>
                  <a:cubicBezTo>
                    <a:pt x="142875" y="92795"/>
                    <a:pt x="110404" y="138113"/>
                    <a:pt x="84426" y="138113"/>
                  </a:cubicBezTo>
                  <a:cubicBezTo>
                    <a:pt x="47625" y="138113"/>
                    <a:pt x="2165" y="110059"/>
                    <a:pt x="0" y="84163"/>
                  </a:cubicBezTo>
                  <a:cubicBezTo>
                    <a:pt x="0" y="69057"/>
                    <a:pt x="0" y="51793"/>
                    <a:pt x="8659" y="43161"/>
                  </a:cubicBezTo>
                  <a:cubicBezTo>
                    <a:pt x="30307" y="15106"/>
                    <a:pt x="51955" y="0"/>
                    <a:pt x="584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>
              <a:noAutofit/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37" name="PA_组合 44"/>
          <p:cNvGrpSpPr/>
          <p:nvPr>
            <p:custDataLst>
              <p:tags r:id="rId8"/>
            </p:custDataLst>
          </p:nvPr>
        </p:nvGrpSpPr>
        <p:grpSpPr>
          <a:xfrm>
            <a:off x="8722262" y="4445446"/>
            <a:ext cx="551324" cy="154575"/>
            <a:chOff x="6140451" y="4016376"/>
            <a:chExt cx="668338" cy="187325"/>
          </a:xfrm>
          <a:solidFill>
            <a:schemeClr val="accent5"/>
          </a:solidFill>
        </p:grpSpPr>
        <p:sp>
          <p:nvSpPr>
            <p:cNvPr id="46" name="chenying0907 66"/>
            <p:cNvSpPr/>
            <p:nvPr/>
          </p:nvSpPr>
          <p:spPr bwMode="auto">
            <a:xfrm>
              <a:off x="6632576" y="4016376"/>
              <a:ext cx="176213" cy="169863"/>
            </a:xfrm>
            <a:custGeom>
              <a:avLst/>
              <a:gdLst>
                <a:gd name="T0" fmla="*/ 11 w 82"/>
                <a:gd name="T1" fmla="*/ 0 h 79"/>
                <a:gd name="T2" fmla="*/ 38 w 82"/>
                <a:gd name="T3" fmla="*/ 28 h 79"/>
                <a:gd name="T4" fmla="*/ 46 w 82"/>
                <a:gd name="T5" fmla="*/ 11 h 79"/>
                <a:gd name="T6" fmla="*/ 69 w 82"/>
                <a:gd name="T7" fmla="*/ 1 h 79"/>
                <a:gd name="T8" fmla="*/ 72 w 82"/>
                <a:gd name="T9" fmla="*/ 8 h 79"/>
                <a:gd name="T10" fmla="*/ 82 w 82"/>
                <a:gd name="T11" fmla="*/ 1 h 79"/>
                <a:gd name="T12" fmla="*/ 81 w 82"/>
                <a:gd name="T13" fmla="*/ 13 h 79"/>
                <a:gd name="T14" fmla="*/ 80 w 82"/>
                <a:gd name="T15" fmla="*/ 31 h 79"/>
                <a:gd name="T16" fmla="*/ 73 w 82"/>
                <a:gd name="T17" fmla="*/ 73 h 79"/>
                <a:gd name="T18" fmla="*/ 68 w 82"/>
                <a:gd name="T19" fmla="*/ 76 h 79"/>
                <a:gd name="T20" fmla="*/ 64 w 82"/>
                <a:gd name="T21" fmla="*/ 72 h 79"/>
                <a:gd name="T22" fmla="*/ 64 w 82"/>
                <a:gd name="T23" fmla="*/ 36 h 79"/>
                <a:gd name="T24" fmla="*/ 64 w 82"/>
                <a:gd name="T25" fmla="*/ 22 h 79"/>
                <a:gd name="T26" fmla="*/ 61 w 82"/>
                <a:gd name="T27" fmla="*/ 21 h 79"/>
                <a:gd name="T28" fmla="*/ 46 w 82"/>
                <a:gd name="T29" fmla="*/ 41 h 79"/>
                <a:gd name="T30" fmla="*/ 30 w 82"/>
                <a:gd name="T31" fmla="*/ 44 h 79"/>
                <a:gd name="T32" fmla="*/ 19 w 82"/>
                <a:gd name="T33" fmla="*/ 36 h 79"/>
                <a:gd name="T34" fmla="*/ 18 w 82"/>
                <a:gd name="T35" fmla="*/ 43 h 79"/>
                <a:gd name="T36" fmla="*/ 18 w 82"/>
                <a:gd name="T37" fmla="*/ 69 h 79"/>
                <a:gd name="T38" fmla="*/ 11 w 82"/>
                <a:gd name="T39" fmla="*/ 79 h 79"/>
                <a:gd name="T40" fmla="*/ 1 w 82"/>
                <a:gd name="T41" fmla="*/ 68 h 79"/>
                <a:gd name="T42" fmla="*/ 2 w 82"/>
                <a:gd name="T43" fmla="*/ 44 h 79"/>
                <a:gd name="T44" fmla="*/ 11 w 82"/>
                <a:gd name="T4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" h="79">
                  <a:moveTo>
                    <a:pt x="11" y="0"/>
                  </a:moveTo>
                  <a:cubicBezTo>
                    <a:pt x="26" y="5"/>
                    <a:pt x="28" y="20"/>
                    <a:pt x="38" y="28"/>
                  </a:cubicBezTo>
                  <a:cubicBezTo>
                    <a:pt x="40" y="22"/>
                    <a:pt x="43" y="17"/>
                    <a:pt x="46" y="11"/>
                  </a:cubicBezTo>
                  <a:cubicBezTo>
                    <a:pt x="58" y="19"/>
                    <a:pt x="60" y="3"/>
                    <a:pt x="69" y="1"/>
                  </a:cubicBezTo>
                  <a:cubicBezTo>
                    <a:pt x="70" y="4"/>
                    <a:pt x="71" y="7"/>
                    <a:pt x="72" y="8"/>
                  </a:cubicBezTo>
                  <a:cubicBezTo>
                    <a:pt x="75" y="6"/>
                    <a:pt x="79" y="3"/>
                    <a:pt x="82" y="1"/>
                  </a:cubicBezTo>
                  <a:cubicBezTo>
                    <a:pt x="82" y="5"/>
                    <a:pt x="82" y="9"/>
                    <a:pt x="81" y="13"/>
                  </a:cubicBezTo>
                  <a:cubicBezTo>
                    <a:pt x="81" y="19"/>
                    <a:pt x="79" y="25"/>
                    <a:pt x="80" y="31"/>
                  </a:cubicBezTo>
                  <a:cubicBezTo>
                    <a:pt x="81" y="46"/>
                    <a:pt x="76" y="59"/>
                    <a:pt x="73" y="73"/>
                  </a:cubicBezTo>
                  <a:cubicBezTo>
                    <a:pt x="72" y="74"/>
                    <a:pt x="69" y="76"/>
                    <a:pt x="68" y="76"/>
                  </a:cubicBezTo>
                  <a:cubicBezTo>
                    <a:pt x="66" y="76"/>
                    <a:pt x="64" y="73"/>
                    <a:pt x="64" y="72"/>
                  </a:cubicBezTo>
                  <a:cubicBezTo>
                    <a:pt x="64" y="60"/>
                    <a:pt x="64" y="48"/>
                    <a:pt x="64" y="36"/>
                  </a:cubicBezTo>
                  <a:cubicBezTo>
                    <a:pt x="63" y="31"/>
                    <a:pt x="64" y="27"/>
                    <a:pt x="64" y="22"/>
                  </a:cubicBezTo>
                  <a:cubicBezTo>
                    <a:pt x="63" y="22"/>
                    <a:pt x="62" y="21"/>
                    <a:pt x="61" y="21"/>
                  </a:cubicBezTo>
                  <a:cubicBezTo>
                    <a:pt x="56" y="27"/>
                    <a:pt x="50" y="34"/>
                    <a:pt x="46" y="41"/>
                  </a:cubicBezTo>
                  <a:cubicBezTo>
                    <a:pt x="40" y="53"/>
                    <a:pt x="38" y="49"/>
                    <a:pt x="30" y="44"/>
                  </a:cubicBezTo>
                  <a:cubicBezTo>
                    <a:pt x="26" y="42"/>
                    <a:pt x="23" y="39"/>
                    <a:pt x="19" y="36"/>
                  </a:cubicBezTo>
                  <a:cubicBezTo>
                    <a:pt x="19" y="40"/>
                    <a:pt x="18" y="41"/>
                    <a:pt x="18" y="43"/>
                  </a:cubicBezTo>
                  <a:cubicBezTo>
                    <a:pt x="18" y="52"/>
                    <a:pt x="19" y="61"/>
                    <a:pt x="18" y="69"/>
                  </a:cubicBezTo>
                  <a:cubicBezTo>
                    <a:pt x="18" y="73"/>
                    <a:pt x="13" y="76"/>
                    <a:pt x="11" y="79"/>
                  </a:cubicBezTo>
                  <a:cubicBezTo>
                    <a:pt x="7" y="76"/>
                    <a:pt x="2" y="72"/>
                    <a:pt x="1" y="68"/>
                  </a:cubicBezTo>
                  <a:cubicBezTo>
                    <a:pt x="0" y="61"/>
                    <a:pt x="0" y="52"/>
                    <a:pt x="2" y="44"/>
                  </a:cubicBezTo>
                  <a:cubicBezTo>
                    <a:pt x="4" y="30"/>
                    <a:pt x="8" y="15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7" name="chenying0907 73"/>
            <p:cNvSpPr>
              <a:spLocks noEditPoints="1"/>
            </p:cNvSpPr>
            <p:nvPr/>
          </p:nvSpPr>
          <p:spPr bwMode="auto">
            <a:xfrm>
              <a:off x="6446838" y="4041776"/>
              <a:ext cx="180975" cy="161925"/>
            </a:xfrm>
            <a:custGeom>
              <a:avLst/>
              <a:gdLst>
                <a:gd name="T0" fmla="*/ 14 w 84"/>
                <a:gd name="T1" fmla="*/ 70 h 75"/>
                <a:gd name="T2" fmla="*/ 19 w 84"/>
                <a:gd name="T3" fmla="*/ 58 h 75"/>
                <a:gd name="T4" fmla="*/ 18 w 84"/>
                <a:gd name="T5" fmla="*/ 57 h 75"/>
                <a:gd name="T6" fmla="*/ 4 w 84"/>
                <a:gd name="T7" fmla="*/ 75 h 75"/>
                <a:gd name="T8" fmla="*/ 0 w 84"/>
                <a:gd name="T9" fmla="*/ 72 h 75"/>
                <a:gd name="T10" fmla="*/ 1 w 84"/>
                <a:gd name="T11" fmla="*/ 64 h 75"/>
                <a:gd name="T12" fmla="*/ 41 w 84"/>
                <a:gd name="T13" fmla="*/ 10 h 75"/>
                <a:gd name="T14" fmla="*/ 51 w 84"/>
                <a:gd name="T15" fmla="*/ 0 h 75"/>
                <a:gd name="T16" fmla="*/ 59 w 84"/>
                <a:gd name="T17" fmla="*/ 3 h 75"/>
                <a:gd name="T18" fmla="*/ 74 w 84"/>
                <a:gd name="T19" fmla="*/ 33 h 75"/>
                <a:gd name="T20" fmla="*/ 84 w 84"/>
                <a:gd name="T21" fmla="*/ 64 h 75"/>
                <a:gd name="T22" fmla="*/ 84 w 84"/>
                <a:gd name="T23" fmla="*/ 69 h 75"/>
                <a:gd name="T24" fmla="*/ 69 w 84"/>
                <a:gd name="T25" fmla="*/ 69 h 75"/>
                <a:gd name="T26" fmla="*/ 65 w 84"/>
                <a:gd name="T27" fmla="*/ 66 h 75"/>
                <a:gd name="T28" fmla="*/ 44 w 84"/>
                <a:gd name="T29" fmla="*/ 56 h 75"/>
                <a:gd name="T30" fmla="*/ 27 w 84"/>
                <a:gd name="T31" fmla="*/ 59 h 75"/>
                <a:gd name="T32" fmla="*/ 21 w 84"/>
                <a:gd name="T33" fmla="*/ 65 h 75"/>
                <a:gd name="T34" fmla="*/ 17 w 84"/>
                <a:gd name="T35" fmla="*/ 71 h 75"/>
                <a:gd name="T36" fmla="*/ 14 w 84"/>
                <a:gd name="T37" fmla="*/ 70 h 75"/>
                <a:gd name="T38" fmla="*/ 56 w 84"/>
                <a:gd name="T39" fmla="*/ 45 h 75"/>
                <a:gd name="T40" fmla="*/ 51 w 84"/>
                <a:gd name="T41" fmla="*/ 20 h 75"/>
                <a:gd name="T42" fmla="*/ 45 w 84"/>
                <a:gd name="T43" fmla="*/ 28 h 75"/>
                <a:gd name="T44" fmla="*/ 38 w 84"/>
                <a:gd name="T45" fmla="*/ 42 h 75"/>
                <a:gd name="T46" fmla="*/ 56 w 84"/>
                <a:gd name="T47" fmla="*/ 4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75">
                  <a:moveTo>
                    <a:pt x="14" y="70"/>
                  </a:moveTo>
                  <a:cubicBezTo>
                    <a:pt x="16" y="66"/>
                    <a:pt x="17" y="62"/>
                    <a:pt x="19" y="58"/>
                  </a:cubicBezTo>
                  <a:cubicBezTo>
                    <a:pt x="19" y="58"/>
                    <a:pt x="18" y="58"/>
                    <a:pt x="18" y="57"/>
                  </a:cubicBezTo>
                  <a:cubicBezTo>
                    <a:pt x="13" y="63"/>
                    <a:pt x="9" y="69"/>
                    <a:pt x="4" y="75"/>
                  </a:cubicBezTo>
                  <a:cubicBezTo>
                    <a:pt x="3" y="74"/>
                    <a:pt x="1" y="73"/>
                    <a:pt x="0" y="72"/>
                  </a:cubicBezTo>
                  <a:cubicBezTo>
                    <a:pt x="0" y="69"/>
                    <a:pt x="0" y="66"/>
                    <a:pt x="1" y="64"/>
                  </a:cubicBezTo>
                  <a:cubicBezTo>
                    <a:pt x="14" y="46"/>
                    <a:pt x="28" y="28"/>
                    <a:pt x="41" y="10"/>
                  </a:cubicBezTo>
                  <a:cubicBezTo>
                    <a:pt x="44" y="6"/>
                    <a:pt x="47" y="3"/>
                    <a:pt x="51" y="0"/>
                  </a:cubicBezTo>
                  <a:cubicBezTo>
                    <a:pt x="53" y="0"/>
                    <a:pt x="58" y="1"/>
                    <a:pt x="59" y="3"/>
                  </a:cubicBezTo>
                  <a:cubicBezTo>
                    <a:pt x="65" y="13"/>
                    <a:pt x="70" y="23"/>
                    <a:pt x="74" y="33"/>
                  </a:cubicBezTo>
                  <a:cubicBezTo>
                    <a:pt x="78" y="43"/>
                    <a:pt x="81" y="53"/>
                    <a:pt x="84" y="64"/>
                  </a:cubicBezTo>
                  <a:cubicBezTo>
                    <a:pt x="84" y="65"/>
                    <a:pt x="84" y="67"/>
                    <a:pt x="84" y="69"/>
                  </a:cubicBezTo>
                  <a:cubicBezTo>
                    <a:pt x="78" y="71"/>
                    <a:pt x="74" y="52"/>
                    <a:pt x="69" y="69"/>
                  </a:cubicBezTo>
                  <a:cubicBezTo>
                    <a:pt x="67" y="68"/>
                    <a:pt x="65" y="67"/>
                    <a:pt x="65" y="66"/>
                  </a:cubicBezTo>
                  <a:cubicBezTo>
                    <a:pt x="62" y="54"/>
                    <a:pt x="55" y="53"/>
                    <a:pt x="44" y="56"/>
                  </a:cubicBezTo>
                  <a:cubicBezTo>
                    <a:pt x="39" y="58"/>
                    <a:pt x="33" y="57"/>
                    <a:pt x="27" y="59"/>
                  </a:cubicBezTo>
                  <a:cubicBezTo>
                    <a:pt x="25" y="60"/>
                    <a:pt x="22" y="63"/>
                    <a:pt x="21" y="65"/>
                  </a:cubicBezTo>
                  <a:cubicBezTo>
                    <a:pt x="19" y="67"/>
                    <a:pt x="18" y="69"/>
                    <a:pt x="17" y="71"/>
                  </a:cubicBezTo>
                  <a:cubicBezTo>
                    <a:pt x="16" y="71"/>
                    <a:pt x="15" y="71"/>
                    <a:pt x="14" y="70"/>
                  </a:cubicBezTo>
                  <a:close/>
                  <a:moveTo>
                    <a:pt x="56" y="45"/>
                  </a:moveTo>
                  <a:cubicBezTo>
                    <a:pt x="54" y="36"/>
                    <a:pt x="53" y="29"/>
                    <a:pt x="51" y="20"/>
                  </a:cubicBezTo>
                  <a:cubicBezTo>
                    <a:pt x="48" y="24"/>
                    <a:pt x="46" y="26"/>
                    <a:pt x="45" y="28"/>
                  </a:cubicBezTo>
                  <a:cubicBezTo>
                    <a:pt x="42" y="33"/>
                    <a:pt x="40" y="37"/>
                    <a:pt x="38" y="42"/>
                  </a:cubicBezTo>
                  <a:cubicBezTo>
                    <a:pt x="43" y="43"/>
                    <a:pt x="48" y="44"/>
                    <a:pt x="56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8" name="chenying0907 76"/>
            <p:cNvSpPr/>
            <p:nvPr/>
          </p:nvSpPr>
          <p:spPr bwMode="auto">
            <a:xfrm>
              <a:off x="6308726" y="4022726"/>
              <a:ext cx="133350" cy="157163"/>
            </a:xfrm>
            <a:custGeom>
              <a:avLst/>
              <a:gdLst>
                <a:gd name="T0" fmla="*/ 57 w 62"/>
                <a:gd name="T1" fmla="*/ 31 h 73"/>
                <a:gd name="T2" fmla="*/ 47 w 62"/>
                <a:gd name="T3" fmla="*/ 37 h 73"/>
                <a:gd name="T4" fmla="*/ 29 w 62"/>
                <a:gd name="T5" fmla="*/ 42 h 73"/>
                <a:gd name="T6" fmla="*/ 23 w 62"/>
                <a:gd name="T7" fmla="*/ 50 h 73"/>
                <a:gd name="T8" fmla="*/ 31 w 62"/>
                <a:gd name="T9" fmla="*/ 54 h 73"/>
                <a:gd name="T10" fmla="*/ 50 w 62"/>
                <a:gd name="T11" fmla="*/ 51 h 73"/>
                <a:gd name="T12" fmla="*/ 52 w 62"/>
                <a:gd name="T13" fmla="*/ 53 h 73"/>
                <a:gd name="T14" fmla="*/ 47 w 62"/>
                <a:gd name="T15" fmla="*/ 69 h 73"/>
                <a:gd name="T16" fmla="*/ 0 w 62"/>
                <a:gd name="T17" fmla="*/ 73 h 73"/>
                <a:gd name="T18" fmla="*/ 6 w 62"/>
                <a:gd name="T19" fmla="*/ 44 h 73"/>
                <a:gd name="T20" fmla="*/ 8 w 62"/>
                <a:gd name="T21" fmla="*/ 10 h 73"/>
                <a:gd name="T22" fmla="*/ 12 w 62"/>
                <a:gd name="T23" fmla="*/ 5 h 73"/>
                <a:gd name="T24" fmla="*/ 43 w 62"/>
                <a:gd name="T25" fmla="*/ 0 h 73"/>
                <a:gd name="T26" fmla="*/ 50 w 62"/>
                <a:gd name="T27" fmla="*/ 3 h 73"/>
                <a:gd name="T28" fmla="*/ 53 w 62"/>
                <a:gd name="T29" fmla="*/ 8 h 73"/>
                <a:gd name="T30" fmla="*/ 48 w 62"/>
                <a:gd name="T31" fmla="*/ 11 h 73"/>
                <a:gd name="T32" fmla="*/ 32 w 62"/>
                <a:gd name="T33" fmla="*/ 12 h 73"/>
                <a:gd name="T34" fmla="*/ 24 w 62"/>
                <a:gd name="T35" fmla="*/ 21 h 73"/>
                <a:gd name="T36" fmla="*/ 33 w 62"/>
                <a:gd name="T37" fmla="*/ 31 h 73"/>
                <a:gd name="T38" fmla="*/ 42 w 62"/>
                <a:gd name="T39" fmla="*/ 29 h 73"/>
                <a:gd name="T40" fmla="*/ 56 w 62"/>
                <a:gd name="T41" fmla="*/ 28 h 73"/>
                <a:gd name="T42" fmla="*/ 57 w 62"/>
                <a:gd name="T43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73">
                  <a:moveTo>
                    <a:pt x="57" y="31"/>
                  </a:moveTo>
                  <a:cubicBezTo>
                    <a:pt x="54" y="33"/>
                    <a:pt x="51" y="36"/>
                    <a:pt x="47" y="37"/>
                  </a:cubicBezTo>
                  <a:cubicBezTo>
                    <a:pt x="41" y="39"/>
                    <a:pt x="34" y="40"/>
                    <a:pt x="29" y="42"/>
                  </a:cubicBezTo>
                  <a:cubicBezTo>
                    <a:pt x="26" y="43"/>
                    <a:pt x="25" y="47"/>
                    <a:pt x="23" y="50"/>
                  </a:cubicBezTo>
                  <a:cubicBezTo>
                    <a:pt x="26" y="52"/>
                    <a:pt x="28" y="54"/>
                    <a:pt x="31" y="54"/>
                  </a:cubicBezTo>
                  <a:cubicBezTo>
                    <a:pt x="37" y="54"/>
                    <a:pt x="43" y="52"/>
                    <a:pt x="50" y="51"/>
                  </a:cubicBezTo>
                  <a:cubicBezTo>
                    <a:pt x="50" y="51"/>
                    <a:pt x="51" y="52"/>
                    <a:pt x="52" y="53"/>
                  </a:cubicBezTo>
                  <a:cubicBezTo>
                    <a:pt x="62" y="63"/>
                    <a:pt x="62" y="65"/>
                    <a:pt x="47" y="69"/>
                  </a:cubicBezTo>
                  <a:cubicBezTo>
                    <a:pt x="32" y="72"/>
                    <a:pt x="16" y="72"/>
                    <a:pt x="0" y="73"/>
                  </a:cubicBezTo>
                  <a:cubicBezTo>
                    <a:pt x="9" y="64"/>
                    <a:pt x="6" y="54"/>
                    <a:pt x="6" y="44"/>
                  </a:cubicBezTo>
                  <a:cubicBezTo>
                    <a:pt x="6" y="32"/>
                    <a:pt x="7" y="21"/>
                    <a:pt x="8" y="10"/>
                  </a:cubicBezTo>
                  <a:cubicBezTo>
                    <a:pt x="8" y="8"/>
                    <a:pt x="10" y="5"/>
                    <a:pt x="12" y="5"/>
                  </a:cubicBezTo>
                  <a:cubicBezTo>
                    <a:pt x="22" y="3"/>
                    <a:pt x="33" y="1"/>
                    <a:pt x="43" y="0"/>
                  </a:cubicBezTo>
                  <a:cubicBezTo>
                    <a:pt x="46" y="0"/>
                    <a:pt x="48" y="1"/>
                    <a:pt x="50" y="3"/>
                  </a:cubicBezTo>
                  <a:cubicBezTo>
                    <a:pt x="52" y="4"/>
                    <a:pt x="53" y="6"/>
                    <a:pt x="53" y="8"/>
                  </a:cubicBezTo>
                  <a:cubicBezTo>
                    <a:pt x="53" y="9"/>
                    <a:pt x="50" y="11"/>
                    <a:pt x="48" y="11"/>
                  </a:cubicBezTo>
                  <a:cubicBezTo>
                    <a:pt x="43" y="12"/>
                    <a:pt x="38" y="12"/>
                    <a:pt x="32" y="12"/>
                  </a:cubicBezTo>
                  <a:cubicBezTo>
                    <a:pt x="25" y="12"/>
                    <a:pt x="24" y="16"/>
                    <a:pt x="24" y="21"/>
                  </a:cubicBezTo>
                  <a:cubicBezTo>
                    <a:pt x="24" y="27"/>
                    <a:pt x="25" y="32"/>
                    <a:pt x="33" y="31"/>
                  </a:cubicBezTo>
                  <a:cubicBezTo>
                    <a:pt x="36" y="30"/>
                    <a:pt x="39" y="29"/>
                    <a:pt x="42" y="29"/>
                  </a:cubicBezTo>
                  <a:cubicBezTo>
                    <a:pt x="46" y="28"/>
                    <a:pt x="51" y="28"/>
                    <a:pt x="56" y="28"/>
                  </a:cubicBezTo>
                  <a:cubicBezTo>
                    <a:pt x="56" y="29"/>
                    <a:pt x="56" y="3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9" name="chenying0907 86"/>
            <p:cNvSpPr/>
            <p:nvPr/>
          </p:nvSpPr>
          <p:spPr bwMode="auto">
            <a:xfrm>
              <a:off x="6140451" y="4021138"/>
              <a:ext cx="157163" cy="166688"/>
            </a:xfrm>
            <a:custGeom>
              <a:avLst/>
              <a:gdLst>
                <a:gd name="T0" fmla="*/ 36 w 73"/>
                <a:gd name="T1" fmla="*/ 78 h 78"/>
                <a:gd name="T2" fmla="*/ 22 w 73"/>
                <a:gd name="T3" fmla="*/ 27 h 78"/>
                <a:gd name="T4" fmla="*/ 12 w 73"/>
                <a:gd name="T5" fmla="*/ 27 h 78"/>
                <a:gd name="T6" fmla="*/ 3 w 73"/>
                <a:gd name="T7" fmla="*/ 24 h 78"/>
                <a:gd name="T8" fmla="*/ 7 w 73"/>
                <a:gd name="T9" fmla="*/ 17 h 78"/>
                <a:gd name="T10" fmla="*/ 0 w 73"/>
                <a:gd name="T11" fmla="*/ 10 h 78"/>
                <a:gd name="T12" fmla="*/ 10 w 73"/>
                <a:gd name="T13" fmla="*/ 6 h 78"/>
                <a:gd name="T14" fmla="*/ 59 w 73"/>
                <a:gd name="T15" fmla="*/ 1 h 78"/>
                <a:gd name="T16" fmla="*/ 66 w 73"/>
                <a:gd name="T17" fmla="*/ 1 h 78"/>
                <a:gd name="T18" fmla="*/ 73 w 73"/>
                <a:gd name="T19" fmla="*/ 4 h 78"/>
                <a:gd name="T20" fmla="*/ 68 w 73"/>
                <a:gd name="T21" fmla="*/ 10 h 78"/>
                <a:gd name="T22" fmla="*/ 64 w 73"/>
                <a:gd name="T23" fmla="*/ 27 h 78"/>
                <a:gd name="T24" fmla="*/ 43 w 73"/>
                <a:gd name="T25" fmla="*/ 25 h 78"/>
                <a:gd name="T26" fmla="*/ 36 w 73"/>
                <a:gd name="T2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78">
                  <a:moveTo>
                    <a:pt x="36" y="78"/>
                  </a:moveTo>
                  <a:cubicBezTo>
                    <a:pt x="17" y="63"/>
                    <a:pt x="23" y="45"/>
                    <a:pt x="22" y="27"/>
                  </a:cubicBezTo>
                  <a:cubicBezTo>
                    <a:pt x="18" y="27"/>
                    <a:pt x="15" y="27"/>
                    <a:pt x="12" y="27"/>
                  </a:cubicBezTo>
                  <a:cubicBezTo>
                    <a:pt x="9" y="26"/>
                    <a:pt x="6" y="25"/>
                    <a:pt x="3" y="24"/>
                  </a:cubicBezTo>
                  <a:cubicBezTo>
                    <a:pt x="4" y="21"/>
                    <a:pt x="6" y="19"/>
                    <a:pt x="7" y="17"/>
                  </a:cubicBezTo>
                  <a:cubicBezTo>
                    <a:pt x="5" y="15"/>
                    <a:pt x="3" y="13"/>
                    <a:pt x="0" y="10"/>
                  </a:cubicBezTo>
                  <a:cubicBezTo>
                    <a:pt x="4" y="9"/>
                    <a:pt x="7" y="7"/>
                    <a:pt x="10" y="6"/>
                  </a:cubicBezTo>
                  <a:cubicBezTo>
                    <a:pt x="26" y="4"/>
                    <a:pt x="42" y="3"/>
                    <a:pt x="59" y="1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1"/>
                    <a:pt x="71" y="3"/>
                    <a:pt x="73" y="4"/>
                  </a:cubicBezTo>
                  <a:cubicBezTo>
                    <a:pt x="71" y="6"/>
                    <a:pt x="70" y="9"/>
                    <a:pt x="68" y="10"/>
                  </a:cubicBezTo>
                  <a:cubicBezTo>
                    <a:pt x="57" y="15"/>
                    <a:pt x="57" y="16"/>
                    <a:pt x="64" y="27"/>
                  </a:cubicBezTo>
                  <a:cubicBezTo>
                    <a:pt x="56" y="26"/>
                    <a:pt x="50" y="26"/>
                    <a:pt x="43" y="25"/>
                  </a:cubicBezTo>
                  <a:cubicBezTo>
                    <a:pt x="37" y="41"/>
                    <a:pt x="43" y="60"/>
                    <a:pt x="36" y="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41" name="PA_组合 49"/>
          <p:cNvGrpSpPr/>
          <p:nvPr>
            <p:custDataLst>
              <p:tags r:id="rId9"/>
            </p:custDataLst>
          </p:nvPr>
        </p:nvGrpSpPr>
        <p:grpSpPr>
          <a:xfrm>
            <a:off x="6553638" y="3265172"/>
            <a:ext cx="532988" cy="149336"/>
            <a:chOff x="3511551" y="2586038"/>
            <a:chExt cx="646112" cy="180976"/>
          </a:xfrm>
          <a:solidFill>
            <a:schemeClr val="accent5"/>
          </a:solidFill>
        </p:grpSpPr>
        <p:sp>
          <p:nvSpPr>
            <p:cNvPr id="51" name="chenying0907 68"/>
            <p:cNvSpPr>
              <a:spLocks noEditPoints="1"/>
            </p:cNvSpPr>
            <p:nvPr/>
          </p:nvSpPr>
          <p:spPr bwMode="auto">
            <a:xfrm>
              <a:off x="3511551" y="2586038"/>
              <a:ext cx="153988" cy="173038"/>
            </a:xfrm>
            <a:custGeom>
              <a:avLst/>
              <a:gdLst>
                <a:gd name="T0" fmla="*/ 68 w 71"/>
                <a:gd name="T1" fmla="*/ 12 h 81"/>
                <a:gd name="T2" fmla="*/ 33 w 71"/>
                <a:gd name="T3" fmla="*/ 27 h 81"/>
                <a:gd name="T4" fmla="*/ 40 w 71"/>
                <a:gd name="T5" fmla="*/ 38 h 81"/>
                <a:gd name="T6" fmla="*/ 61 w 71"/>
                <a:gd name="T7" fmla="*/ 38 h 81"/>
                <a:gd name="T8" fmla="*/ 70 w 71"/>
                <a:gd name="T9" fmla="*/ 48 h 81"/>
                <a:gd name="T10" fmla="*/ 58 w 71"/>
                <a:gd name="T11" fmla="*/ 81 h 81"/>
                <a:gd name="T12" fmla="*/ 37 w 71"/>
                <a:gd name="T13" fmla="*/ 75 h 81"/>
                <a:gd name="T14" fmla="*/ 15 w 71"/>
                <a:gd name="T15" fmla="*/ 66 h 81"/>
                <a:gd name="T16" fmla="*/ 5 w 71"/>
                <a:gd name="T17" fmla="*/ 48 h 81"/>
                <a:gd name="T18" fmla="*/ 21 w 71"/>
                <a:gd name="T19" fmla="*/ 14 h 81"/>
                <a:gd name="T20" fmla="*/ 42 w 71"/>
                <a:gd name="T21" fmla="*/ 2 h 81"/>
                <a:gd name="T22" fmla="*/ 61 w 71"/>
                <a:gd name="T23" fmla="*/ 3 h 81"/>
                <a:gd name="T24" fmla="*/ 68 w 71"/>
                <a:gd name="T25" fmla="*/ 12 h 81"/>
                <a:gd name="T26" fmla="*/ 30 w 71"/>
                <a:gd name="T27" fmla="*/ 18 h 81"/>
                <a:gd name="T28" fmla="*/ 20 w 71"/>
                <a:gd name="T29" fmla="*/ 50 h 81"/>
                <a:gd name="T30" fmla="*/ 34 w 71"/>
                <a:gd name="T31" fmla="*/ 67 h 81"/>
                <a:gd name="T32" fmla="*/ 48 w 71"/>
                <a:gd name="T33" fmla="*/ 65 h 81"/>
                <a:gd name="T34" fmla="*/ 49 w 71"/>
                <a:gd name="T35" fmla="*/ 61 h 81"/>
                <a:gd name="T36" fmla="*/ 23 w 71"/>
                <a:gd name="T37" fmla="*/ 41 h 81"/>
                <a:gd name="T38" fmla="*/ 30 w 71"/>
                <a:gd name="T39" fmla="*/ 1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81">
                  <a:moveTo>
                    <a:pt x="68" y="12"/>
                  </a:moveTo>
                  <a:cubicBezTo>
                    <a:pt x="51" y="11"/>
                    <a:pt x="39" y="13"/>
                    <a:pt x="33" y="27"/>
                  </a:cubicBezTo>
                  <a:cubicBezTo>
                    <a:pt x="31" y="34"/>
                    <a:pt x="33" y="38"/>
                    <a:pt x="40" y="38"/>
                  </a:cubicBezTo>
                  <a:cubicBezTo>
                    <a:pt x="47" y="38"/>
                    <a:pt x="54" y="38"/>
                    <a:pt x="61" y="38"/>
                  </a:cubicBezTo>
                  <a:cubicBezTo>
                    <a:pt x="68" y="38"/>
                    <a:pt x="71" y="41"/>
                    <a:pt x="70" y="48"/>
                  </a:cubicBezTo>
                  <a:cubicBezTo>
                    <a:pt x="69" y="60"/>
                    <a:pt x="70" y="72"/>
                    <a:pt x="58" y="81"/>
                  </a:cubicBezTo>
                  <a:cubicBezTo>
                    <a:pt x="53" y="70"/>
                    <a:pt x="45" y="73"/>
                    <a:pt x="37" y="75"/>
                  </a:cubicBezTo>
                  <a:cubicBezTo>
                    <a:pt x="27" y="78"/>
                    <a:pt x="20" y="75"/>
                    <a:pt x="15" y="66"/>
                  </a:cubicBezTo>
                  <a:cubicBezTo>
                    <a:pt x="12" y="60"/>
                    <a:pt x="6" y="54"/>
                    <a:pt x="5" y="48"/>
                  </a:cubicBezTo>
                  <a:cubicBezTo>
                    <a:pt x="0" y="31"/>
                    <a:pt x="5" y="23"/>
                    <a:pt x="21" y="14"/>
                  </a:cubicBezTo>
                  <a:cubicBezTo>
                    <a:pt x="28" y="10"/>
                    <a:pt x="35" y="4"/>
                    <a:pt x="42" y="2"/>
                  </a:cubicBezTo>
                  <a:cubicBezTo>
                    <a:pt x="48" y="0"/>
                    <a:pt x="55" y="1"/>
                    <a:pt x="61" y="3"/>
                  </a:cubicBezTo>
                  <a:cubicBezTo>
                    <a:pt x="64" y="3"/>
                    <a:pt x="65" y="8"/>
                    <a:pt x="68" y="12"/>
                  </a:cubicBezTo>
                  <a:close/>
                  <a:moveTo>
                    <a:pt x="30" y="18"/>
                  </a:moveTo>
                  <a:cubicBezTo>
                    <a:pt x="18" y="28"/>
                    <a:pt x="19" y="39"/>
                    <a:pt x="20" y="50"/>
                  </a:cubicBezTo>
                  <a:cubicBezTo>
                    <a:pt x="21" y="59"/>
                    <a:pt x="26" y="65"/>
                    <a:pt x="34" y="67"/>
                  </a:cubicBezTo>
                  <a:cubicBezTo>
                    <a:pt x="38" y="68"/>
                    <a:pt x="43" y="66"/>
                    <a:pt x="48" y="65"/>
                  </a:cubicBezTo>
                  <a:cubicBezTo>
                    <a:pt x="48" y="64"/>
                    <a:pt x="49" y="62"/>
                    <a:pt x="49" y="61"/>
                  </a:cubicBezTo>
                  <a:cubicBezTo>
                    <a:pt x="31" y="64"/>
                    <a:pt x="33" y="45"/>
                    <a:pt x="23" y="41"/>
                  </a:cubicBezTo>
                  <a:cubicBezTo>
                    <a:pt x="26" y="33"/>
                    <a:pt x="28" y="27"/>
                    <a:pt x="30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2" name="chenying0907 69"/>
            <p:cNvSpPr>
              <a:spLocks noEditPoints="1"/>
            </p:cNvSpPr>
            <p:nvPr/>
          </p:nvSpPr>
          <p:spPr bwMode="auto">
            <a:xfrm>
              <a:off x="3806826" y="2603501"/>
              <a:ext cx="190500" cy="163513"/>
            </a:xfrm>
            <a:custGeom>
              <a:avLst/>
              <a:gdLst>
                <a:gd name="T0" fmla="*/ 87 w 88"/>
                <a:gd name="T1" fmla="*/ 72 h 76"/>
                <a:gd name="T2" fmla="*/ 74 w 88"/>
                <a:gd name="T3" fmla="*/ 61 h 76"/>
                <a:gd name="T4" fmla="*/ 73 w 88"/>
                <a:gd name="T5" fmla="*/ 74 h 76"/>
                <a:gd name="T6" fmla="*/ 65 w 88"/>
                <a:gd name="T7" fmla="*/ 62 h 76"/>
                <a:gd name="T8" fmla="*/ 55 w 88"/>
                <a:gd name="T9" fmla="*/ 57 h 76"/>
                <a:gd name="T10" fmla="*/ 29 w 88"/>
                <a:gd name="T11" fmla="*/ 62 h 76"/>
                <a:gd name="T12" fmla="*/ 17 w 88"/>
                <a:gd name="T13" fmla="*/ 75 h 76"/>
                <a:gd name="T14" fmla="*/ 19 w 88"/>
                <a:gd name="T15" fmla="*/ 63 h 76"/>
                <a:gd name="T16" fmla="*/ 4 w 88"/>
                <a:gd name="T17" fmla="*/ 76 h 76"/>
                <a:gd name="T18" fmla="*/ 0 w 88"/>
                <a:gd name="T19" fmla="*/ 73 h 76"/>
                <a:gd name="T20" fmla="*/ 8 w 88"/>
                <a:gd name="T21" fmla="*/ 57 h 76"/>
                <a:gd name="T22" fmla="*/ 42 w 88"/>
                <a:gd name="T23" fmla="*/ 13 h 76"/>
                <a:gd name="T24" fmla="*/ 55 w 88"/>
                <a:gd name="T25" fmla="*/ 1 h 76"/>
                <a:gd name="T26" fmla="*/ 63 w 88"/>
                <a:gd name="T27" fmla="*/ 3 h 76"/>
                <a:gd name="T28" fmla="*/ 76 w 88"/>
                <a:gd name="T29" fmla="*/ 29 h 76"/>
                <a:gd name="T30" fmla="*/ 88 w 88"/>
                <a:gd name="T31" fmla="*/ 67 h 76"/>
                <a:gd name="T32" fmla="*/ 87 w 88"/>
                <a:gd name="T33" fmla="*/ 72 h 76"/>
                <a:gd name="T34" fmla="*/ 59 w 88"/>
                <a:gd name="T35" fmla="*/ 46 h 76"/>
                <a:gd name="T36" fmla="*/ 54 w 88"/>
                <a:gd name="T37" fmla="*/ 21 h 76"/>
                <a:gd name="T38" fmla="*/ 37 w 88"/>
                <a:gd name="T39" fmla="*/ 44 h 76"/>
                <a:gd name="T40" fmla="*/ 59 w 88"/>
                <a:gd name="T41" fmla="*/ 4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76">
                  <a:moveTo>
                    <a:pt x="87" y="72"/>
                  </a:moveTo>
                  <a:cubicBezTo>
                    <a:pt x="83" y="68"/>
                    <a:pt x="79" y="65"/>
                    <a:pt x="74" y="61"/>
                  </a:cubicBezTo>
                  <a:cubicBezTo>
                    <a:pt x="74" y="66"/>
                    <a:pt x="73" y="69"/>
                    <a:pt x="73" y="74"/>
                  </a:cubicBezTo>
                  <a:cubicBezTo>
                    <a:pt x="69" y="69"/>
                    <a:pt x="67" y="65"/>
                    <a:pt x="65" y="62"/>
                  </a:cubicBezTo>
                  <a:cubicBezTo>
                    <a:pt x="63" y="57"/>
                    <a:pt x="60" y="55"/>
                    <a:pt x="55" y="57"/>
                  </a:cubicBezTo>
                  <a:cubicBezTo>
                    <a:pt x="46" y="59"/>
                    <a:pt x="37" y="59"/>
                    <a:pt x="29" y="62"/>
                  </a:cubicBezTo>
                  <a:cubicBezTo>
                    <a:pt x="25" y="64"/>
                    <a:pt x="22" y="69"/>
                    <a:pt x="17" y="75"/>
                  </a:cubicBezTo>
                  <a:cubicBezTo>
                    <a:pt x="18" y="70"/>
                    <a:pt x="19" y="66"/>
                    <a:pt x="19" y="63"/>
                  </a:cubicBezTo>
                  <a:cubicBezTo>
                    <a:pt x="14" y="67"/>
                    <a:pt x="9" y="71"/>
                    <a:pt x="4" y="76"/>
                  </a:cubicBezTo>
                  <a:cubicBezTo>
                    <a:pt x="2" y="75"/>
                    <a:pt x="1" y="74"/>
                    <a:pt x="0" y="73"/>
                  </a:cubicBezTo>
                  <a:cubicBezTo>
                    <a:pt x="2" y="68"/>
                    <a:pt x="4" y="62"/>
                    <a:pt x="8" y="57"/>
                  </a:cubicBezTo>
                  <a:cubicBezTo>
                    <a:pt x="19" y="42"/>
                    <a:pt x="30" y="27"/>
                    <a:pt x="42" y="13"/>
                  </a:cubicBezTo>
                  <a:cubicBezTo>
                    <a:pt x="46" y="8"/>
                    <a:pt x="50" y="4"/>
                    <a:pt x="55" y="1"/>
                  </a:cubicBezTo>
                  <a:cubicBezTo>
                    <a:pt x="56" y="0"/>
                    <a:pt x="62" y="1"/>
                    <a:pt x="63" y="3"/>
                  </a:cubicBezTo>
                  <a:cubicBezTo>
                    <a:pt x="68" y="12"/>
                    <a:pt x="72" y="20"/>
                    <a:pt x="76" y="29"/>
                  </a:cubicBezTo>
                  <a:cubicBezTo>
                    <a:pt x="81" y="41"/>
                    <a:pt x="84" y="54"/>
                    <a:pt x="88" y="67"/>
                  </a:cubicBezTo>
                  <a:cubicBezTo>
                    <a:pt x="88" y="68"/>
                    <a:pt x="87" y="70"/>
                    <a:pt x="87" y="72"/>
                  </a:cubicBezTo>
                  <a:close/>
                  <a:moveTo>
                    <a:pt x="59" y="46"/>
                  </a:moveTo>
                  <a:cubicBezTo>
                    <a:pt x="57" y="37"/>
                    <a:pt x="56" y="30"/>
                    <a:pt x="54" y="21"/>
                  </a:cubicBezTo>
                  <a:cubicBezTo>
                    <a:pt x="48" y="30"/>
                    <a:pt x="43" y="36"/>
                    <a:pt x="37" y="44"/>
                  </a:cubicBezTo>
                  <a:cubicBezTo>
                    <a:pt x="45" y="45"/>
                    <a:pt x="51" y="46"/>
                    <a:pt x="59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3" name="chenying0907 71"/>
            <p:cNvSpPr>
              <a:spLocks noEditPoints="1"/>
            </p:cNvSpPr>
            <p:nvPr/>
          </p:nvSpPr>
          <p:spPr bwMode="auto">
            <a:xfrm>
              <a:off x="3668713" y="2603501"/>
              <a:ext cx="153988" cy="149225"/>
            </a:xfrm>
            <a:custGeom>
              <a:avLst/>
              <a:gdLst>
                <a:gd name="T0" fmla="*/ 0 w 71"/>
                <a:gd name="T1" fmla="*/ 36 h 70"/>
                <a:gd name="T2" fmla="*/ 24 w 71"/>
                <a:gd name="T3" fmla="*/ 2 h 70"/>
                <a:gd name="T4" fmla="*/ 59 w 71"/>
                <a:gd name="T5" fmla="*/ 18 h 70"/>
                <a:gd name="T6" fmla="*/ 67 w 71"/>
                <a:gd name="T7" fmla="*/ 31 h 70"/>
                <a:gd name="T8" fmla="*/ 69 w 71"/>
                <a:gd name="T9" fmla="*/ 46 h 70"/>
                <a:gd name="T10" fmla="*/ 16 w 71"/>
                <a:gd name="T11" fmla="*/ 65 h 70"/>
                <a:gd name="T12" fmla="*/ 0 w 71"/>
                <a:gd name="T13" fmla="*/ 36 h 70"/>
                <a:gd name="T14" fmla="*/ 52 w 71"/>
                <a:gd name="T15" fmla="*/ 49 h 70"/>
                <a:gd name="T16" fmla="*/ 53 w 71"/>
                <a:gd name="T17" fmla="*/ 35 h 70"/>
                <a:gd name="T18" fmla="*/ 31 w 71"/>
                <a:gd name="T19" fmla="*/ 21 h 70"/>
                <a:gd name="T20" fmla="*/ 24 w 71"/>
                <a:gd name="T21" fmla="*/ 39 h 70"/>
                <a:gd name="T22" fmla="*/ 43 w 71"/>
                <a:gd name="T23" fmla="*/ 47 h 70"/>
                <a:gd name="T24" fmla="*/ 52 w 71"/>
                <a:gd name="T25" fmla="*/ 4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0">
                  <a:moveTo>
                    <a:pt x="0" y="36"/>
                  </a:moveTo>
                  <a:cubicBezTo>
                    <a:pt x="0" y="24"/>
                    <a:pt x="14" y="4"/>
                    <a:pt x="24" y="2"/>
                  </a:cubicBezTo>
                  <a:cubicBezTo>
                    <a:pt x="34" y="0"/>
                    <a:pt x="54" y="9"/>
                    <a:pt x="59" y="18"/>
                  </a:cubicBezTo>
                  <a:cubicBezTo>
                    <a:pt x="62" y="23"/>
                    <a:pt x="65" y="26"/>
                    <a:pt x="67" y="31"/>
                  </a:cubicBezTo>
                  <a:cubicBezTo>
                    <a:pt x="69" y="36"/>
                    <a:pt x="71" y="42"/>
                    <a:pt x="69" y="46"/>
                  </a:cubicBezTo>
                  <a:cubicBezTo>
                    <a:pt x="64" y="58"/>
                    <a:pt x="28" y="70"/>
                    <a:pt x="16" y="65"/>
                  </a:cubicBezTo>
                  <a:cubicBezTo>
                    <a:pt x="4" y="60"/>
                    <a:pt x="0" y="54"/>
                    <a:pt x="0" y="36"/>
                  </a:cubicBezTo>
                  <a:close/>
                  <a:moveTo>
                    <a:pt x="52" y="49"/>
                  </a:moveTo>
                  <a:cubicBezTo>
                    <a:pt x="52" y="44"/>
                    <a:pt x="53" y="39"/>
                    <a:pt x="53" y="35"/>
                  </a:cubicBezTo>
                  <a:cubicBezTo>
                    <a:pt x="53" y="26"/>
                    <a:pt x="37" y="17"/>
                    <a:pt x="31" y="21"/>
                  </a:cubicBezTo>
                  <a:cubicBezTo>
                    <a:pt x="22" y="25"/>
                    <a:pt x="21" y="31"/>
                    <a:pt x="24" y="39"/>
                  </a:cubicBezTo>
                  <a:cubicBezTo>
                    <a:pt x="28" y="47"/>
                    <a:pt x="34" y="50"/>
                    <a:pt x="43" y="47"/>
                  </a:cubicBezTo>
                  <a:cubicBezTo>
                    <a:pt x="45" y="46"/>
                    <a:pt x="48" y="48"/>
                    <a:pt x="52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4" name="chenying0907 91"/>
            <p:cNvSpPr/>
            <p:nvPr/>
          </p:nvSpPr>
          <p:spPr bwMode="auto">
            <a:xfrm>
              <a:off x="4011613" y="2592388"/>
              <a:ext cx="146050" cy="153988"/>
            </a:xfrm>
            <a:custGeom>
              <a:avLst/>
              <a:gdLst>
                <a:gd name="T0" fmla="*/ 68 w 68"/>
                <a:gd name="T1" fmla="*/ 62 h 72"/>
                <a:gd name="T2" fmla="*/ 36 w 68"/>
                <a:gd name="T3" fmla="*/ 63 h 72"/>
                <a:gd name="T4" fmla="*/ 36 w 68"/>
                <a:gd name="T5" fmla="*/ 65 h 72"/>
                <a:gd name="T6" fmla="*/ 61 w 68"/>
                <a:gd name="T7" fmla="*/ 67 h 72"/>
                <a:gd name="T8" fmla="*/ 61 w 68"/>
                <a:gd name="T9" fmla="*/ 72 h 72"/>
                <a:gd name="T10" fmla="*/ 11 w 68"/>
                <a:gd name="T11" fmla="*/ 72 h 72"/>
                <a:gd name="T12" fmla="*/ 6 w 68"/>
                <a:gd name="T13" fmla="*/ 68 h 72"/>
                <a:gd name="T14" fmla="*/ 6 w 68"/>
                <a:gd name="T15" fmla="*/ 5 h 72"/>
                <a:gd name="T16" fmla="*/ 8 w 68"/>
                <a:gd name="T17" fmla="*/ 0 h 72"/>
                <a:gd name="T18" fmla="*/ 13 w 68"/>
                <a:gd name="T19" fmla="*/ 9 h 72"/>
                <a:gd name="T20" fmla="*/ 22 w 68"/>
                <a:gd name="T21" fmla="*/ 5 h 72"/>
                <a:gd name="T22" fmla="*/ 24 w 68"/>
                <a:gd name="T23" fmla="*/ 16 h 72"/>
                <a:gd name="T24" fmla="*/ 25 w 68"/>
                <a:gd name="T25" fmla="*/ 46 h 72"/>
                <a:gd name="T26" fmla="*/ 35 w 68"/>
                <a:gd name="T27" fmla="*/ 55 h 72"/>
                <a:gd name="T28" fmla="*/ 68 w 68"/>
                <a:gd name="T29" fmla="*/ 57 h 72"/>
                <a:gd name="T30" fmla="*/ 68 w 68"/>
                <a:gd name="T31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" h="72">
                  <a:moveTo>
                    <a:pt x="68" y="62"/>
                  </a:moveTo>
                  <a:cubicBezTo>
                    <a:pt x="58" y="62"/>
                    <a:pt x="47" y="63"/>
                    <a:pt x="36" y="63"/>
                  </a:cubicBezTo>
                  <a:cubicBezTo>
                    <a:pt x="36" y="64"/>
                    <a:pt x="36" y="64"/>
                    <a:pt x="36" y="65"/>
                  </a:cubicBezTo>
                  <a:cubicBezTo>
                    <a:pt x="44" y="65"/>
                    <a:pt x="53" y="66"/>
                    <a:pt x="61" y="67"/>
                  </a:cubicBezTo>
                  <a:cubicBezTo>
                    <a:pt x="61" y="69"/>
                    <a:pt x="61" y="70"/>
                    <a:pt x="61" y="72"/>
                  </a:cubicBezTo>
                  <a:cubicBezTo>
                    <a:pt x="44" y="72"/>
                    <a:pt x="27" y="72"/>
                    <a:pt x="11" y="72"/>
                  </a:cubicBezTo>
                  <a:cubicBezTo>
                    <a:pt x="9" y="72"/>
                    <a:pt x="7" y="70"/>
                    <a:pt x="6" y="68"/>
                  </a:cubicBezTo>
                  <a:cubicBezTo>
                    <a:pt x="2" y="47"/>
                    <a:pt x="0" y="26"/>
                    <a:pt x="6" y="5"/>
                  </a:cubicBezTo>
                  <a:cubicBezTo>
                    <a:pt x="6" y="4"/>
                    <a:pt x="7" y="3"/>
                    <a:pt x="8" y="0"/>
                  </a:cubicBezTo>
                  <a:cubicBezTo>
                    <a:pt x="10" y="4"/>
                    <a:pt x="12" y="6"/>
                    <a:pt x="13" y="9"/>
                  </a:cubicBezTo>
                  <a:cubicBezTo>
                    <a:pt x="16" y="8"/>
                    <a:pt x="19" y="7"/>
                    <a:pt x="22" y="5"/>
                  </a:cubicBezTo>
                  <a:cubicBezTo>
                    <a:pt x="22" y="9"/>
                    <a:pt x="23" y="12"/>
                    <a:pt x="24" y="16"/>
                  </a:cubicBezTo>
                  <a:cubicBezTo>
                    <a:pt x="24" y="26"/>
                    <a:pt x="25" y="36"/>
                    <a:pt x="25" y="46"/>
                  </a:cubicBezTo>
                  <a:cubicBezTo>
                    <a:pt x="26" y="52"/>
                    <a:pt x="28" y="55"/>
                    <a:pt x="35" y="55"/>
                  </a:cubicBezTo>
                  <a:cubicBezTo>
                    <a:pt x="46" y="55"/>
                    <a:pt x="57" y="56"/>
                    <a:pt x="68" y="57"/>
                  </a:cubicBezTo>
                  <a:cubicBezTo>
                    <a:pt x="68" y="58"/>
                    <a:pt x="68" y="60"/>
                    <a:pt x="68" y="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45" name="PA_组合 54"/>
          <p:cNvGrpSpPr/>
          <p:nvPr>
            <p:custDataLst>
              <p:tags r:id="rId10"/>
            </p:custDataLst>
          </p:nvPr>
        </p:nvGrpSpPr>
        <p:grpSpPr>
          <a:xfrm>
            <a:off x="6437085" y="4495225"/>
            <a:ext cx="852522" cy="151956"/>
            <a:chOff x="3370263" y="4076701"/>
            <a:chExt cx="1033463" cy="184150"/>
          </a:xfrm>
          <a:solidFill>
            <a:schemeClr val="accent5"/>
          </a:solidFill>
        </p:grpSpPr>
        <p:sp>
          <p:nvSpPr>
            <p:cNvPr id="56" name="chenying0907 70"/>
            <p:cNvSpPr>
              <a:spLocks noEditPoints="1"/>
            </p:cNvSpPr>
            <p:nvPr/>
          </p:nvSpPr>
          <p:spPr bwMode="auto">
            <a:xfrm>
              <a:off x="3521076" y="4083051"/>
              <a:ext cx="150813" cy="169863"/>
            </a:xfrm>
            <a:custGeom>
              <a:avLst/>
              <a:gdLst>
                <a:gd name="T0" fmla="*/ 2 w 70"/>
                <a:gd name="T1" fmla="*/ 11 h 79"/>
                <a:gd name="T2" fmla="*/ 20 w 70"/>
                <a:gd name="T3" fmla="*/ 7 h 79"/>
                <a:gd name="T4" fmla="*/ 22 w 70"/>
                <a:gd name="T5" fmla="*/ 15 h 79"/>
                <a:gd name="T6" fmla="*/ 22 w 70"/>
                <a:gd name="T7" fmla="*/ 42 h 79"/>
                <a:gd name="T8" fmla="*/ 27 w 70"/>
                <a:gd name="T9" fmla="*/ 58 h 79"/>
                <a:gd name="T10" fmla="*/ 45 w 70"/>
                <a:gd name="T11" fmla="*/ 36 h 79"/>
                <a:gd name="T12" fmla="*/ 44 w 70"/>
                <a:gd name="T13" fmla="*/ 17 h 79"/>
                <a:gd name="T14" fmla="*/ 49 w 70"/>
                <a:gd name="T15" fmla="*/ 8 h 79"/>
                <a:gd name="T16" fmla="*/ 67 w 70"/>
                <a:gd name="T17" fmla="*/ 17 h 79"/>
                <a:gd name="T18" fmla="*/ 44 w 70"/>
                <a:gd name="T19" fmla="*/ 69 h 79"/>
                <a:gd name="T20" fmla="*/ 16 w 70"/>
                <a:gd name="T21" fmla="*/ 76 h 79"/>
                <a:gd name="T22" fmla="*/ 0 w 70"/>
                <a:gd name="T23" fmla="*/ 52 h 79"/>
                <a:gd name="T24" fmla="*/ 2 w 70"/>
                <a:gd name="T25" fmla="*/ 11 h 79"/>
                <a:gd name="T26" fmla="*/ 56 w 70"/>
                <a:gd name="T27" fmla="*/ 44 h 79"/>
                <a:gd name="T28" fmla="*/ 57 w 70"/>
                <a:gd name="T29" fmla="*/ 44 h 79"/>
                <a:gd name="T30" fmla="*/ 57 w 70"/>
                <a:gd name="T31" fmla="*/ 16 h 79"/>
                <a:gd name="T32" fmla="*/ 56 w 70"/>
                <a:gd name="T33" fmla="*/ 15 h 79"/>
                <a:gd name="T34" fmla="*/ 56 w 70"/>
                <a:gd name="T35" fmla="*/ 4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" h="79">
                  <a:moveTo>
                    <a:pt x="2" y="11"/>
                  </a:moveTo>
                  <a:cubicBezTo>
                    <a:pt x="9" y="9"/>
                    <a:pt x="14" y="8"/>
                    <a:pt x="20" y="7"/>
                  </a:cubicBezTo>
                  <a:cubicBezTo>
                    <a:pt x="20" y="9"/>
                    <a:pt x="22" y="12"/>
                    <a:pt x="22" y="15"/>
                  </a:cubicBezTo>
                  <a:cubicBezTo>
                    <a:pt x="23" y="24"/>
                    <a:pt x="22" y="33"/>
                    <a:pt x="22" y="42"/>
                  </a:cubicBezTo>
                  <a:cubicBezTo>
                    <a:pt x="23" y="48"/>
                    <a:pt x="26" y="53"/>
                    <a:pt x="27" y="58"/>
                  </a:cubicBezTo>
                  <a:cubicBezTo>
                    <a:pt x="41" y="55"/>
                    <a:pt x="46" y="48"/>
                    <a:pt x="45" y="36"/>
                  </a:cubicBezTo>
                  <a:cubicBezTo>
                    <a:pt x="44" y="30"/>
                    <a:pt x="44" y="23"/>
                    <a:pt x="44" y="17"/>
                  </a:cubicBezTo>
                  <a:cubicBezTo>
                    <a:pt x="44" y="14"/>
                    <a:pt x="47" y="9"/>
                    <a:pt x="49" y="8"/>
                  </a:cubicBezTo>
                  <a:cubicBezTo>
                    <a:pt x="63" y="0"/>
                    <a:pt x="65" y="2"/>
                    <a:pt x="67" y="17"/>
                  </a:cubicBezTo>
                  <a:cubicBezTo>
                    <a:pt x="70" y="40"/>
                    <a:pt x="60" y="56"/>
                    <a:pt x="44" y="69"/>
                  </a:cubicBezTo>
                  <a:cubicBezTo>
                    <a:pt x="35" y="76"/>
                    <a:pt x="26" y="79"/>
                    <a:pt x="16" y="76"/>
                  </a:cubicBezTo>
                  <a:cubicBezTo>
                    <a:pt x="5" y="72"/>
                    <a:pt x="0" y="63"/>
                    <a:pt x="0" y="52"/>
                  </a:cubicBezTo>
                  <a:cubicBezTo>
                    <a:pt x="0" y="38"/>
                    <a:pt x="2" y="24"/>
                    <a:pt x="2" y="11"/>
                  </a:cubicBezTo>
                  <a:close/>
                  <a:moveTo>
                    <a:pt x="56" y="44"/>
                  </a:moveTo>
                  <a:cubicBezTo>
                    <a:pt x="56" y="44"/>
                    <a:pt x="57" y="44"/>
                    <a:pt x="57" y="44"/>
                  </a:cubicBezTo>
                  <a:cubicBezTo>
                    <a:pt x="57" y="35"/>
                    <a:pt x="57" y="25"/>
                    <a:pt x="57" y="16"/>
                  </a:cubicBezTo>
                  <a:cubicBezTo>
                    <a:pt x="57" y="16"/>
                    <a:pt x="56" y="16"/>
                    <a:pt x="56" y="15"/>
                  </a:cubicBezTo>
                  <a:cubicBezTo>
                    <a:pt x="56" y="25"/>
                    <a:pt x="56" y="34"/>
                    <a:pt x="56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7" name="chenying0907 75"/>
            <p:cNvSpPr>
              <a:spLocks noEditPoints="1"/>
            </p:cNvSpPr>
            <p:nvPr/>
          </p:nvSpPr>
          <p:spPr bwMode="auto">
            <a:xfrm>
              <a:off x="3968751" y="4081463"/>
              <a:ext cx="139700" cy="163513"/>
            </a:xfrm>
            <a:custGeom>
              <a:avLst/>
              <a:gdLst>
                <a:gd name="T0" fmla="*/ 54 w 65"/>
                <a:gd name="T1" fmla="*/ 52 h 76"/>
                <a:gd name="T2" fmla="*/ 55 w 65"/>
                <a:gd name="T3" fmla="*/ 53 h 76"/>
                <a:gd name="T4" fmla="*/ 50 w 65"/>
                <a:gd name="T5" fmla="*/ 70 h 76"/>
                <a:gd name="T6" fmla="*/ 4 w 65"/>
                <a:gd name="T7" fmla="*/ 76 h 76"/>
                <a:gd name="T8" fmla="*/ 0 w 65"/>
                <a:gd name="T9" fmla="*/ 73 h 76"/>
                <a:gd name="T10" fmla="*/ 8 w 65"/>
                <a:gd name="T11" fmla="*/ 44 h 76"/>
                <a:gd name="T12" fmla="*/ 10 w 65"/>
                <a:gd name="T13" fmla="*/ 8 h 76"/>
                <a:gd name="T14" fmla="*/ 12 w 65"/>
                <a:gd name="T15" fmla="*/ 5 h 76"/>
                <a:gd name="T16" fmla="*/ 50 w 65"/>
                <a:gd name="T17" fmla="*/ 0 h 76"/>
                <a:gd name="T18" fmla="*/ 58 w 65"/>
                <a:gd name="T19" fmla="*/ 7 h 76"/>
                <a:gd name="T20" fmla="*/ 57 w 65"/>
                <a:gd name="T21" fmla="*/ 10 h 76"/>
                <a:gd name="T22" fmla="*/ 35 w 65"/>
                <a:gd name="T23" fmla="*/ 12 h 76"/>
                <a:gd name="T24" fmla="*/ 27 w 65"/>
                <a:gd name="T25" fmla="*/ 24 h 76"/>
                <a:gd name="T26" fmla="*/ 36 w 65"/>
                <a:gd name="T27" fmla="*/ 29 h 76"/>
                <a:gd name="T28" fmla="*/ 59 w 65"/>
                <a:gd name="T29" fmla="*/ 29 h 76"/>
                <a:gd name="T30" fmla="*/ 36 w 65"/>
                <a:gd name="T31" fmla="*/ 40 h 76"/>
                <a:gd name="T32" fmla="*/ 27 w 65"/>
                <a:gd name="T33" fmla="*/ 50 h 76"/>
                <a:gd name="T34" fmla="*/ 32 w 65"/>
                <a:gd name="T35" fmla="*/ 55 h 76"/>
                <a:gd name="T36" fmla="*/ 54 w 65"/>
                <a:gd name="T37" fmla="*/ 52 h 76"/>
                <a:gd name="T38" fmla="*/ 18 w 65"/>
                <a:gd name="T39" fmla="*/ 19 h 76"/>
                <a:gd name="T40" fmla="*/ 16 w 65"/>
                <a:gd name="T41" fmla="*/ 19 h 76"/>
                <a:gd name="T42" fmla="*/ 16 w 65"/>
                <a:gd name="T43" fmla="*/ 62 h 76"/>
                <a:gd name="T44" fmla="*/ 17 w 65"/>
                <a:gd name="T45" fmla="*/ 41 h 76"/>
                <a:gd name="T46" fmla="*/ 18 w 65"/>
                <a:gd name="T47" fmla="*/ 1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76">
                  <a:moveTo>
                    <a:pt x="54" y="52"/>
                  </a:moveTo>
                  <a:cubicBezTo>
                    <a:pt x="54" y="52"/>
                    <a:pt x="55" y="53"/>
                    <a:pt x="55" y="53"/>
                  </a:cubicBezTo>
                  <a:cubicBezTo>
                    <a:pt x="65" y="64"/>
                    <a:pt x="65" y="67"/>
                    <a:pt x="50" y="70"/>
                  </a:cubicBezTo>
                  <a:cubicBezTo>
                    <a:pt x="35" y="73"/>
                    <a:pt x="19" y="74"/>
                    <a:pt x="4" y="76"/>
                  </a:cubicBezTo>
                  <a:cubicBezTo>
                    <a:pt x="3" y="76"/>
                    <a:pt x="2" y="74"/>
                    <a:pt x="0" y="73"/>
                  </a:cubicBezTo>
                  <a:cubicBezTo>
                    <a:pt x="12" y="65"/>
                    <a:pt x="9" y="55"/>
                    <a:pt x="8" y="44"/>
                  </a:cubicBezTo>
                  <a:cubicBezTo>
                    <a:pt x="8" y="32"/>
                    <a:pt x="9" y="20"/>
                    <a:pt x="10" y="8"/>
                  </a:cubicBezTo>
                  <a:cubicBezTo>
                    <a:pt x="10" y="7"/>
                    <a:pt x="11" y="5"/>
                    <a:pt x="12" y="5"/>
                  </a:cubicBezTo>
                  <a:cubicBezTo>
                    <a:pt x="25" y="3"/>
                    <a:pt x="37" y="1"/>
                    <a:pt x="50" y="0"/>
                  </a:cubicBezTo>
                  <a:cubicBezTo>
                    <a:pt x="52" y="0"/>
                    <a:pt x="55" y="4"/>
                    <a:pt x="58" y="7"/>
                  </a:cubicBezTo>
                  <a:cubicBezTo>
                    <a:pt x="58" y="8"/>
                    <a:pt x="57" y="9"/>
                    <a:pt x="57" y="10"/>
                  </a:cubicBezTo>
                  <a:cubicBezTo>
                    <a:pt x="49" y="11"/>
                    <a:pt x="42" y="12"/>
                    <a:pt x="35" y="12"/>
                  </a:cubicBezTo>
                  <a:cubicBezTo>
                    <a:pt x="25" y="11"/>
                    <a:pt x="27" y="18"/>
                    <a:pt x="27" y="24"/>
                  </a:cubicBezTo>
                  <a:cubicBezTo>
                    <a:pt x="26" y="32"/>
                    <a:pt x="31" y="30"/>
                    <a:pt x="36" y="29"/>
                  </a:cubicBezTo>
                  <a:cubicBezTo>
                    <a:pt x="44" y="28"/>
                    <a:pt x="51" y="28"/>
                    <a:pt x="59" y="29"/>
                  </a:cubicBezTo>
                  <a:cubicBezTo>
                    <a:pt x="54" y="39"/>
                    <a:pt x="45" y="39"/>
                    <a:pt x="36" y="40"/>
                  </a:cubicBezTo>
                  <a:cubicBezTo>
                    <a:pt x="30" y="41"/>
                    <a:pt x="25" y="42"/>
                    <a:pt x="27" y="50"/>
                  </a:cubicBezTo>
                  <a:cubicBezTo>
                    <a:pt x="27" y="52"/>
                    <a:pt x="30" y="55"/>
                    <a:pt x="32" y="55"/>
                  </a:cubicBezTo>
                  <a:cubicBezTo>
                    <a:pt x="39" y="55"/>
                    <a:pt x="46" y="53"/>
                    <a:pt x="54" y="52"/>
                  </a:cubicBezTo>
                  <a:close/>
                  <a:moveTo>
                    <a:pt x="18" y="19"/>
                  </a:moveTo>
                  <a:cubicBezTo>
                    <a:pt x="17" y="19"/>
                    <a:pt x="16" y="19"/>
                    <a:pt x="16" y="19"/>
                  </a:cubicBezTo>
                  <a:cubicBezTo>
                    <a:pt x="16" y="34"/>
                    <a:pt x="16" y="48"/>
                    <a:pt x="16" y="62"/>
                  </a:cubicBezTo>
                  <a:cubicBezTo>
                    <a:pt x="17" y="55"/>
                    <a:pt x="17" y="48"/>
                    <a:pt x="17" y="41"/>
                  </a:cubicBezTo>
                  <a:cubicBezTo>
                    <a:pt x="17" y="33"/>
                    <a:pt x="17" y="26"/>
                    <a:pt x="18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8" name="chenying0907 77"/>
            <p:cNvSpPr/>
            <p:nvPr/>
          </p:nvSpPr>
          <p:spPr bwMode="auto">
            <a:xfrm>
              <a:off x="4257676" y="4076701"/>
              <a:ext cx="146050" cy="174625"/>
            </a:xfrm>
            <a:custGeom>
              <a:avLst/>
              <a:gdLst>
                <a:gd name="T0" fmla="*/ 44 w 68"/>
                <a:gd name="T1" fmla="*/ 81 h 81"/>
                <a:gd name="T2" fmla="*/ 11 w 68"/>
                <a:gd name="T3" fmla="*/ 79 h 81"/>
                <a:gd name="T4" fmla="*/ 2 w 68"/>
                <a:gd name="T5" fmla="*/ 68 h 81"/>
                <a:gd name="T6" fmla="*/ 9 w 68"/>
                <a:gd name="T7" fmla="*/ 62 h 81"/>
                <a:gd name="T8" fmla="*/ 30 w 68"/>
                <a:gd name="T9" fmla="*/ 68 h 81"/>
                <a:gd name="T10" fmla="*/ 43 w 68"/>
                <a:gd name="T11" fmla="*/ 68 h 81"/>
                <a:gd name="T12" fmla="*/ 39 w 68"/>
                <a:gd name="T13" fmla="*/ 56 h 81"/>
                <a:gd name="T14" fmla="*/ 13 w 68"/>
                <a:gd name="T15" fmla="*/ 36 h 81"/>
                <a:gd name="T16" fmla="*/ 14 w 68"/>
                <a:gd name="T17" fmla="*/ 9 h 81"/>
                <a:gd name="T18" fmla="*/ 44 w 68"/>
                <a:gd name="T19" fmla="*/ 6 h 81"/>
                <a:gd name="T20" fmla="*/ 49 w 68"/>
                <a:gd name="T21" fmla="*/ 16 h 81"/>
                <a:gd name="T22" fmla="*/ 40 w 68"/>
                <a:gd name="T23" fmla="*/ 18 h 81"/>
                <a:gd name="T24" fmla="*/ 27 w 68"/>
                <a:gd name="T25" fmla="*/ 20 h 81"/>
                <a:gd name="T26" fmla="*/ 32 w 68"/>
                <a:gd name="T27" fmla="*/ 34 h 81"/>
                <a:gd name="T28" fmla="*/ 53 w 68"/>
                <a:gd name="T29" fmla="*/ 50 h 81"/>
                <a:gd name="T30" fmla="*/ 68 w 68"/>
                <a:gd name="T31" fmla="*/ 67 h 81"/>
                <a:gd name="T32" fmla="*/ 46 w 68"/>
                <a:gd name="T33" fmla="*/ 81 h 81"/>
                <a:gd name="T34" fmla="*/ 44 w 68"/>
                <a:gd name="T3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81">
                  <a:moveTo>
                    <a:pt x="44" y="81"/>
                  </a:moveTo>
                  <a:cubicBezTo>
                    <a:pt x="33" y="81"/>
                    <a:pt x="22" y="80"/>
                    <a:pt x="11" y="79"/>
                  </a:cubicBezTo>
                  <a:cubicBezTo>
                    <a:pt x="4" y="79"/>
                    <a:pt x="2" y="74"/>
                    <a:pt x="2" y="68"/>
                  </a:cubicBezTo>
                  <a:cubicBezTo>
                    <a:pt x="2" y="64"/>
                    <a:pt x="3" y="62"/>
                    <a:pt x="9" y="62"/>
                  </a:cubicBezTo>
                  <a:cubicBezTo>
                    <a:pt x="16" y="63"/>
                    <a:pt x="23" y="63"/>
                    <a:pt x="30" y="68"/>
                  </a:cubicBezTo>
                  <a:cubicBezTo>
                    <a:pt x="33" y="70"/>
                    <a:pt x="38" y="68"/>
                    <a:pt x="43" y="68"/>
                  </a:cubicBezTo>
                  <a:cubicBezTo>
                    <a:pt x="42" y="64"/>
                    <a:pt x="42" y="59"/>
                    <a:pt x="39" y="56"/>
                  </a:cubicBezTo>
                  <a:cubicBezTo>
                    <a:pt x="31" y="49"/>
                    <a:pt x="22" y="42"/>
                    <a:pt x="13" y="36"/>
                  </a:cubicBezTo>
                  <a:cubicBezTo>
                    <a:pt x="0" y="27"/>
                    <a:pt x="1" y="18"/>
                    <a:pt x="14" y="9"/>
                  </a:cubicBezTo>
                  <a:cubicBezTo>
                    <a:pt x="24" y="2"/>
                    <a:pt x="33" y="0"/>
                    <a:pt x="44" y="6"/>
                  </a:cubicBezTo>
                  <a:cubicBezTo>
                    <a:pt x="47" y="8"/>
                    <a:pt x="48" y="13"/>
                    <a:pt x="49" y="16"/>
                  </a:cubicBezTo>
                  <a:cubicBezTo>
                    <a:pt x="46" y="17"/>
                    <a:pt x="43" y="18"/>
                    <a:pt x="40" y="18"/>
                  </a:cubicBezTo>
                  <a:cubicBezTo>
                    <a:pt x="36" y="19"/>
                    <a:pt x="31" y="19"/>
                    <a:pt x="27" y="20"/>
                  </a:cubicBezTo>
                  <a:cubicBezTo>
                    <a:pt x="28" y="25"/>
                    <a:pt x="29" y="31"/>
                    <a:pt x="32" y="34"/>
                  </a:cubicBezTo>
                  <a:cubicBezTo>
                    <a:pt x="38" y="40"/>
                    <a:pt x="46" y="45"/>
                    <a:pt x="53" y="50"/>
                  </a:cubicBezTo>
                  <a:cubicBezTo>
                    <a:pt x="60" y="54"/>
                    <a:pt x="67" y="59"/>
                    <a:pt x="68" y="67"/>
                  </a:cubicBezTo>
                  <a:cubicBezTo>
                    <a:pt x="68" y="73"/>
                    <a:pt x="55" y="80"/>
                    <a:pt x="46" y="81"/>
                  </a:cubicBezTo>
                  <a:cubicBezTo>
                    <a:pt x="45" y="81"/>
                    <a:pt x="45" y="81"/>
                    <a:pt x="44" y="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9" name="chenying0907 78"/>
            <p:cNvSpPr/>
            <p:nvPr/>
          </p:nvSpPr>
          <p:spPr bwMode="auto">
            <a:xfrm>
              <a:off x="4108451" y="4076701"/>
              <a:ext cx="144463" cy="174625"/>
            </a:xfrm>
            <a:custGeom>
              <a:avLst/>
              <a:gdLst>
                <a:gd name="T0" fmla="*/ 44 w 67"/>
                <a:gd name="T1" fmla="*/ 67 h 81"/>
                <a:gd name="T2" fmla="*/ 14 w 67"/>
                <a:gd name="T3" fmla="*/ 36 h 81"/>
                <a:gd name="T4" fmla="*/ 14 w 67"/>
                <a:gd name="T5" fmla="*/ 9 h 81"/>
                <a:gd name="T6" fmla="*/ 44 w 67"/>
                <a:gd name="T7" fmla="*/ 6 h 81"/>
                <a:gd name="T8" fmla="*/ 50 w 67"/>
                <a:gd name="T9" fmla="*/ 16 h 81"/>
                <a:gd name="T10" fmla="*/ 40 w 67"/>
                <a:gd name="T11" fmla="*/ 18 h 81"/>
                <a:gd name="T12" fmla="*/ 26 w 67"/>
                <a:gd name="T13" fmla="*/ 20 h 81"/>
                <a:gd name="T14" fmla="*/ 33 w 67"/>
                <a:gd name="T15" fmla="*/ 35 h 81"/>
                <a:gd name="T16" fmla="*/ 55 w 67"/>
                <a:gd name="T17" fmla="*/ 51 h 81"/>
                <a:gd name="T18" fmla="*/ 66 w 67"/>
                <a:gd name="T19" fmla="*/ 67 h 81"/>
                <a:gd name="T20" fmla="*/ 53 w 67"/>
                <a:gd name="T21" fmla="*/ 79 h 81"/>
                <a:gd name="T22" fmla="*/ 10 w 67"/>
                <a:gd name="T23" fmla="*/ 79 h 81"/>
                <a:gd name="T24" fmla="*/ 1 w 67"/>
                <a:gd name="T25" fmla="*/ 67 h 81"/>
                <a:gd name="T26" fmla="*/ 4 w 67"/>
                <a:gd name="T27" fmla="*/ 62 h 81"/>
                <a:gd name="T28" fmla="*/ 25 w 67"/>
                <a:gd name="T29" fmla="*/ 66 h 81"/>
                <a:gd name="T30" fmla="*/ 44 w 67"/>
                <a:gd name="T31" fmla="*/ 6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" h="81">
                  <a:moveTo>
                    <a:pt x="44" y="67"/>
                  </a:moveTo>
                  <a:cubicBezTo>
                    <a:pt x="40" y="50"/>
                    <a:pt x="26" y="44"/>
                    <a:pt x="14" y="36"/>
                  </a:cubicBezTo>
                  <a:cubicBezTo>
                    <a:pt x="1" y="28"/>
                    <a:pt x="1" y="18"/>
                    <a:pt x="14" y="9"/>
                  </a:cubicBezTo>
                  <a:cubicBezTo>
                    <a:pt x="24" y="2"/>
                    <a:pt x="33" y="0"/>
                    <a:pt x="44" y="6"/>
                  </a:cubicBezTo>
                  <a:cubicBezTo>
                    <a:pt x="47" y="8"/>
                    <a:pt x="48" y="13"/>
                    <a:pt x="50" y="16"/>
                  </a:cubicBezTo>
                  <a:cubicBezTo>
                    <a:pt x="47" y="17"/>
                    <a:pt x="44" y="18"/>
                    <a:pt x="40" y="18"/>
                  </a:cubicBezTo>
                  <a:cubicBezTo>
                    <a:pt x="36" y="19"/>
                    <a:pt x="31" y="19"/>
                    <a:pt x="26" y="20"/>
                  </a:cubicBezTo>
                  <a:cubicBezTo>
                    <a:pt x="28" y="25"/>
                    <a:pt x="29" y="31"/>
                    <a:pt x="33" y="35"/>
                  </a:cubicBezTo>
                  <a:cubicBezTo>
                    <a:pt x="39" y="41"/>
                    <a:pt x="48" y="45"/>
                    <a:pt x="55" y="51"/>
                  </a:cubicBezTo>
                  <a:cubicBezTo>
                    <a:pt x="60" y="56"/>
                    <a:pt x="67" y="62"/>
                    <a:pt x="66" y="67"/>
                  </a:cubicBezTo>
                  <a:cubicBezTo>
                    <a:pt x="66" y="71"/>
                    <a:pt x="58" y="78"/>
                    <a:pt x="53" y="79"/>
                  </a:cubicBezTo>
                  <a:cubicBezTo>
                    <a:pt x="39" y="81"/>
                    <a:pt x="24" y="80"/>
                    <a:pt x="10" y="79"/>
                  </a:cubicBezTo>
                  <a:cubicBezTo>
                    <a:pt x="3" y="79"/>
                    <a:pt x="0" y="73"/>
                    <a:pt x="1" y="67"/>
                  </a:cubicBezTo>
                  <a:cubicBezTo>
                    <a:pt x="1" y="65"/>
                    <a:pt x="3" y="62"/>
                    <a:pt x="4" y="62"/>
                  </a:cubicBezTo>
                  <a:cubicBezTo>
                    <a:pt x="11" y="63"/>
                    <a:pt x="19" y="63"/>
                    <a:pt x="25" y="66"/>
                  </a:cubicBezTo>
                  <a:cubicBezTo>
                    <a:pt x="32" y="69"/>
                    <a:pt x="37" y="71"/>
                    <a:pt x="44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0" name="chenying0907 79"/>
            <p:cNvSpPr/>
            <p:nvPr/>
          </p:nvSpPr>
          <p:spPr bwMode="auto">
            <a:xfrm>
              <a:off x="3370263" y="4076701"/>
              <a:ext cx="144463" cy="174625"/>
            </a:xfrm>
            <a:custGeom>
              <a:avLst/>
              <a:gdLst>
                <a:gd name="T0" fmla="*/ 43 w 67"/>
                <a:gd name="T1" fmla="*/ 81 h 81"/>
                <a:gd name="T2" fmla="*/ 11 w 67"/>
                <a:gd name="T3" fmla="*/ 79 h 81"/>
                <a:gd name="T4" fmla="*/ 1 w 67"/>
                <a:gd name="T5" fmla="*/ 68 h 81"/>
                <a:gd name="T6" fmla="*/ 8 w 67"/>
                <a:gd name="T7" fmla="*/ 62 h 81"/>
                <a:gd name="T8" fmla="*/ 29 w 67"/>
                <a:gd name="T9" fmla="*/ 68 h 81"/>
                <a:gd name="T10" fmla="*/ 42 w 67"/>
                <a:gd name="T11" fmla="*/ 68 h 81"/>
                <a:gd name="T12" fmla="*/ 39 w 67"/>
                <a:gd name="T13" fmla="*/ 56 h 81"/>
                <a:gd name="T14" fmla="*/ 13 w 67"/>
                <a:gd name="T15" fmla="*/ 36 h 81"/>
                <a:gd name="T16" fmla="*/ 13 w 67"/>
                <a:gd name="T17" fmla="*/ 9 h 81"/>
                <a:gd name="T18" fmla="*/ 43 w 67"/>
                <a:gd name="T19" fmla="*/ 6 h 81"/>
                <a:gd name="T20" fmla="*/ 49 w 67"/>
                <a:gd name="T21" fmla="*/ 17 h 81"/>
                <a:gd name="T22" fmla="*/ 39 w 67"/>
                <a:gd name="T23" fmla="*/ 18 h 81"/>
                <a:gd name="T24" fmla="*/ 26 w 67"/>
                <a:gd name="T25" fmla="*/ 20 h 81"/>
                <a:gd name="T26" fmla="*/ 31 w 67"/>
                <a:gd name="T27" fmla="*/ 34 h 81"/>
                <a:gd name="T28" fmla="*/ 51 w 67"/>
                <a:gd name="T29" fmla="*/ 49 h 81"/>
                <a:gd name="T30" fmla="*/ 67 w 67"/>
                <a:gd name="T31" fmla="*/ 68 h 81"/>
                <a:gd name="T32" fmla="*/ 43 w 67"/>
                <a:gd name="T3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81">
                  <a:moveTo>
                    <a:pt x="43" y="81"/>
                  </a:moveTo>
                  <a:cubicBezTo>
                    <a:pt x="32" y="81"/>
                    <a:pt x="21" y="80"/>
                    <a:pt x="11" y="79"/>
                  </a:cubicBezTo>
                  <a:cubicBezTo>
                    <a:pt x="4" y="79"/>
                    <a:pt x="1" y="74"/>
                    <a:pt x="1" y="68"/>
                  </a:cubicBezTo>
                  <a:cubicBezTo>
                    <a:pt x="1" y="64"/>
                    <a:pt x="3" y="62"/>
                    <a:pt x="8" y="62"/>
                  </a:cubicBezTo>
                  <a:cubicBezTo>
                    <a:pt x="16" y="63"/>
                    <a:pt x="23" y="63"/>
                    <a:pt x="29" y="68"/>
                  </a:cubicBezTo>
                  <a:cubicBezTo>
                    <a:pt x="32" y="70"/>
                    <a:pt x="38" y="68"/>
                    <a:pt x="42" y="68"/>
                  </a:cubicBezTo>
                  <a:cubicBezTo>
                    <a:pt x="41" y="64"/>
                    <a:pt x="41" y="58"/>
                    <a:pt x="39" y="56"/>
                  </a:cubicBezTo>
                  <a:cubicBezTo>
                    <a:pt x="31" y="49"/>
                    <a:pt x="22" y="42"/>
                    <a:pt x="13" y="36"/>
                  </a:cubicBezTo>
                  <a:cubicBezTo>
                    <a:pt x="0" y="27"/>
                    <a:pt x="0" y="18"/>
                    <a:pt x="13" y="9"/>
                  </a:cubicBezTo>
                  <a:cubicBezTo>
                    <a:pt x="23" y="2"/>
                    <a:pt x="33" y="0"/>
                    <a:pt x="43" y="6"/>
                  </a:cubicBezTo>
                  <a:cubicBezTo>
                    <a:pt x="46" y="8"/>
                    <a:pt x="47" y="13"/>
                    <a:pt x="49" y="17"/>
                  </a:cubicBezTo>
                  <a:cubicBezTo>
                    <a:pt x="46" y="17"/>
                    <a:pt x="43" y="18"/>
                    <a:pt x="39" y="18"/>
                  </a:cubicBezTo>
                  <a:cubicBezTo>
                    <a:pt x="35" y="19"/>
                    <a:pt x="30" y="19"/>
                    <a:pt x="26" y="20"/>
                  </a:cubicBezTo>
                  <a:cubicBezTo>
                    <a:pt x="27" y="25"/>
                    <a:pt x="28" y="30"/>
                    <a:pt x="31" y="34"/>
                  </a:cubicBezTo>
                  <a:cubicBezTo>
                    <a:pt x="37" y="40"/>
                    <a:pt x="44" y="45"/>
                    <a:pt x="51" y="49"/>
                  </a:cubicBezTo>
                  <a:cubicBezTo>
                    <a:pt x="59" y="54"/>
                    <a:pt x="67" y="58"/>
                    <a:pt x="67" y="68"/>
                  </a:cubicBezTo>
                  <a:cubicBezTo>
                    <a:pt x="66" y="75"/>
                    <a:pt x="53" y="81"/>
                    <a:pt x="43" y="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1" name="chenying0907 97"/>
            <p:cNvSpPr/>
            <p:nvPr/>
          </p:nvSpPr>
          <p:spPr bwMode="auto">
            <a:xfrm>
              <a:off x="3813176" y="4106863"/>
              <a:ext cx="149225" cy="153988"/>
            </a:xfrm>
            <a:custGeom>
              <a:avLst/>
              <a:gdLst>
                <a:gd name="T0" fmla="*/ 59 w 69"/>
                <a:gd name="T1" fmla="*/ 3 h 72"/>
                <a:gd name="T2" fmla="*/ 43 w 69"/>
                <a:gd name="T3" fmla="*/ 16 h 72"/>
                <a:gd name="T4" fmla="*/ 20 w 69"/>
                <a:gd name="T5" fmla="*/ 28 h 72"/>
                <a:gd name="T6" fmla="*/ 21 w 69"/>
                <a:gd name="T7" fmla="*/ 50 h 72"/>
                <a:gd name="T8" fmla="*/ 35 w 69"/>
                <a:gd name="T9" fmla="*/ 50 h 72"/>
                <a:gd name="T10" fmla="*/ 52 w 69"/>
                <a:gd name="T11" fmla="*/ 49 h 72"/>
                <a:gd name="T12" fmla="*/ 47 w 69"/>
                <a:gd name="T13" fmla="*/ 52 h 72"/>
                <a:gd name="T14" fmla="*/ 48 w 69"/>
                <a:gd name="T15" fmla="*/ 54 h 72"/>
                <a:gd name="T16" fmla="*/ 69 w 69"/>
                <a:gd name="T17" fmla="*/ 49 h 72"/>
                <a:gd name="T18" fmla="*/ 10 w 69"/>
                <a:gd name="T19" fmla="*/ 59 h 72"/>
                <a:gd name="T20" fmla="*/ 4 w 69"/>
                <a:gd name="T21" fmla="*/ 53 h 72"/>
                <a:gd name="T22" fmla="*/ 15 w 69"/>
                <a:gd name="T23" fmla="*/ 13 h 72"/>
                <a:gd name="T24" fmla="*/ 48 w 69"/>
                <a:gd name="T25" fmla="*/ 0 h 72"/>
                <a:gd name="T26" fmla="*/ 59 w 69"/>
                <a:gd name="T27" fmla="*/ 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72">
                  <a:moveTo>
                    <a:pt x="59" y="3"/>
                  </a:moveTo>
                  <a:cubicBezTo>
                    <a:pt x="55" y="10"/>
                    <a:pt x="52" y="15"/>
                    <a:pt x="43" y="16"/>
                  </a:cubicBezTo>
                  <a:cubicBezTo>
                    <a:pt x="35" y="17"/>
                    <a:pt x="27" y="23"/>
                    <a:pt x="20" y="28"/>
                  </a:cubicBezTo>
                  <a:cubicBezTo>
                    <a:pt x="15" y="32"/>
                    <a:pt x="16" y="43"/>
                    <a:pt x="21" y="50"/>
                  </a:cubicBezTo>
                  <a:cubicBezTo>
                    <a:pt x="25" y="56"/>
                    <a:pt x="30" y="52"/>
                    <a:pt x="35" y="50"/>
                  </a:cubicBezTo>
                  <a:cubicBezTo>
                    <a:pt x="47" y="45"/>
                    <a:pt x="47" y="45"/>
                    <a:pt x="52" y="49"/>
                  </a:cubicBezTo>
                  <a:cubicBezTo>
                    <a:pt x="50" y="50"/>
                    <a:pt x="49" y="51"/>
                    <a:pt x="47" y="52"/>
                  </a:cubicBezTo>
                  <a:cubicBezTo>
                    <a:pt x="47" y="53"/>
                    <a:pt x="47" y="54"/>
                    <a:pt x="48" y="54"/>
                  </a:cubicBezTo>
                  <a:cubicBezTo>
                    <a:pt x="54" y="53"/>
                    <a:pt x="60" y="51"/>
                    <a:pt x="69" y="49"/>
                  </a:cubicBezTo>
                  <a:cubicBezTo>
                    <a:pt x="53" y="69"/>
                    <a:pt x="28" y="72"/>
                    <a:pt x="10" y="59"/>
                  </a:cubicBezTo>
                  <a:cubicBezTo>
                    <a:pt x="7" y="58"/>
                    <a:pt x="6" y="55"/>
                    <a:pt x="4" y="53"/>
                  </a:cubicBezTo>
                  <a:cubicBezTo>
                    <a:pt x="0" y="43"/>
                    <a:pt x="5" y="19"/>
                    <a:pt x="15" y="13"/>
                  </a:cubicBezTo>
                  <a:cubicBezTo>
                    <a:pt x="26" y="8"/>
                    <a:pt x="37" y="4"/>
                    <a:pt x="48" y="0"/>
                  </a:cubicBezTo>
                  <a:cubicBezTo>
                    <a:pt x="51" y="0"/>
                    <a:pt x="55" y="2"/>
                    <a:pt x="5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2" name="chenying0907 98"/>
            <p:cNvSpPr/>
            <p:nvPr/>
          </p:nvSpPr>
          <p:spPr bwMode="auto">
            <a:xfrm>
              <a:off x="3662363" y="4105276"/>
              <a:ext cx="150813" cy="155575"/>
            </a:xfrm>
            <a:custGeom>
              <a:avLst/>
              <a:gdLst>
                <a:gd name="T0" fmla="*/ 59 w 70"/>
                <a:gd name="T1" fmla="*/ 4 h 73"/>
                <a:gd name="T2" fmla="*/ 44 w 70"/>
                <a:gd name="T3" fmla="*/ 17 h 73"/>
                <a:gd name="T4" fmla="*/ 21 w 70"/>
                <a:gd name="T5" fmla="*/ 29 h 73"/>
                <a:gd name="T6" fmla="*/ 20 w 70"/>
                <a:gd name="T7" fmla="*/ 49 h 73"/>
                <a:gd name="T8" fmla="*/ 35 w 70"/>
                <a:gd name="T9" fmla="*/ 51 h 73"/>
                <a:gd name="T10" fmla="*/ 43 w 70"/>
                <a:gd name="T11" fmla="*/ 48 h 73"/>
                <a:gd name="T12" fmla="*/ 51 w 70"/>
                <a:gd name="T13" fmla="*/ 48 h 73"/>
                <a:gd name="T14" fmla="*/ 46 w 70"/>
                <a:gd name="T15" fmla="*/ 56 h 73"/>
                <a:gd name="T16" fmla="*/ 70 w 70"/>
                <a:gd name="T17" fmla="*/ 50 h 73"/>
                <a:gd name="T18" fmla="*/ 10 w 70"/>
                <a:gd name="T19" fmla="*/ 60 h 73"/>
                <a:gd name="T20" fmla="*/ 7 w 70"/>
                <a:gd name="T21" fmla="*/ 56 h 73"/>
                <a:gd name="T22" fmla="*/ 16 w 70"/>
                <a:gd name="T23" fmla="*/ 15 h 73"/>
                <a:gd name="T24" fmla="*/ 49 w 70"/>
                <a:gd name="T25" fmla="*/ 1 h 73"/>
                <a:gd name="T26" fmla="*/ 59 w 70"/>
                <a:gd name="T2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73">
                  <a:moveTo>
                    <a:pt x="59" y="4"/>
                  </a:moveTo>
                  <a:cubicBezTo>
                    <a:pt x="56" y="12"/>
                    <a:pt x="53" y="16"/>
                    <a:pt x="44" y="17"/>
                  </a:cubicBezTo>
                  <a:cubicBezTo>
                    <a:pt x="36" y="18"/>
                    <a:pt x="27" y="24"/>
                    <a:pt x="21" y="29"/>
                  </a:cubicBezTo>
                  <a:cubicBezTo>
                    <a:pt x="15" y="34"/>
                    <a:pt x="17" y="42"/>
                    <a:pt x="20" y="49"/>
                  </a:cubicBezTo>
                  <a:cubicBezTo>
                    <a:pt x="24" y="56"/>
                    <a:pt x="29" y="54"/>
                    <a:pt x="35" y="51"/>
                  </a:cubicBezTo>
                  <a:cubicBezTo>
                    <a:pt x="37" y="50"/>
                    <a:pt x="40" y="49"/>
                    <a:pt x="43" y="48"/>
                  </a:cubicBezTo>
                  <a:cubicBezTo>
                    <a:pt x="46" y="48"/>
                    <a:pt x="49" y="48"/>
                    <a:pt x="51" y="48"/>
                  </a:cubicBezTo>
                  <a:cubicBezTo>
                    <a:pt x="50" y="50"/>
                    <a:pt x="49" y="52"/>
                    <a:pt x="46" y="56"/>
                  </a:cubicBezTo>
                  <a:cubicBezTo>
                    <a:pt x="54" y="54"/>
                    <a:pt x="61" y="52"/>
                    <a:pt x="70" y="50"/>
                  </a:cubicBezTo>
                  <a:cubicBezTo>
                    <a:pt x="55" y="69"/>
                    <a:pt x="28" y="73"/>
                    <a:pt x="10" y="60"/>
                  </a:cubicBezTo>
                  <a:cubicBezTo>
                    <a:pt x="8" y="59"/>
                    <a:pt x="7" y="58"/>
                    <a:pt x="7" y="56"/>
                  </a:cubicBezTo>
                  <a:cubicBezTo>
                    <a:pt x="0" y="45"/>
                    <a:pt x="5" y="21"/>
                    <a:pt x="16" y="15"/>
                  </a:cubicBezTo>
                  <a:cubicBezTo>
                    <a:pt x="26" y="9"/>
                    <a:pt x="38" y="5"/>
                    <a:pt x="49" y="1"/>
                  </a:cubicBezTo>
                  <a:cubicBezTo>
                    <a:pt x="52" y="0"/>
                    <a:pt x="55" y="3"/>
                    <a:pt x="59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50" name="PA_组合 62"/>
          <p:cNvGrpSpPr/>
          <p:nvPr>
            <p:custDataLst>
              <p:tags r:id="rId11"/>
            </p:custDataLst>
          </p:nvPr>
        </p:nvGrpSpPr>
        <p:grpSpPr>
          <a:xfrm>
            <a:off x="8138200" y="5272032"/>
            <a:ext cx="942881" cy="132306"/>
            <a:chOff x="5432426" y="5018088"/>
            <a:chExt cx="1143000" cy="160338"/>
          </a:xfrm>
          <a:solidFill>
            <a:schemeClr val="accent5"/>
          </a:solidFill>
        </p:grpSpPr>
        <p:sp>
          <p:nvSpPr>
            <p:cNvPr id="64" name="chenying0907 87"/>
            <p:cNvSpPr>
              <a:spLocks noEditPoints="1"/>
            </p:cNvSpPr>
            <p:nvPr/>
          </p:nvSpPr>
          <p:spPr bwMode="auto">
            <a:xfrm>
              <a:off x="5849938" y="5037138"/>
              <a:ext cx="166688" cy="138113"/>
            </a:xfrm>
            <a:custGeom>
              <a:avLst/>
              <a:gdLst>
                <a:gd name="T0" fmla="*/ 15 w 77"/>
                <a:gd name="T1" fmla="*/ 62 h 64"/>
                <a:gd name="T2" fmla="*/ 18 w 77"/>
                <a:gd name="T3" fmla="*/ 52 h 64"/>
                <a:gd name="T4" fmla="*/ 4 w 77"/>
                <a:gd name="T5" fmla="*/ 64 h 64"/>
                <a:gd name="T6" fmla="*/ 0 w 77"/>
                <a:gd name="T7" fmla="*/ 61 h 64"/>
                <a:gd name="T8" fmla="*/ 8 w 77"/>
                <a:gd name="T9" fmla="*/ 48 h 64"/>
                <a:gd name="T10" fmla="*/ 37 w 77"/>
                <a:gd name="T11" fmla="*/ 11 h 64"/>
                <a:gd name="T12" fmla="*/ 47 w 77"/>
                <a:gd name="T13" fmla="*/ 1 h 64"/>
                <a:gd name="T14" fmla="*/ 56 w 77"/>
                <a:gd name="T15" fmla="*/ 5 h 64"/>
                <a:gd name="T16" fmla="*/ 73 w 77"/>
                <a:gd name="T17" fmla="*/ 48 h 64"/>
                <a:gd name="T18" fmla="*/ 77 w 77"/>
                <a:gd name="T19" fmla="*/ 63 h 64"/>
                <a:gd name="T20" fmla="*/ 64 w 77"/>
                <a:gd name="T21" fmla="*/ 53 h 64"/>
                <a:gd name="T22" fmla="*/ 63 w 77"/>
                <a:gd name="T23" fmla="*/ 60 h 64"/>
                <a:gd name="T24" fmla="*/ 40 w 77"/>
                <a:gd name="T25" fmla="*/ 50 h 64"/>
                <a:gd name="T26" fmla="*/ 15 w 77"/>
                <a:gd name="T27" fmla="*/ 62 h 64"/>
                <a:gd name="T28" fmla="*/ 47 w 77"/>
                <a:gd name="T29" fmla="*/ 18 h 64"/>
                <a:gd name="T30" fmla="*/ 33 w 77"/>
                <a:gd name="T31" fmla="*/ 38 h 64"/>
                <a:gd name="T32" fmla="*/ 52 w 77"/>
                <a:gd name="T33" fmla="*/ 39 h 64"/>
                <a:gd name="T34" fmla="*/ 47 w 77"/>
                <a:gd name="T35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64">
                  <a:moveTo>
                    <a:pt x="15" y="62"/>
                  </a:moveTo>
                  <a:cubicBezTo>
                    <a:pt x="16" y="58"/>
                    <a:pt x="17" y="55"/>
                    <a:pt x="18" y="52"/>
                  </a:cubicBezTo>
                  <a:cubicBezTo>
                    <a:pt x="13" y="56"/>
                    <a:pt x="9" y="60"/>
                    <a:pt x="4" y="64"/>
                  </a:cubicBezTo>
                  <a:cubicBezTo>
                    <a:pt x="3" y="63"/>
                    <a:pt x="2" y="62"/>
                    <a:pt x="0" y="61"/>
                  </a:cubicBezTo>
                  <a:cubicBezTo>
                    <a:pt x="3" y="57"/>
                    <a:pt x="5" y="52"/>
                    <a:pt x="8" y="48"/>
                  </a:cubicBezTo>
                  <a:cubicBezTo>
                    <a:pt x="17" y="35"/>
                    <a:pt x="27" y="23"/>
                    <a:pt x="37" y="11"/>
                  </a:cubicBezTo>
                  <a:cubicBezTo>
                    <a:pt x="40" y="7"/>
                    <a:pt x="43" y="3"/>
                    <a:pt x="47" y="1"/>
                  </a:cubicBezTo>
                  <a:cubicBezTo>
                    <a:pt x="49" y="0"/>
                    <a:pt x="55" y="3"/>
                    <a:pt x="56" y="5"/>
                  </a:cubicBezTo>
                  <a:cubicBezTo>
                    <a:pt x="63" y="19"/>
                    <a:pt x="68" y="34"/>
                    <a:pt x="73" y="48"/>
                  </a:cubicBezTo>
                  <a:cubicBezTo>
                    <a:pt x="75" y="52"/>
                    <a:pt x="76" y="56"/>
                    <a:pt x="77" y="63"/>
                  </a:cubicBezTo>
                  <a:cubicBezTo>
                    <a:pt x="71" y="59"/>
                    <a:pt x="68" y="56"/>
                    <a:pt x="64" y="53"/>
                  </a:cubicBezTo>
                  <a:cubicBezTo>
                    <a:pt x="63" y="56"/>
                    <a:pt x="63" y="58"/>
                    <a:pt x="63" y="60"/>
                  </a:cubicBezTo>
                  <a:cubicBezTo>
                    <a:pt x="57" y="52"/>
                    <a:pt x="53" y="44"/>
                    <a:pt x="40" y="50"/>
                  </a:cubicBezTo>
                  <a:cubicBezTo>
                    <a:pt x="32" y="54"/>
                    <a:pt x="21" y="51"/>
                    <a:pt x="15" y="62"/>
                  </a:cubicBezTo>
                  <a:close/>
                  <a:moveTo>
                    <a:pt x="47" y="18"/>
                  </a:moveTo>
                  <a:cubicBezTo>
                    <a:pt x="42" y="25"/>
                    <a:pt x="38" y="30"/>
                    <a:pt x="33" y="38"/>
                  </a:cubicBezTo>
                  <a:cubicBezTo>
                    <a:pt x="40" y="38"/>
                    <a:pt x="45" y="39"/>
                    <a:pt x="52" y="39"/>
                  </a:cubicBezTo>
                  <a:cubicBezTo>
                    <a:pt x="50" y="32"/>
                    <a:pt x="49" y="26"/>
                    <a:pt x="4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5" name="chenying0907 88"/>
            <p:cNvSpPr>
              <a:spLocks noEditPoints="1"/>
            </p:cNvSpPr>
            <p:nvPr/>
          </p:nvSpPr>
          <p:spPr bwMode="auto">
            <a:xfrm>
              <a:off x="5710238" y="5021263"/>
              <a:ext cx="131763" cy="138113"/>
            </a:xfrm>
            <a:custGeom>
              <a:avLst/>
              <a:gdLst>
                <a:gd name="T0" fmla="*/ 14 w 61"/>
                <a:gd name="T1" fmla="*/ 56 h 64"/>
                <a:gd name="T2" fmla="*/ 12 w 61"/>
                <a:gd name="T3" fmla="*/ 61 h 64"/>
                <a:gd name="T4" fmla="*/ 9 w 61"/>
                <a:gd name="T5" fmla="*/ 61 h 64"/>
                <a:gd name="T6" fmla="*/ 7 w 61"/>
                <a:gd name="T7" fmla="*/ 17 h 64"/>
                <a:gd name="T8" fmla="*/ 0 w 61"/>
                <a:gd name="T9" fmla="*/ 17 h 64"/>
                <a:gd name="T10" fmla="*/ 1 w 61"/>
                <a:gd name="T11" fmla="*/ 10 h 64"/>
                <a:gd name="T12" fmla="*/ 51 w 61"/>
                <a:gd name="T13" fmla="*/ 14 h 64"/>
                <a:gd name="T14" fmla="*/ 50 w 61"/>
                <a:gd name="T15" fmla="*/ 34 h 64"/>
                <a:gd name="T16" fmla="*/ 50 w 61"/>
                <a:gd name="T17" fmla="*/ 42 h 64"/>
                <a:gd name="T18" fmla="*/ 59 w 61"/>
                <a:gd name="T19" fmla="*/ 53 h 64"/>
                <a:gd name="T20" fmla="*/ 61 w 61"/>
                <a:gd name="T21" fmla="*/ 62 h 64"/>
                <a:gd name="T22" fmla="*/ 50 w 61"/>
                <a:gd name="T23" fmla="*/ 62 h 64"/>
                <a:gd name="T24" fmla="*/ 35 w 61"/>
                <a:gd name="T25" fmla="*/ 49 h 64"/>
                <a:gd name="T26" fmla="*/ 28 w 61"/>
                <a:gd name="T27" fmla="*/ 42 h 64"/>
                <a:gd name="T28" fmla="*/ 25 w 61"/>
                <a:gd name="T29" fmla="*/ 55 h 64"/>
                <a:gd name="T30" fmla="*/ 20 w 61"/>
                <a:gd name="T31" fmla="*/ 64 h 64"/>
                <a:gd name="T32" fmla="*/ 14 w 61"/>
                <a:gd name="T33" fmla="*/ 56 h 64"/>
                <a:gd name="T34" fmla="*/ 15 w 61"/>
                <a:gd name="T35" fmla="*/ 31 h 64"/>
                <a:gd name="T36" fmla="*/ 17 w 61"/>
                <a:gd name="T37" fmla="*/ 31 h 64"/>
                <a:gd name="T38" fmla="*/ 19 w 61"/>
                <a:gd name="T39" fmla="*/ 19 h 64"/>
                <a:gd name="T40" fmla="*/ 23 w 61"/>
                <a:gd name="T41" fmla="*/ 13 h 64"/>
                <a:gd name="T42" fmla="*/ 27 w 61"/>
                <a:gd name="T43" fmla="*/ 19 h 64"/>
                <a:gd name="T44" fmla="*/ 28 w 61"/>
                <a:gd name="T45" fmla="*/ 29 h 64"/>
                <a:gd name="T46" fmla="*/ 32 w 61"/>
                <a:gd name="T47" fmla="*/ 31 h 64"/>
                <a:gd name="T48" fmla="*/ 45 w 61"/>
                <a:gd name="T49" fmla="*/ 17 h 64"/>
                <a:gd name="T50" fmla="*/ 18 w 61"/>
                <a:gd name="T51" fmla="*/ 13 h 64"/>
                <a:gd name="T52" fmla="*/ 15 w 61"/>
                <a:gd name="T53" fmla="*/ 3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1" h="64">
                  <a:moveTo>
                    <a:pt x="14" y="56"/>
                  </a:moveTo>
                  <a:cubicBezTo>
                    <a:pt x="14" y="58"/>
                    <a:pt x="13" y="59"/>
                    <a:pt x="12" y="61"/>
                  </a:cubicBezTo>
                  <a:cubicBezTo>
                    <a:pt x="11" y="61"/>
                    <a:pt x="10" y="61"/>
                    <a:pt x="9" y="61"/>
                  </a:cubicBezTo>
                  <a:cubicBezTo>
                    <a:pt x="4" y="47"/>
                    <a:pt x="11" y="31"/>
                    <a:pt x="7" y="17"/>
                  </a:cubicBezTo>
                  <a:cubicBezTo>
                    <a:pt x="5" y="17"/>
                    <a:pt x="2" y="17"/>
                    <a:pt x="0" y="17"/>
                  </a:cubicBezTo>
                  <a:cubicBezTo>
                    <a:pt x="0" y="15"/>
                    <a:pt x="0" y="12"/>
                    <a:pt x="1" y="10"/>
                  </a:cubicBezTo>
                  <a:cubicBezTo>
                    <a:pt x="11" y="0"/>
                    <a:pt x="42" y="2"/>
                    <a:pt x="51" y="14"/>
                  </a:cubicBezTo>
                  <a:cubicBezTo>
                    <a:pt x="55" y="20"/>
                    <a:pt x="57" y="27"/>
                    <a:pt x="50" y="34"/>
                  </a:cubicBezTo>
                  <a:cubicBezTo>
                    <a:pt x="48" y="35"/>
                    <a:pt x="49" y="40"/>
                    <a:pt x="50" y="42"/>
                  </a:cubicBezTo>
                  <a:cubicBezTo>
                    <a:pt x="53" y="46"/>
                    <a:pt x="57" y="49"/>
                    <a:pt x="59" y="53"/>
                  </a:cubicBezTo>
                  <a:cubicBezTo>
                    <a:pt x="61" y="55"/>
                    <a:pt x="61" y="59"/>
                    <a:pt x="61" y="62"/>
                  </a:cubicBezTo>
                  <a:cubicBezTo>
                    <a:pt x="57" y="62"/>
                    <a:pt x="52" y="64"/>
                    <a:pt x="50" y="62"/>
                  </a:cubicBezTo>
                  <a:cubicBezTo>
                    <a:pt x="44" y="59"/>
                    <a:pt x="40" y="53"/>
                    <a:pt x="35" y="49"/>
                  </a:cubicBezTo>
                  <a:cubicBezTo>
                    <a:pt x="33" y="47"/>
                    <a:pt x="31" y="45"/>
                    <a:pt x="28" y="42"/>
                  </a:cubicBezTo>
                  <a:cubicBezTo>
                    <a:pt x="27" y="47"/>
                    <a:pt x="27" y="52"/>
                    <a:pt x="25" y="55"/>
                  </a:cubicBezTo>
                  <a:cubicBezTo>
                    <a:pt x="24" y="58"/>
                    <a:pt x="22" y="61"/>
                    <a:pt x="20" y="64"/>
                  </a:cubicBezTo>
                  <a:cubicBezTo>
                    <a:pt x="18" y="61"/>
                    <a:pt x="16" y="59"/>
                    <a:pt x="14" y="56"/>
                  </a:cubicBezTo>
                  <a:close/>
                  <a:moveTo>
                    <a:pt x="15" y="31"/>
                  </a:moveTo>
                  <a:cubicBezTo>
                    <a:pt x="15" y="31"/>
                    <a:pt x="16" y="31"/>
                    <a:pt x="17" y="31"/>
                  </a:cubicBezTo>
                  <a:cubicBezTo>
                    <a:pt x="17" y="27"/>
                    <a:pt x="17" y="23"/>
                    <a:pt x="19" y="19"/>
                  </a:cubicBezTo>
                  <a:cubicBezTo>
                    <a:pt x="19" y="17"/>
                    <a:pt x="22" y="15"/>
                    <a:pt x="23" y="13"/>
                  </a:cubicBezTo>
                  <a:cubicBezTo>
                    <a:pt x="24" y="15"/>
                    <a:pt x="26" y="17"/>
                    <a:pt x="27" y="19"/>
                  </a:cubicBezTo>
                  <a:cubicBezTo>
                    <a:pt x="28" y="22"/>
                    <a:pt x="28" y="26"/>
                    <a:pt x="28" y="29"/>
                  </a:cubicBezTo>
                  <a:cubicBezTo>
                    <a:pt x="29" y="30"/>
                    <a:pt x="31" y="30"/>
                    <a:pt x="32" y="31"/>
                  </a:cubicBezTo>
                  <a:cubicBezTo>
                    <a:pt x="36" y="27"/>
                    <a:pt x="40" y="23"/>
                    <a:pt x="45" y="17"/>
                  </a:cubicBezTo>
                  <a:cubicBezTo>
                    <a:pt x="34" y="12"/>
                    <a:pt x="26" y="5"/>
                    <a:pt x="18" y="13"/>
                  </a:cubicBezTo>
                  <a:cubicBezTo>
                    <a:pt x="14" y="16"/>
                    <a:pt x="16" y="25"/>
                    <a:pt x="15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6" name="chenying0907 89"/>
            <p:cNvSpPr>
              <a:spLocks noEditPoints="1"/>
            </p:cNvSpPr>
            <p:nvPr/>
          </p:nvSpPr>
          <p:spPr bwMode="auto">
            <a:xfrm>
              <a:off x="6278563" y="5018088"/>
              <a:ext cx="136525" cy="152400"/>
            </a:xfrm>
            <a:custGeom>
              <a:avLst/>
              <a:gdLst>
                <a:gd name="T0" fmla="*/ 52 w 63"/>
                <a:gd name="T1" fmla="*/ 68 h 71"/>
                <a:gd name="T2" fmla="*/ 35 w 63"/>
                <a:gd name="T3" fmla="*/ 66 h 71"/>
                <a:gd name="T4" fmla="*/ 11 w 63"/>
                <a:gd name="T5" fmla="*/ 55 h 71"/>
                <a:gd name="T6" fmla="*/ 18 w 63"/>
                <a:gd name="T7" fmla="*/ 14 h 71"/>
                <a:gd name="T8" fmla="*/ 42 w 63"/>
                <a:gd name="T9" fmla="*/ 2 h 71"/>
                <a:gd name="T10" fmla="*/ 59 w 63"/>
                <a:gd name="T11" fmla="*/ 10 h 71"/>
                <a:gd name="T12" fmla="*/ 42 w 63"/>
                <a:gd name="T13" fmla="*/ 15 h 71"/>
                <a:gd name="T14" fmla="*/ 32 w 63"/>
                <a:gd name="T15" fmla="*/ 22 h 71"/>
                <a:gd name="T16" fmla="*/ 38 w 63"/>
                <a:gd name="T17" fmla="*/ 35 h 71"/>
                <a:gd name="T18" fmla="*/ 52 w 63"/>
                <a:gd name="T19" fmla="*/ 35 h 71"/>
                <a:gd name="T20" fmla="*/ 61 w 63"/>
                <a:gd name="T21" fmla="*/ 45 h 71"/>
                <a:gd name="T22" fmla="*/ 55 w 63"/>
                <a:gd name="T23" fmla="*/ 71 h 71"/>
                <a:gd name="T24" fmla="*/ 52 w 63"/>
                <a:gd name="T25" fmla="*/ 68 h 71"/>
                <a:gd name="T26" fmla="*/ 24 w 63"/>
                <a:gd name="T27" fmla="*/ 21 h 71"/>
                <a:gd name="T28" fmla="*/ 26 w 63"/>
                <a:gd name="T29" fmla="*/ 57 h 71"/>
                <a:gd name="T30" fmla="*/ 42 w 63"/>
                <a:gd name="T31" fmla="*/ 56 h 71"/>
                <a:gd name="T32" fmla="*/ 26 w 63"/>
                <a:gd name="T33" fmla="*/ 43 h 71"/>
                <a:gd name="T34" fmla="*/ 24 w 63"/>
                <a:gd name="T35" fmla="*/ 2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71">
                  <a:moveTo>
                    <a:pt x="52" y="68"/>
                  </a:moveTo>
                  <a:cubicBezTo>
                    <a:pt x="46" y="67"/>
                    <a:pt x="40" y="65"/>
                    <a:pt x="35" y="66"/>
                  </a:cubicBezTo>
                  <a:cubicBezTo>
                    <a:pt x="24" y="68"/>
                    <a:pt x="17" y="64"/>
                    <a:pt x="11" y="55"/>
                  </a:cubicBezTo>
                  <a:cubicBezTo>
                    <a:pt x="0" y="36"/>
                    <a:pt x="0" y="25"/>
                    <a:pt x="18" y="14"/>
                  </a:cubicBezTo>
                  <a:cubicBezTo>
                    <a:pt x="25" y="10"/>
                    <a:pt x="33" y="5"/>
                    <a:pt x="42" y="2"/>
                  </a:cubicBezTo>
                  <a:cubicBezTo>
                    <a:pt x="49" y="0"/>
                    <a:pt x="55" y="3"/>
                    <a:pt x="59" y="10"/>
                  </a:cubicBezTo>
                  <a:cubicBezTo>
                    <a:pt x="53" y="12"/>
                    <a:pt x="47" y="13"/>
                    <a:pt x="42" y="15"/>
                  </a:cubicBezTo>
                  <a:cubicBezTo>
                    <a:pt x="38" y="16"/>
                    <a:pt x="34" y="19"/>
                    <a:pt x="32" y="22"/>
                  </a:cubicBezTo>
                  <a:cubicBezTo>
                    <a:pt x="27" y="29"/>
                    <a:pt x="29" y="34"/>
                    <a:pt x="38" y="35"/>
                  </a:cubicBezTo>
                  <a:cubicBezTo>
                    <a:pt x="43" y="35"/>
                    <a:pt x="48" y="35"/>
                    <a:pt x="52" y="35"/>
                  </a:cubicBezTo>
                  <a:cubicBezTo>
                    <a:pt x="60" y="35"/>
                    <a:pt x="63" y="38"/>
                    <a:pt x="61" y="45"/>
                  </a:cubicBezTo>
                  <a:cubicBezTo>
                    <a:pt x="59" y="54"/>
                    <a:pt x="57" y="62"/>
                    <a:pt x="55" y="71"/>
                  </a:cubicBezTo>
                  <a:cubicBezTo>
                    <a:pt x="54" y="70"/>
                    <a:pt x="53" y="69"/>
                    <a:pt x="52" y="68"/>
                  </a:cubicBezTo>
                  <a:close/>
                  <a:moveTo>
                    <a:pt x="24" y="21"/>
                  </a:moveTo>
                  <a:cubicBezTo>
                    <a:pt x="15" y="33"/>
                    <a:pt x="16" y="49"/>
                    <a:pt x="26" y="57"/>
                  </a:cubicBezTo>
                  <a:cubicBezTo>
                    <a:pt x="31" y="61"/>
                    <a:pt x="36" y="60"/>
                    <a:pt x="42" y="56"/>
                  </a:cubicBezTo>
                  <a:cubicBezTo>
                    <a:pt x="33" y="56"/>
                    <a:pt x="31" y="47"/>
                    <a:pt x="26" y="43"/>
                  </a:cubicBezTo>
                  <a:cubicBezTo>
                    <a:pt x="19" y="36"/>
                    <a:pt x="27" y="29"/>
                    <a:pt x="24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7" name="chenying0907 94"/>
            <p:cNvSpPr/>
            <p:nvPr/>
          </p:nvSpPr>
          <p:spPr bwMode="auto">
            <a:xfrm>
              <a:off x="6164263" y="5024438"/>
              <a:ext cx="114300" cy="136525"/>
            </a:xfrm>
            <a:custGeom>
              <a:avLst/>
              <a:gdLst>
                <a:gd name="T0" fmla="*/ 0 w 53"/>
                <a:gd name="T1" fmla="*/ 61 h 64"/>
                <a:gd name="T2" fmla="*/ 7 w 53"/>
                <a:gd name="T3" fmla="*/ 40 h 64"/>
                <a:gd name="T4" fmla="*/ 8 w 53"/>
                <a:gd name="T5" fmla="*/ 8 h 64"/>
                <a:gd name="T6" fmla="*/ 11 w 53"/>
                <a:gd name="T7" fmla="*/ 3 h 64"/>
                <a:gd name="T8" fmla="*/ 44 w 53"/>
                <a:gd name="T9" fmla="*/ 0 h 64"/>
                <a:gd name="T10" fmla="*/ 48 w 53"/>
                <a:gd name="T11" fmla="*/ 5 h 64"/>
                <a:gd name="T12" fmla="*/ 43 w 53"/>
                <a:gd name="T13" fmla="*/ 8 h 64"/>
                <a:gd name="T14" fmla="*/ 32 w 53"/>
                <a:gd name="T15" fmla="*/ 9 h 64"/>
                <a:gd name="T16" fmla="*/ 23 w 53"/>
                <a:gd name="T17" fmla="*/ 18 h 64"/>
                <a:gd name="T18" fmla="*/ 33 w 53"/>
                <a:gd name="T19" fmla="*/ 24 h 64"/>
                <a:gd name="T20" fmla="*/ 50 w 53"/>
                <a:gd name="T21" fmla="*/ 24 h 64"/>
                <a:gd name="T22" fmla="*/ 31 w 53"/>
                <a:gd name="T23" fmla="*/ 34 h 64"/>
                <a:gd name="T24" fmla="*/ 24 w 53"/>
                <a:gd name="T25" fmla="*/ 36 h 64"/>
                <a:gd name="T26" fmla="*/ 23 w 53"/>
                <a:gd name="T27" fmla="*/ 43 h 64"/>
                <a:gd name="T28" fmla="*/ 29 w 53"/>
                <a:gd name="T29" fmla="*/ 46 h 64"/>
                <a:gd name="T30" fmla="*/ 42 w 53"/>
                <a:gd name="T31" fmla="*/ 45 h 64"/>
                <a:gd name="T32" fmla="*/ 53 w 53"/>
                <a:gd name="T33" fmla="*/ 52 h 64"/>
                <a:gd name="T34" fmla="*/ 46 w 53"/>
                <a:gd name="T35" fmla="*/ 58 h 64"/>
                <a:gd name="T36" fmla="*/ 1 w 53"/>
                <a:gd name="T37" fmla="*/ 64 h 64"/>
                <a:gd name="T38" fmla="*/ 0 w 53"/>
                <a:gd name="T39" fmla="*/ 6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64">
                  <a:moveTo>
                    <a:pt x="0" y="61"/>
                  </a:moveTo>
                  <a:cubicBezTo>
                    <a:pt x="9" y="56"/>
                    <a:pt x="7" y="48"/>
                    <a:pt x="7" y="40"/>
                  </a:cubicBezTo>
                  <a:cubicBezTo>
                    <a:pt x="7" y="30"/>
                    <a:pt x="8" y="19"/>
                    <a:pt x="8" y="8"/>
                  </a:cubicBezTo>
                  <a:cubicBezTo>
                    <a:pt x="8" y="6"/>
                    <a:pt x="10" y="3"/>
                    <a:pt x="11" y="3"/>
                  </a:cubicBezTo>
                  <a:cubicBezTo>
                    <a:pt x="22" y="2"/>
                    <a:pt x="33" y="1"/>
                    <a:pt x="44" y="0"/>
                  </a:cubicBezTo>
                  <a:cubicBezTo>
                    <a:pt x="45" y="0"/>
                    <a:pt x="47" y="3"/>
                    <a:pt x="48" y="5"/>
                  </a:cubicBezTo>
                  <a:cubicBezTo>
                    <a:pt x="47" y="6"/>
                    <a:pt x="45" y="8"/>
                    <a:pt x="43" y="8"/>
                  </a:cubicBezTo>
                  <a:cubicBezTo>
                    <a:pt x="39" y="9"/>
                    <a:pt x="35" y="10"/>
                    <a:pt x="32" y="9"/>
                  </a:cubicBezTo>
                  <a:cubicBezTo>
                    <a:pt x="25" y="9"/>
                    <a:pt x="22" y="11"/>
                    <a:pt x="23" y="18"/>
                  </a:cubicBezTo>
                  <a:cubicBezTo>
                    <a:pt x="23" y="26"/>
                    <a:pt x="28" y="25"/>
                    <a:pt x="33" y="24"/>
                  </a:cubicBezTo>
                  <a:cubicBezTo>
                    <a:pt x="39" y="24"/>
                    <a:pt x="44" y="23"/>
                    <a:pt x="50" y="24"/>
                  </a:cubicBezTo>
                  <a:cubicBezTo>
                    <a:pt x="46" y="31"/>
                    <a:pt x="39" y="34"/>
                    <a:pt x="31" y="34"/>
                  </a:cubicBezTo>
                  <a:cubicBezTo>
                    <a:pt x="29" y="35"/>
                    <a:pt x="26" y="34"/>
                    <a:pt x="24" y="36"/>
                  </a:cubicBezTo>
                  <a:cubicBezTo>
                    <a:pt x="23" y="37"/>
                    <a:pt x="23" y="41"/>
                    <a:pt x="23" y="43"/>
                  </a:cubicBezTo>
                  <a:cubicBezTo>
                    <a:pt x="23" y="45"/>
                    <a:pt x="27" y="46"/>
                    <a:pt x="29" y="46"/>
                  </a:cubicBezTo>
                  <a:cubicBezTo>
                    <a:pt x="33" y="46"/>
                    <a:pt x="38" y="44"/>
                    <a:pt x="42" y="45"/>
                  </a:cubicBezTo>
                  <a:cubicBezTo>
                    <a:pt x="46" y="46"/>
                    <a:pt x="50" y="49"/>
                    <a:pt x="53" y="52"/>
                  </a:cubicBezTo>
                  <a:cubicBezTo>
                    <a:pt x="51" y="54"/>
                    <a:pt x="48" y="57"/>
                    <a:pt x="46" y="58"/>
                  </a:cubicBezTo>
                  <a:cubicBezTo>
                    <a:pt x="31" y="60"/>
                    <a:pt x="16" y="62"/>
                    <a:pt x="1" y="64"/>
                  </a:cubicBezTo>
                  <a:cubicBezTo>
                    <a:pt x="1" y="63"/>
                    <a:pt x="0" y="62"/>
                    <a:pt x="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8" name="chenying0907 96"/>
            <p:cNvSpPr/>
            <p:nvPr/>
          </p:nvSpPr>
          <p:spPr bwMode="auto">
            <a:xfrm>
              <a:off x="5432426" y="5021263"/>
              <a:ext cx="125413" cy="149225"/>
            </a:xfrm>
            <a:custGeom>
              <a:avLst/>
              <a:gdLst>
                <a:gd name="T0" fmla="*/ 3 w 58"/>
                <a:gd name="T1" fmla="*/ 50 h 69"/>
                <a:gd name="T2" fmla="*/ 25 w 58"/>
                <a:gd name="T3" fmla="*/ 56 h 69"/>
                <a:gd name="T4" fmla="*/ 38 w 58"/>
                <a:gd name="T5" fmla="*/ 57 h 69"/>
                <a:gd name="T6" fmla="*/ 15 w 58"/>
                <a:gd name="T7" fmla="*/ 32 h 69"/>
                <a:gd name="T8" fmla="*/ 4 w 58"/>
                <a:gd name="T9" fmla="*/ 16 h 69"/>
                <a:gd name="T10" fmla="*/ 19 w 58"/>
                <a:gd name="T11" fmla="*/ 2 h 69"/>
                <a:gd name="T12" fmla="*/ 39 w 58"/>
                <a:gd name="T13" fmla="*/ 4 h 69"/>
                <a:gd name="T14" fmla="*/ 43 w 58"/>
                <a:gd name="T15" fmla="*/ 13 h 69"/>
                <a:gd name="T16" fmla="*/ 35 w 58"/>
                <a:gd name="T17" fmla="*/ 14 h 69"/>
                <a:gd name="T18" fmla="*/ 23 w 58"/>
                <a:gd name="T19" fmla="*/ 15 h 69"/>
                <a:gd name="T20" fmla="*/ 28 w 58"/>
                <a:gd name="T21" fmla="*/ 28 h 69"/>
                <a:gd name="T22" fmla="*/ 45 w 58"/>
                <a:gd name="T23" fmla="*/ 41 h 69"/>
                <a:gd name="T24" fmla="*/ 58 w 58"/>
                <a:gd name="T25" fmla="*/ 56 h 69"/>
                <a:gd name="T26" fmla="*/ 41 w 58"/>
                <a:gd name="T27" fmla="*/ 67 h 69"/>
                <a:gd name="T28" fmla="*/ 10 w 58"/>
                <a:gd name="T29" fmla="*/ 66 h 69"/>
                <a:gd name="T30" fmla="*/ 3 w 58"/>
                <a:gd name="T3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9">
                  <a:moveTo>
                    <a:pt x="3" y="50"/>
                  </a:moveTo>
                  <a:cubicBezTo>
                    <a:pt x="11" y="52"/>
                    <a:pt x="18" y="55"/>
                    <a:pt x="25" y="56"/>
                  </a:cubicBezTo>
                  <a:cubicBezTo>
                    <a:pt x="29" y="57"/>
                    <a:pt x="33" y="57"/>
                    <a:pt x="38" y="57"/>
                  </a:cubicBezTo>
                  <a:cubicBezTo>
                    <a:pt x="36" y="42"/>
                    <a:pt x="24" y="38"/>
                    <a:pt x="15" y="32"/>
                  </a:cubicBezTo>
                  <a:cubicBezTo>
                    <a:pt x="9" y="27"/>
                    <a:pt x="1" y="23"/>
                    <a:pt x="4" y="16"/>
                  </a:cubicBezTo>
                  <a:cubicBezTo>
                    <a:pt x="7" y="10"/>
                    <a:pt x="13" y="4"/>
                    <a:pt x="19" y="2"/>
                  </a:cubicBezTo>
                  <a:cubicBezTo>
                    <a:pt x="25" y="0"/>
                    <a:pt x="32" y="2"/>
                    <a:pt x="39" y="4"/>
                  </a:cubicBezTo>
                  <a:cubicBezTo>
                    <a:pt x="41" y="5"/>
                    <a:pt x="41" y="10"/>
                    <a:pt x="43" y="13"/>
                  </a:cubicBezTo>
                  <a:cubicBezTo>
                    <a:pt x="40" y="13"/>
                    <a:pt x="37" y="14"/>
                    <a:pt x="35" y="14"/>
                  </a:cubicBezTo>
                  <a:cubicBezTo>
                    <a:pt x="31" y="15"/>
                    <a:pt x="27" y="15"/>
                    <a:pt x="23" y="15"/>
                  </a:cubicBezTo>
                  <a:cubicBezTo>
                    <a:pt x="24" y="19"/>
                    <a:pt x="25" y="25"/>
                    <a:pt x="28" y="28"/>
                  </a:cubicBezTo>
                  <a:cubicBezTo>
                    <a:pt x="33" y="33"/>
                    <a:pt x="40" y="36"/>
                    <a:pt x="45" y="41"/>
                  </a:cubicBezTo>
                  <a:cubicBezTo>
                    <a:pt x="50" y="45"/>
                    <a:pt x="54" y="51"/>
                    <a:pt x="58" y="56"/>
                  </a:cubicBezTo>
                  <a:cubicBezTo>
                    <a:pt x="52" y="60"/>
                    <a:pt x="47" y="66"/>
                    <a:pt x="41" y="67"/>
                  </a:cubicBezTo>
                  <a:cubicBezTo>
                    <a:pt x="31" y="69"/>
                    <a:pt x="20" y="68"/>
                    <a:pt x="10" y="66"/>
                  </a:cubicBezTo>
                  <a:cubicBezTo>
                    <a:pt x="2" y="65"/>
                    <a:pt x="0" y="61"/>
                    <a:pt x="3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9" name="chenying0907 99"/>
            <p:cNvSpPr/>
            <p:nvPr/>
          </p:nvSpPr>
          <p:spPr bwMode="auto">
            <a:xfrm>
              <a:off x="6415088" y="5027613"/>
              <a:ext cx="160338" cy="150813"/>
            </a:xfrm>
            <a:custGeom>
              <a:avLst/>
              <a:gdLst>
                <a:gd name="T0" fmla="*/ 0 w 75"/>
                <a:gd name="T1" fmla="*/ 66 h 70"/>
                <a:gd name="T2" fmla="*/ 20 w 75"/>
                <a:gd name="T3" fmla="*/ 44 h 70"/>
                <a:gd name="T4" fmla="*/ 20 w 75"/>
                <a:gd name="T5" fmla="*/ 30 h 70"/>
                <a:gd name="T6" fmla="*/ 5 w 75"/>
                <a:gd name="T7" fmla="*/ 5 h 70"/>
                <a:gd name="T8" fmla="*/ 23 w 75"/>
                <a:gd name="T9" fmla="*/ 5 h 70"/>
                <a:gd name="T10" fmla="*/ 29 w 75"/>
                <a:gd name="T11" fmla="*/ 10 h 70"/>
                <a:gd name="T12" fmla="*/ 37 w 75"/>
                <a:gd name="T13" fmla="*/ 28 h 70"/>
                <a:gd name="T14" fmla="*/ 59 w 75"/>
                <a:gd name="T15" fmla="*/ 8 h 70"/>
                <a:gd name="T16" fmla="*/ 67 w 75"/>
                <a:gd name="T17" fmla="*/ 1 h 70"/>
                <a:gd name="T18" fmla="*/ 75 w 75"/>
                <a:gd name="T19" fmla="*/ 1 h 70"/>
                <a:gd name="T20" fmla="*/ 73 w 75"/>
                <a:gd name="T21" fmla="*/ 9 h 70"/>
                <a:gd name="T22" fmla="*/ 53 w 75"/>
                <a:gd name="T23" fmla="*/ 27 h 70"/>
                <a:gd name="T24" fmla="*/ 41 w 75"/>
                <a:gd name="T25" fmla="*/ 41 h 70"/>
                <a:gd name="T26" fmla="*/ 49 w 75"/>
                <a:gd name="T27" fmla="*/ 38 h 70"/>
                <a:gd name="T28" fmla="*/ 50 w 75"/>
                <a:gd name="T29" fmla="*/ 39 h 70"/>
                <a:gd name="T30" fmla="*/ 46 w 75"/>
                <a:gd name="T31" fmla="*/ 44 h 70"/>
                <a:gd name="T32" fmla="*/ 25 w 75"/>
                <a:gd name="T33" fmla="*/ 61 h 70"/>
                <a:gd name="T34" fmla="*/ 0 w 75"/>
                <a:gd name="T35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70">
                  <a:moveTo>
                    <a:pt x="0" y="66"/>
                  </a:moveTo>
                  <a:cubicBezTo>
                    <a:pt x="7" y="58"/>
                    <a:pt x="13" y="51"/>
                    <a:pt x="20" y="44"/>
                  </a:cubicBezTo>
                  <a:cubicBezTo>
                    <a:pt x="25" y="39"/>
                    <a:pt x="25" y="36"/>
                    <a:pt x="20" y="30"/>
                  </a:cubicBezTo>
                  <a:cubicBezTo>
                    <a:pt x="14" y="23"/>
                    <a:pt x="11" y="14"/>
                    <a:pt x="5" y="5"/>
                  </a:cubicBezTo>
                  <a:cubicBezTo>
                    <a:pt x="13" y="5"/>
                    <a:pt x="18" y="4"/>
                    <a:pt x="23" y="5"/>
                  </a:cubicBezTo>
                  <a:cubicBezTo>
                    <a:pt x="25" y="5"/>
                    <a:pt x="28" y="8"/>
                    <a:pt x="29" y="10"/>
                  </a:cubicBezTo>
                  <a:cubicBezTo>
                    <a:pt x="32" y="15"/>
                    <a:pt x="34" y="21"/>
                    <a:pt x="37" y="28"/>
                  </a:cubicBezTo>
                  <a:cubicBezTo>
                    <a:pt x="45" y="21"/>
                    <a:pt x="52" y="15"/>
                    <a:pt x="59" y="8"/>
                  </a:cubicBezTo>
                  <a:cubicBezTo>
                    <a:pt x="62" y="6"/>
                    <a:pt x="64" y="3"/>
                    <a:pt x="67" y="1"/>
                  </a:cubicBezTo>
                  <a:cubicBezTo>
                    <a:pt x="69" y="0"/>
                    <a:pt x="73" y="1"/>
                    <a:pt x="75" y="1"/>
                  </a:cubicBezTo>
                  <a:cubicBezTo>
                    <a:pt x="75" y="3"/>
                    <a:pt x="75" y="7"/>
                    <a:pt x="73" y="9"/>
                  </a:cubicBezTo>
                  <a:cubicBezTo>
                    <a:pt x="67" y="15"/>
                    <a:pt x="60" y="21"/>
                    <a:pt x="53" y="27"/>
                  </a:cubicBezTo>
                  <a:cubicBezTo>
                    <a:pt x="49" y="31"/>
                    <a:pt x="44" y="36"/>
                    <a:pt x="41" y="41"/>
                  </a:cubicBezTo>
                  <a:cubicBezTo>
                    <a:pt x="43" y="40"/>
                    <a:pt x="46" y="39"/>
                    <a:pt x="49" y="38"/>
                  </a:cubicBezTo>
                  <a:cubicBezTo>
                    <a:pt x="50" y="38"/>
                    <a:pt x="50" y="39"/>
                    <a:pt x="50" y="39"/>
                  </a:cubicBezTo>
                  <a:cubicBezTo>
                    <a:pt x="49" y="41"/>
                    <a:pt x="48" y="43"/>
                    <a:pt x="46" y="44"/>
                  </a:cubicBezTo>
                  <a:cubicBezTo>
                    <a:pt x="39" y="50"/>
                    <a:pt x="32" y="55"/>
                    <a:pt x="25" y="61"/>
                  </a:cubicBezTo>
                  <a:cubicBezTo>
                    <a:pt x="18" y="68"/>
                    <a:pt x="11" y="70"/>
                    <a:pt x="0" y="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0" name="chenying0907 103"/>
            <p:cNvSpPr/>
            <p:nvPr/>
          </p:nvSpPr>
          <p:spPr bwMode="auto">
            <a:xfrm>
              <a:off x="5564188" y="5019676"/>
              <a:ext cx="138113" cy="144463"/>
            </a:xfrm>
            <a:custGeom>
              <a:avLst/>
              <a:gdLst>
                <a:gd name="T0" fmla="*/ 58 w 64"/>
                <a:gd name="T1" fmla="*/ 23 h 67"/>
                <a:gd name="T2" fmla="*/ 37 w 64"/>
                <a:gd name="T3" fmla="*/ 21 h 67"/>
                <a:gd name="T4" fmla="*/ 32 w 64"/>
                <a:gd name="T5" fmla="*/ 67 h 67"/>
                <a:gd name="T6" fmla="*/ 28 w 64"/>
                <a:gd name="T7" fmla="*/ 67 h 67"/>
                <a:gd name="T8" fmla="*/ 19 w 64"/>
                <a:gd name="T9" fmla="*/ 46 h 67"/>
                <a:gd name="T10" fmla="*/ 19 w 64"/>
                <a:gd name="T11" fmla="*/ 24 h 67"/>
                <a:gd name="T12" fmla="*/ 2 w 64"/>
                <a:gd name="T13" fmla="*/ 20 h 67"/>
                <a:gd name="T14" fmla="*/ 5 w 64"/>
                <a:gd name="T15" fmla="*/ 15 h 67"/>
                <a:gd name="T16" fmla="*/ 0 w 64"/>
                <a:gd name="T17" fmla="*/ 8 h 67"/>
                <a:gd name="T18" fmla="*/ 9 w 64"/>
                <a:gd name="T19" fmla="*/ 5 h 67"/>
                <a:gd name="T20" fmla="*/ 54 w 64"/>
                <a:gd name="T21" fmla="*/ 0 h 67"/>
                <a:gd name="T22" fmla="*/ 64 w 64"/>
                <a:gd name="T23" fmla="*/ 1 h 67"/>
                <a:gd name="T24" fmla="*/ 58 w 64"/>
                <a:gd name="T25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67">
                  <a:moveTo>
                    <a:pt x="58" y="23"/>
                  </a:moveTo>
                  <a:cubicBezTo>
                    <a:pt x="49" y="22"/>
                    <a:pt x="44" y="22"/>
                    <a:pt x="37" y="21"/>
                  </a:cubicBezTo>
                  <a:cubicBezTo>
                    <a:pt x="33" y="36"/>
                    <a:pt x="37" y="52"/>
                    <a:pt x="32" y="67"/>
                  </a:cubicBezTo>
                  <a:cubicBezTo>
                    <a:pt x="31" y="67"/>
                    <a:pt x="29" y="67"/>
                    <a:pt x="28" y="67"/>
                  </a:cubicBezTo>
                  <a:cubicBezTo>
                    <a:pt x="25" y="60"/>
                    <a:pt x="21" y="54"/>
                    <a:pt x="19" y="46"/>
                  </a:cubicBezTo>
                  <a:cubicBezTo>
                    <a:pt x="17" y="39"/>
                    <a:pt x="19" y="31"/>
                    <a:pt x="19" y="24"/>
                  </a:cubicBezTo>
                  <a:cubicBezTo>
                    <a:pt x="13" y="23"/>
                    <a:pt x="7" y="21"/>
                    <a:pt x="2" y="20"/>
                  </a:cubicBezTo>
                  <a:cubicBezTo>
                    <a:pt x="3" y="18"/>
                    <a:pt x="4" y="16"/>
                    <a:pt x="5" y="15"/>
                  </a:cubicBezTo>
                  <a:cubicBezTo>
                    <a:pt x="4" y="13"/>
                    <a:pt x="2" y="11"/>
                    <a:pt x="0" y="8"/>
                  </a:cubicBezTo>
                  <a:cubicBezTo>
                    <a:pt x="3" y="7"/>
                    <a:pt x="6" y="5"/>
                    <a:pt x="9" y="5"/>
                  </a:cubicBezTo>
                  <a:cubicBezTo>
                    <a:pt x="24" y="3"/>
                    <a:pt x="39" y="2"/>
                    <a:pt x="54" y="0"/>
                  </a:cubicBezTo>
                  <a:cubicBezTo>
                    <a:pt x="57" y="0"/>
                    <a:pt x="61" y="1"/>
                    <a:pt x="64" y="1"/>
                  </a:cubicBezTo>
                  <a:cubicBezTo>
                    <a:pt x="64" y="11"/>
                    <a:pt x="44" y="8"/>
                    <a:pt x="58" y="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1" name="chenying0907 104"/>
            <p:cNvSpPr/>
            <p:nvPr/>
          </p:nvSpPr>
          <p:spPr bwMode="auto">
            <a:xfrm>
              <a:off x="6019801" y="5019676"/>
              <a:ext cx="141288" cy="144463"/>
            </a:xfrm>
            <a:custGeom>
              <a:avLst/>
              <a:gdLst>
                <a:gd name="T0" fmla="*/ 65 w 65"/>
                <a:gd name="T1" fmla="*/ 4 h 67"/>
                <a:gd name="T2" fmla="*/ 51 w 65"/>
                <a:gd name="T3" fmla="*/ 13 h 67"/>
                <a:gd name="T4" fmla="*/ 57 w 65"/>
                <a:gd name="T5" fmla="*/ 23 h 67"/>
                <a:gd name="T6" fmla="*/ 37 w 65"/>
                <a:gd name="T7" fmla="*/ 22 h 67"/>
                <a:gd name="T8" fmla="*/ 31 w 65"/>
                <a:gd name="T9" fmla="*/ 67 h 67"/>
                <a:gd name="T10" fmla="*/ 19 w 65"/>
                <a:gd name="T11" fmla="*/ 25 h 67"/>
                <a:gd name="T12" fmla="*/ 2 w 65"/>
                <a:gd name="T13" fmla="*/ 20 h 67"/>
                <a:gd name="T14" fmla="*/ 6 w 65"/>
                <a:gd name="T15" fmla="*/ 15 h 67"/>
                <a:gd name="T16" fmla="*/ 0 w 65"/>
                <a:gd name="T17" fmla="*/ 8 h 67"/>
                <a:gd name="T18" fmla="*/ 9 w 65"/>
                <a:gd name="T19" fmla="*/ 5 h 67"/>
                <a:gd name="T20" fmla="*/ 55 w 65"/>
                <a:gd name="T21" fmla="*/ 0 h 67"/>
                <a:gd name="T22" fmla="*/ 64 w 65"/>
                <a:gd name="T23" fmla="*/ 2 h 67"/>
                <a:gd name="T24" fmla="*/ 65 w 65"/>
                <a:gd name="T25" fmla="*/ 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67">
                  <a:moveTo>
                    <a:pt x="65" y="4"/>
                  </a:moveTo>
                  <a:cubicBezTo>
                    <a:pt x="60" y="7"/>
                    <a:pt x="56" y="10"/>
                    <a:pt x="51" y="13"/>
                  </a:cubicBezTo>
                  <a:cubicBezTo>
                    <a:pt x="53" y="16"/>
                    <a:pt x="54" y="19"/>
                    <a:pt x="57" y="23"/>
                  </a:cubicBezTo>
                  <a:cubicBezTo>
                    <a:pt x="50" y="22"/>
                    <a:pt x="44" y="22"/>
                    <a:pt x="37" y="22"/>
                  </a:cubicBezTo>
                  <a:cubicBezTo>
                    <a:pt x="33" y="36"/>
                    <a:pt x="37" y="53"/>
                    <a:pt x="31" y="67"/>
                  </a:cubicBezTo>
                  <a:cubicBezTo>
                    <a:pt x="15" y="55"/>
                    <a:pt x="19" y="38"/>
                    <a:pt x="19" y="25"/>
                  </a:cubicBezTo>
                  <a:cubicBezTo>
                    <a:pt x="13" y="23"/>
                    <a:pt x="7" y="21"/>
                    <a:pt x="2" y="20"/>
                  </a:cubicBezTo>
                  <a:cubicBezTo>
                    <a:pt x="3" y="18"/>
                    <a:pt x="5" y="16"/>
                    <a:pt x="6" y="15"/>
                  </a:cubicBezTo>
                  <a:cubicBezTo>
                    <a:pt x="4" y="13"/>
                    <a:pt x="2" y="10"/>
                    <a:pt x="0" y="8"/>
                  </a:cubicBezTo>
                  <a:cubicBezTo>
                    <a:pt x="3" y="7"/>
                    <a:pt x="6" y="5"/>
                    <a:pt x="9" y="5"/>
                  </a:cubicBezTo>
                  <a:cubicBezTo>
                    <a:pt x="24" y="3"/>
                    <a:pt x="39" y="1"/>
                    <a:pt x="55" y="0"/>
                  </a:cubicBezTo>
                  <a:cubicBezTo>
                    <a:pt x="58" y="0"/>
                    <a:pt x="61" y="1"/>
                    <a:pt x="64" y="2"/>
                  </a:cubicBezTo>
                  <a:cubicBezTo>
                    <a:pt x="64" y="3"/>
                    <a:pt x="65" y="4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55" name="PA_组合 71"/>
          <p:cNvGrpSpPr/>
          <p:nvPr>
            <p:custDataLst>
              <p:tags r:id="rId12"/>
            </p:custDataLst>
          </p:nvPr>
        </p:nvGrpSpPr>
        <p:grpSpPr>
          <a:xfrm>
            <a:off x="7480802" y="2954712"/>
            <a:ext cx="931094" cy="151956"/>
            <a:chOff x="4635501" y="2209801"/>
            <a:chExt cx="1128712" cy="184150"/>
          </a:xfrm>
          <a:solidFill>
            <a:schemeClr val="accent5"/>
          </a:solidFill>
        </p:grpSpPr>
        <p:sp>
          <p:nvSpPr>
            <p:cNvPr id="73" name="chenying0907 63"/>
            <p:cNvSpPr/>
            <p:nvPr/>
          </p:nvSpPr>
          <p:spPr bwMode="auto">
            <a:xfrm>
              <a:off x="5443538" y="2209801"/>
              <a:ext cx="193675" cy="184150"/>
            </a:xfrm>
            <a:custGeom>
              <a:avLst/>
              <a:gdLst>
                <a:gd name="T0" fmla="*/ 48 w 90"/>
                <a:gd name="T1" fmla="*/ 55 h 86"/>
                <a:gd name="T2" fmla="*/ 83 w 90"/>
                <a:gd name="T3" fmla="*/ 58 h 86"/>
                <a:gd name="T4" fmla="*/ 88 w 90"/>
                <a:gd name="T5" fmla="*/ 63 h 86"/>
                <a:gd name="T6" fmla="*/ 0 w 90"/>
                <a:gd name="T7" fmla="*/ 75 h 86"/>
                <a:gd name="T8" fmla="*/ 31 w 90"/>
                <a:gd name="T9" fmla="*/ 55 h 86"/>
                <a:gd name="T10" fmla="*/ 56 w 90"/>
                <a:gd name="T11" fmla="*/ 27 h 86"/>
                <a:gd name="T12" fmla="*/ 34 w 90"/>
                <a:gd name="T13" fmla="*/ 29 h 86"/>
                <a:gd name="T14" fmla="*/ 16 w 90"/>
                <a:gd name="T15" fmla="*/ 15 h 86"/>
                <a:gd name="T16" fmla="*/ 29 w 90"/>
                <a:gd name="T17" fmla="*/ 10 h 86"/>
                <a:gd name="T18" fmla="*/ 25 w 90"/>
                <a:gd name="T19" fmla="*/ 4 h 86"/>
                <a:gd name="T20" fmla="*/ 29 w 90"/>
                <a:gd name="T21" fmla="*/ 1 h 86"/>
                <a:gd name="T22" fmla="*/ 38 w 90"/>
                <a:gd name="T23" fmla="*/ 1 h 86"/>
                <a:gd name="T24" fmla="*/ 74 w 90"/>
                <a:gd name="T25" fmla="*/ 3 h 86"/>
                <a:gd name="T26" fmla="*/ 82 w 90"/>
                <a:gd name="T27" fmla="*/ 4 h 86"/>
                <a:gd name="T28" fmla="*/ 77 w 90"/>
                <a:gd name="T29" fmla="*/ 13 h 86"/>
                <a:gd name="T30" fmla="*/ 90 w 90"/>
                <a:gd name="T31" fmla="*/ 9 h 86"/>
                <a:gd name="T32" fmla="*/ 48 w 90"/>
                <a:gd name="T33" fmla="*/ 5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86">
                  <a:moveTo>
                    <a:pt x="48" y="55"/>
                  </a:moveTo>
                  <a:cubicBezTo>
                    <a:pt x="61" y="56"/>
                    <a:pt x="72" y="57"/>
                    <a:pt x="83" y="58"/>
                  </a:cubicBezTo>
                  <a:cubicBezTo>
                    <a:pt x="85" y="58"/>
                    <a:pt x="87" y="61"/>
                    <a:pt x="88" y="63"/>
                  </a:cubicBezTo>
                  <a:cubicBezTo>
                    <a:pt x="79" y="78"/>
                    <a:pt x="20" y="86"/>
                    <a:pt x="0" y="75"/>
                  </a:cubicBezTo>
                  <a:cubicBezTo>
                    <a:pt x="10" y="66"/>
                    <a:pt x="22" y="62"/>
                    <a:pt x="31" y="55"/>
                  </a:cubicBezTo>
                  <a:cubicBezTo>
                    <a:pt x="41" y="48"/>
                    <a:pt x="48" y="37"/>
                    <a:pt x="56" y="27"/>
                  </a:cubicBezTo>
                  <a:cubicBezTo>
                    <a:pt x="49" y="28"/>
                    <a:pt x="41" y="28"/>
                    <a:pt x="34" y="29"/>
                  </a:cubicBezTo>
                  <a:cubicBezTo>
                    <a:pt x="25" y="29"/>
                    <a:pt x="21" y="23"/>
                    <a:pt x="16" y="15"/>
                  </a:cubicBezTo>
                  <a:cubicBezTo>
                    <a:pt x="21" y="13"/>
                    <a:pt x="25" y="12"/>
                    <a:pt x="29" y="10"/>
                  </a:cubicBezTo>
                  <a:cubicBezTo>
                    <a:pt x="28" y="8"/>
                    <a:pt x="26" y="6"/>
                    <a:pt x="25" y="4"/>
                  </a:cubicBezTo>
                  <a:cubicBezTo>
                    <a:pt x="26" y="3"/>
                    <a:pt x="28" y="1"/>
                    <a:pt x="29" y="1"/>
                  </a:cubicBezTo>
                  <a:cubicBezTo>
                    <a:pt x="32" y="1"/>
                    <a:pt x="36" y="0"/>
                    <a:pt x="38" y="1"/>
                  </a:cubicBezTo>
                  <a:cubicBezTo>
                    <a:pt x="50" y="9"/>
                    <a:pt x="62" y="5"/>
                    <a:pt x="74" y="3"/>
                  </a:cubicBezTo>
                  <a:cubicBezTo>
                    <a:pt x="76" y="3"/>
                    <a:pt x="78" y="3"/>
                    <a:pt x="82" y="4"/>
                  </a:cubicBezTo>
                  <a:cubicBezTo>
                    <a:pt x="80" y="7"/>
                    <a:pt x="78" y="9"/>
                    <a:pt x="77" y="13"/>
                  </a:cubicBezTo>
                  <a:cubicBezTo>
                    <a:pt x="81" y="11"/>
                    <a:pt x="84" y="10"/>
                    <a:pt x="90" y="9"/>
                  </a:cubicBezTo>
                  <a:cubicBezTo>
                    <a:pt x="80" y="30"/>
                    <a:pt x="62" y="40"/>
                    <a:pt x="48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4" name="chenying0907 82"/>
            <p:cNvSpPr>
              <a:spLocks noEditPoints="1"/>
            </p:cNvSpPr>
            <p:nvPr/>
          </p:nvSpPr>
          <p:spPr bwMode="auto">
            <a:xfrm>
              <a:off x="4949826" y="2235201"/>
              <a:ext cx="171450" cy="146050"/>
            </a:xfrm>
            <a:custGeom>
              <a:avLst/>
              <a:gdLst>
                <a:gd name="T0" fmla="*/ 16 w 79"/>
                <a:gd name="T1" fmla="*/ 66 h 68"/>
                <a:gd name="T2" fmla="*/ 17 w 79"/>
                <a:gd name="T3" fmla="*/ 57 h 68"/>
                <a:gd name="T4" fmla="*/ 4 w 79"/>
                <a:gd name="T5" fmla="*/ 68 h 68"/>
                <a:gd name="T6" fmla="*/ 0 w 79"/>
                <a:gd name="T7" fmla="*/ 65 h 68"/>
                <a:gd name="T8" fmla="*/ 8 w 79"/>
                <a:gd name="T9" fmla="*/ 51 h 68"/>
                <a:gd name="T10" fmla="*/ 37 w 79"/>
                <a:gd name="T11" fmla="*/ 13 h 68"/>
                <a:gd name="T12" fmla="*/ 49 w 79"/>
                <a:gd name="T13" fmla="*/ 1 h 68"/>
                <a:gd name="T14" fmla="*/ 56 w 79"/>
                <a:gd name="T15" fmla="*/ 4 h 68"/>
                <a:gd name="T16" fmla="*/ 73 w 79"/>
                <a:gd name="T17" fmla="*/ 42 h 68"/>
                <a:gd name="T18" fmla="*/ 79 w 79"/>
                <a:gd name="T19" fmla="*/ 64 h 68"/>
                <a:gd name="T20" fmla="*/ 77 w 79"/>
                <a:gd name="T21" fmla="*/ 65 h 68"/>
                <a:gd name="T22" fmla="*/ 66 w 79"/>
                <a:gd name="T23" fmla="*/ 56 h 68"/>
                <a:gd name="T24" fmla="*/ 66 w 79"/>
                <a:gd name="T25" fmla="*/ 64 h 68"/>
                <a:gd name="T26" fmla="*/ 63 w 79"/>
                <a:gd name="T27" fmla="*/ 64 h 68"/>
                <a:gd name="T28" fmla="*/ 58 w 79"/>
                <a:gd name="T29" fmla="*/ 55 h 68"/>
                <a:gd name="T30" fmla="*/ 48 w 79"/>
                <a:gd name="T31" fmla="*/ 51 h 68"/>
                <a:gd name="T32" fmla="*/ 27 w 79"/>
                <a:gd name="T33" fmla="*/ 56 h 68"/>
                <a:gd name="T34" fmla="*/ 16 w 79"/>
                <a:gd name="T35" fmla="*/ 66 h 68"/>
                <a:gd name="T36" fmla="*/ 53 w 79"/>
                <a:gd name="T37" fmla="*/ 42 h 68"/>
                <a:gd name="T38" fmla="*/ 48 w 79"/>
                <a:gd name="T39" fmla="*/ 20 h 68"/>
                <a:gd name="T40" fmla="*/ 34 w 79"/>
                <a:gd name="T41" fmla="*/ 41 h 68"/>
                <a:gd name="T42" fmla="*/ 53 w 79"/>
                <a:gd name="T43" fmla="*/ 4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" h="68">
                  <a:moveTo>
                    <a:pt x="16" y="66"/>
                  </a:moveTo>
                  <a:cubicBezTo>
                    <a:pt x="17" y="62"/>
                    <a:pt x="17" y="59"/>
                    <a:pt x="17" y="57"/>
                  </a:cubicBezTo>
                  <a:cubicBezTo>
                    <a:pt x="13" y="60"/>
                    <a:pt x="8" y="64"/>
                    <a:pt x="4" y="68"/>
                  </a:cubicBezTo>
                  <a:cubicBezTo>
                    <a:pt x="2" y="67"/>
                    <a:pt x="1" y="66"/>
                    <a:pt x="0" y="65"/>
                  </a:cubicBezTo>
                  <a:cubicBezTo>
                    <a:pt x="3" y="60"/>
                    <a:pt x="5" y="55"/>
                    <a:pt x="8" y="51"/>
                  </a:cubicBezTo>
                  <a:cubicBezTo>
                    <a:pt x="17" y="38"/>
                    <a:pt x="27" y="26"/>
                    <a:pt x="37" y="13"/>
                  </a:cubicBezTo>
                  <a:cubicBezTo>
                    <a:pt x="41" y="9"/>
                    <a:pt x="45" y="5"/>
                    <a:pt x="49" y="1"/>
                  </a:cubicBezTo>
                  <a:cubicBezTo>
                    <a:pt x="50" y="0"/>
                    <a:pt x="55" y="2"/>
                    <a:pt x="56" y="4"/>
                  </a:cubicBezTo>
                  <a:cubicBezTo>
                    <a:pt x="62" y="17"/>
                    <a:pt x="68" y="29"/>
                    <a:pt x="73" y="42"/>
                  </a:cubicBezTo>
                  <a:cubicBezTo>
                    <a:pt x="76" y="49"/>
                    <a:pt x="77" y="57"/>
                    <a:pt x="79" y="64"/>
                  </a:cubicBezTo>
                  <a:cubicBezTo>
                    <a:pt x="79" y="64"/>
                    <a:pt x="78" y="65"/>
                    <a:pt x="77" y="65"/>
                  </a:cubicBezTo>
                  <a:cubicBezTo>
                    <a:pt x="74" y="62"/>
                    <a:pt x="70" y="59"/>
                    <a:pt x="66" y="56"/>
                  </a:cubicBezTo>
                  <a:cubicBezTo>
                    <a:pt x="66" y="59"/>
                    <a:pt x="66" y="61"/>
                    <a:pt x="66" y="64"/>
                  </a:cubicBezTo>
                  <a:cubicBezTo>
                    <a:pt x="64" y="64"/>
                    <a:pt x="63" y="64"/>
                    <a:pt x="63" y="64"/>
                  </a:cubicBezTo>
                  <a:cubicBezTo>
                    <a:pt x="61" y="61"/>
                    <a:pt x="59" y="58"/>
                    <a:pt x="58" y="55"/>
                  </a:cubicBezTo>
                  <a:cubicBezTo>
                    <a:pt x="56" y="50"/>
                    <a:pt x="52" y="50"/>
                    <a:pt x="48" y="51"/>
                  </a:cubicBezTo>
                  <a:cubicBezTo>
                    <a:pt x="41" y="53"/>
                    <a:pt x="34" y="54"/>
                    <a:pt x="27" y="56"/>
                  </a:cubicBezTo>
                  <a:cubicBezTo>
                    <a:pt x="23" y="58"/>
                    <a:pt x="21" y="62"/>
                    <a:pt x="16" y="66"/>
                  </a:cubicBezTo>
                  <a:close/>
                  <a:moveTo>
                    <a:pt x="53" y="42"/>
                  </a:moveTo>
                  <a:cubicBezTo>
                    <a:pt x="51" y="34"/>
                    <a:pt x="50" y="28"/>
                    <a:pt x="48" y="20"/>
                  </a:cubicBezTo>
                  <a:cubicBezTo>
                    <a:pt x="43" y="28"/>
                    <a:pt x="39" y="33"/>
                    <a:pt x="34" y="41"/>
                  </a:cubicBezTo>
                  <a:cubicBezTo>
                    <a:pt x="41" y="41"/>
                    <a:pt x="46" y="42"/>
                    <a:pt x="53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5" name="chenying0907 83"/>
            <p:cNvSpPr>
              <a:spLocks noEditPoints="1"/>
            </p:cNvSpPr>
            <p:nvPr/>
          </p:nvSpPr>
          <p:spPr bwMode="auto">
            <a:xfrm>
              <a:off x="4635501" y="2238376"/>
              <a:ext cx="168275" cy="142875"/>
            </a:xfrm>
            <a:custGeom>
              <a:avLst/>
              <a:gdLst>
                <a:gd name="T0" fmla="*/ 75 w 78"/>
                <a:gd name="T1" fmla="*/ 64 h 67"/>
                <a:gd name="T2" fmla="*/ 63 w 78"/>
                <a:gd name="T3" fmla="*/ 53 h 67"/>
                <a:gd name="T4" fmla="*/ 65 w 78"/>
                <a:gd name="T5" fmla="*/ 63 h 67"/>
                <a:gd name="T6" fmla="*/ 63 w 78"/>
                <a:gd name="T7" fmla="*/ 64 h 67"/>
                <a:gd name="T8" fmla="*/ 58 w 78"/>
                <a:gd name="T9" fmla="*/ 57 h 67"/>
                <a:gd name="T10" fmla="*/ 44 w 78"/>
                <a:gd name="T11" fmla="*/ 52 h 67"/>
                <a:gd name="T12" fmla="*/ 33 w 78"/>
                <a:gd name="T13" fmla="*/ 54 h 67"/>
                <a:gd name="T14" fmla="*/ 17 w 78"/>
                <a:gd name="T15" fmla="*/ 66 h 67"/>
                <a:gd name="T16" fmla="*/ 14 w 78"/>
                <a:gd name="T17" fmla="*/ 65 h 67"/>
                <a:gd name="T18" fmla="*/ 17 w 78"/>
                <a:gd name="T19" fmla="*/ 54 h 67"/>
                <a:gd name="T20" fmla="*/ 3 w 78"/>
                <a:gd name="T21" fmla="*/ 67 h 67"/>
                <a:gd name="T22" fmla="*/ 0 w 78"/>
                <a:gd name="T23" fmla="*/ 65 h 67"/>
                <a:gd name="T24" fmla="*/ 3 w 78"/>
                <a:gd name="T25" fmla="*/ 55 h 67"/>
                <a:gd name="T26" fmla="*/ 36 w 78"/>
                <a:gd name="T27" fmla="*/ 11 h 67"/>
                <a:gd name="T28" fmla="*/ 47 w 78"/>
                <a:gd name="T29" fmla="*/ 1 h 67"/>
                <a:gd name="T30" fmla="*/ 56 w 78"/>
                <a:gd name="T31" fmla="*/ 5 h 67"/>
                <a:gd name="T32" fmla="*/ 74 w 78"/>
                <a:gd name="T33" fmla="*/ 48 h 67"/>
                <a:gd name="T34" fmla="*/ 78 w 78"/>
                <a:gd name="T35" fmla="*/ 63 h 67"/>
                <a:gd name="T36" fmla="*/ 75 w 78"/>
                <a:gd name="T37" fmla="*/ 64 h 67"/>
                <a:gd name="T38" fmla="*/ 47 w 78"/>
                <a:gd name="T39" fmla="*/ 21 h 67"/>
                <a:gd name="T40" fmla="*/ 44 w 78"/>
                <a:gd name="T41" fmla="*/ 21 h 67"/>
                <a:gd name="T42" fmla="*/ 36 w 78"/>
                <a:gd name="T43" fmla="*/ 39 h 67"/>
                <a:gd name="T44" fmla="*/ 52 w 78"/>
                <a:gd name="T45" fmla="*/ 42 h 67"/>
                <a:gd name="T46" fmla="*/ 47 w 78"/>
                <a:gd name="T47" fmla="*/ 2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" h="67">
                  <a:moveTo>
                    <a:pt x="75" y="64"/>
                  </a:moveTo>
                  <a:cubicBezTo>
                    <a:pt x="71" y="60"/>
                    <a:pt x="67" y="57"/>
                    <a:pt x="63" y="53"/>
                  </a:cubicBezTo>
                  <a:cubicBezTo>
                    <a:pt x="64" y="57"/>
                    <a:pt x="64" y="60"/>
                    <a:pt x="65" y="63"/>
                  </a:cubicBezTo>
                  <a:cubicBezTo>
                    <a:pt x="64" y="63"/>
                    <a:pt x="63" y="63"/>
                    <a:pt x="63" y="64"/>
                  </a:cubicBezTo>
                  <a:cubicBezTo>
                    <a:pt x="61" y="62"/>
                    <a:pt x="58" y="60"/>
                    <a:pt x="58" y="57"/>
                  </a:cubicBezTo>
                  <a:cubicBezTo>
                    <a:pt x="55" y="49"/>
                    <a:pt x="51" y="48"/>
                    <a:pt x="44" y="52"/>
                  </a:cubicBezTo>
                  <a:cubicBezTo>
                    <a:pt x="41" y="53"/>
                    <a:pt x="37" y="54"/>
                    <a:pt x="33" y="54"/>
                  </a:cubicBezTo>
                  <a:cubicBezTo>
                    <a:pt x="25" y="54"/>
                    <a:pt x="19" y="57"/>
                    <a:pt x="17" y="66"/>
                  </a:cubicBezTo>
                  <a:cubicBezTo>
                    <a:pt x="16" y="65"/>
                    <a:pt x="15" y="65"/>
                    <a:pt x="14" y="65"/>
                  </a:cubicBezTo>
                  <a:cubicBezTo>
                    <a:pt x="15" y="61"/>
                    <a:pt x="16" y="58"/>
                    <a:pt x="17" y="54"/>
                  </a:cubicBezTo>
                  <a:cubicBezTo>
                    <a:pt x="12" y="59"/>
                    <a:pt x="7" y="63"/>
                    <a:pt x="3" y="67"/>
                  </a:cubicBezTo>
                  <a:cubicBezTo>
                    <a:pt x="2" y="66"/>
                    <a:pt x="1" y="66"/>
                    <a:pt x="0" y="65"/>
                  </a:cubicBezTo>
                  <a:cubicBezTo>
                    <a:pt x="1" y="62"/>
                    <a:pt x="1" y="58"/>
                    <a:pt x="3" y="55"/>
                  </a:cubicBezTo>
                  <a:cubicBezTo>
                    <a:pt x="14" y="40"/>
                    <a:pt x="25" y="26"/>
                    <a:pt x="36" y="11"/>
                  </a:cubicBezTo>
                  <a:cubicBezTo>
                    <a:pt x="39" y="7"/>
                    <a:pt x="43" y="3"/>
                    <a:pt x="47" y="1"/>
                  </a:cubicBezTo>
                  <a:cubicBezTo>
                    <a:pt x="49" y="0"/>
                    <a:pt x="55" y="2"/>
                    <a:pt x="56" y="5"/>
                  </a:cubicBezTo>
                  <a:cubicBezTo>
                    <a:pt x="62" y="19"/>
                    <a:pt x="68" y="34"/>
                    <a:pt x="74" y="48"/>
                  </a:cubicBezTo>
                  <a:cubicBezTo>
                    <a:pt x="76" y="53"/>
                    <a:pt x="76" y="58"/>
                    <a:pt x="78" y="63"/>
                  </a:cubicBezTo>
                  <a:cubicBezTo>
                    <a:pt x="77" y="63"/>
                    <a:pt x="76" y="64"/>
                    <a:pt x="75" y="64"/>
                  </a:cubicBezTo>
                  <a:close/>
                  <a:moveTo>
                    <a:pt x="47" y="21"/>
                  </a:moveTo>
                  <a:cubicBezTo>
                    <a:pt x="46" y="21"/>
                    <a:pt x="45" y="21"/>
                    <a:pt x="44" y="21"/>
                  </a:cubicBezTo>
                  <a:cubicBezTo>
                    <a:pt x="41" y="27"/>
                    <a:pt x="39" y="33"/>
                    <a:pt x="36" y="39"/>
                  </a:cubicBezTo>
                  <a:cubicBezTo>
                    <a:pt x="40" y="39"/>
                    <a:pt x="45" y="40"/>
                    <a:pt x="52" y="42"/>
                  </a:cubicBezTo>
                  <a:cubicBezTo>
                    <a:pt x="50" y="33"/>
                    <a:pt x="49" y="27"/>
                    <a:pt x="47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76" name="chenying0907 90"/>
            <p:cNvSpPr/>
            <p:nvPr/>
          </p:nvSpPr>
          <p:spPr bwMode="auto">
            <a:xfrm>
              <a:off x="5643563" y="2222501"/>
              <a:ext cx="120650" cy="144463"/>
            </a:xfrm>
            <a:custGeom>
              <a:avLst/>
              <a:gdLst>
                <a:gd name="T0" fmla="*/ 52 w 56"/>
                <a:gd name="T1" fmla="*/ 30 h 67"/>
                <a:gd name="T2" fmla="*/ 32 w 56"/>
                <a:gd name="T3" fmla="*/ 37 h 67"/>
                <a:gd name="T4" fmla="*/ 23 w 56"/>
                <a:gd name="T5" fmla="*/ 45 h 67"/>
                <a:gd name="T6" fmla="*/ 35 w 56"/>
                <a:gd name="T7" fmla="*/ 48 h 67"/>
                <a:gd name="T8" fmla="*/ 52 w 56"/>
                <a:gd name="T9" fmla="*/ 51 h 67"/>
                <a:gd name="T10" fmla="*/ 50 w 56"/>
                <a:gd name="T11" fmla="*/ 60 h 67"/>
                <a:gd name="T12" fmla="*/ 0 w 56"/>
                <a:gd name="T13" fmla="*/ 67 h 67"/>
                <a:gd name="T14" fmla="*/ 5 w 56"/>
                <a:gd name="T15" fmla="*/ 27 h 67"/>
                <a:gd name="T16" fmla="*/ 5 w 56"/>
                <a:gd name="T17" fmla="*/ 20 h 67"/>
                <a:gd name="T18" fmla="*/ 21 w 56"/>
                <a:gd name="T19" fmla="*/ 2 h 67"/>
                <a:gd name="T20" fmla="*/ 43 w 56"/>
                <a:gd name="T21" fmla="*/ 0 h 67"/>
                <a:gd name="T22" fmla="*/ 49 w 56"/>
                <a:gd name="T23" fmla="*/ 6 h 67"/>
                <a:gd name="T24" fmla="*/ 43 w 56"/>
                <a:gd name="T25" fmla="*/ 10 h 67"/>
                <a:gd name="T26" fmla="*/ 31 w 56"/>
                <a:gd name="T27" fmla="*/ 11 h 67"/>
                <a:gd name="T28" fmla="*/ 22 w 56"/>
                <a:gd name="T29" fmla="*/ 20 h 67"/>
                <a:gd name="T30" fmla="*/ 32 w 56"/>
                <a:gd name="T31" fmla="*/ 27 h 67"/>
                <a:gd name="T32" fmla="*/ 51 w 56"/>
                <a:gd name="T33" fmla="*/ 25 h 67"/>
                <a:gd name="T34" fmla="*/ 52 w 56"/>
                <a:gd name="T35" fmla="*/ 3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67">
                  <a:moveTo>
                    <a:pt x="52" y="30"/>
                  </a:moveTo>
                  <a:cubicBezTo>
                    <a:pt x="46" y="32"/>
                    <a:pt x="39" y="35"/>
                    <a:pt x="32" y="37"/>
                  </a:cubicBezTo>
                  <a:cubicBezTo>
                    <a:pt x="27" y="38"/>
                    <a:pt x="21" y="37"/>
                    <a:pt x="23" y="45"/>
                  </a:cubicBezTo>
                  <a:cubicBezTo>
                    <a:pt x="24" y="54"/>
                    <a:pt x="30" y="49"/>
                    <a:pt x="35" y="48"/>
                  </a:cubicBezTo>
                  <a:cubicBezTo>
                    <a:pt x="41" y="48"/>
                    <a:pt x="47" y="45"/>
                    <a:pt x="52" y="51"/>
                  </a:cubicBezTo>
                  <a:cubicBezTo>
                    <a:pt x="55" y="55"/>
                    <a:pt x="56" y="59"/>
                    <a:pt x="50" y="60"/>
                  </a:cubicBezTo>
                  <a:cubicBezTo>
                    <a:pt x="34" y="64"/>
                    <a:pt x="17" y="66"/>
                    <a:pt x="0" y="67"/>
                  </a:cubicBezTo>
                  <a:cubicBezTo>
                    <a:pt x="14" y="54"/>
                    <a:pt x="4" y="40"/>
                    <a:pt x="5" y="27"/>
                  </a:cubicBezTo>
                  <a:cubicBezTo>
                    <a:pt x="6" y="24"/>
                    <a:pt x="5" y="22"/>
                    <a:pt x="5" y="20"/>
                  </a:cubicBezTo>
                  <a:cubicBezTo>
                    <a:pt x="7" y="11"/>
                    <a:pt x="8" y="2"/>
                    <a:pt x="21" y="2"/>
                  </a:cubicBezTo>
                  <a:cubicBezTo>
                    <a:pt x="28" y="2"/>
                    <a:pt x="36" y="0"/>
                    <a:pt x="43" y="0"/>
                  </a:cubicBezTo>
                  <a:cubicBezTo>
                    <a:pt x="45" y="0"/>
                    <a:pt x="47" y="4"/>
                    <a:pt x="49" y="6"/>
                  </a:cubicBezTo>
                  <a:cubicBezTo>
                    <a:pt x="47" y="8"/>
                    <a:pt x="45" y="10"/>
                    <a:pt x="43" y="10"/>
                  </a:cubicBezTo>
                  <a:cubicBezTo>
                    <a:pt x="39" y="11"/>
                    <a:pt x="35" y="11"/>
                    <a:pt x="31" y="11"/>
                  </a:cubicBezTo>
                  <a:cubicBezTo>
                    <a:pt x="25" y="11"/>
                    <a:pt x="22" y="14"/>
                    <a:pt x="22" y="20"/>
                  </a:cubicBezTo>
                  <a:cubicBezTo>
                    <a:pt x="23" y="27"/>
                    <a:pt x="26" y="28"/>
                    <a:pt x="32" y="27"/>
                  </a:cubicBezTo>
                  <a:cubicBezTo>
                    <a:pt x="39" y="26"/>
                    <a:pt x="45" y="26"/>
                    <a:pt x="51" y="25"/>
                  </a:cubicBezTo>
                  <a:cubicBezTo>
                    <a:pt x="52" y="27"/>
                    <a:pt x="52" y="28"/>
                    <a:pt x="52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7" name="chenying0907 92"/>
            <p:cNvSpPr>
              <a:spLocks noEditPoints="1"/>
            </p:cNvSpPr>
            <p:nvPr/>
          </p:nvSpPr>
          <p:spPr bwMode="auto">
            <a:xfrm>
              <a:off x="4810126" y="2246313"/>
              <a:ext cx="127000" cy="125413"/>
            </a:xfrm>
            <a:custGeom>
              <a:avLst/>
              <a:gdLst>
                <a:gd name="T0" fmla="*/ 18 w 59"/>
                <a:gd name="T1" fmla="*/ 30 h 58"/>
                <a:gd name="T2" fmla="*/ 11 w 59"/>
                <a:gd name="T3" fmla="*/ 58 h 58"/>
                <a:gd name="T4" fmla="*/ 7 w 59"/>
                <a:gd name="T5" fmla="*/ 58 h 58"/>
                <a:gd name="T6" fmla="*/ 1 w 59"/>
                <a:gd name="T7" fmla="*/ 32 h 58"/>
                <a:gd name="T8" fmla="*/ 4 w 59"/>
                <a:gd name="T9" fmla="*/ 15 h 58"/>
                <a:gd name="T10" fmla="*/ 10 w 59"/>
                <a:gd name="T11" fmla="*/ 5 h 58"/>
                <a:gd name="T12" fmla="*/ 25 w 59"/>
                <a:gd name="T13" fmla="*/ 9 h 58"/>
                <a:gd name="T14" fmla="*/ 44 w 59"/>
                <a:gd name="T15" fmla="*/ 31 h 58"/>
                <a:gd name="T16" fmla="*/ 42 w 59"/>
                <a:gd name="T17" fmla="*/ 1 h 58"/>
                <a:gd name="T18" fmla="*/ 46 w 59"/>
                <a:gd name="T19" fmla="*/ 0 h 58"/>
                <a:gd name="T20" fmla="*/ 50 w 59"/>
                <a:gd name="T21" fmla="*/ 14 h 58"/>
                <a:gd name="T22" fmla="*/ 55 w 59"/>
                <a:gd name="T23" fmla="*/ 1 h 58"/>
                <a:gd name="T24" fmla="*/ 57 w 59"/>
                <a:gd name="T25" fmla="*/ 1 h 58"/>
                <a:gd name="T26" fmla="*/ 59 w 59"/>
                <a:gd name="T27" fmla="*/ 11 h 58"/>
                <a:gd name="T28" fmla="*/ 58 w 59"/>
                <a:gd name="T29" fmla="*/ 42 h 58"/>
                <a:gd name="T30" fmla="*/ 46 w 59"/>
                <a:gd name="T31" fmla="*/ 56 h 58"/>
                <a:gd name="T32" fmla="*/ 18 w 59"/>
                <a:gd name="T33" fmla="*/ 30 h 58"/>
                <a:gd name="T34" fmla="*/ 35 w 59"/>
                <a:gd name="T35" fmla="*/ 35 h 58"/>
                <a:gd name="T36" fmla="*/ 37 w 59"/>
                <a:gd name="T37" fmla="*/ 34 h 58"/>
                <a:gd name="T38" fmla="*/ 30 w 59"/>
                <a:gd name="T39" fmla="*/ 24 h 58"/>
                <a:gd name="T40" fmla="*/ 24 w 59"/>
                <a:gd name="T41" fmla="*/ 15 h 58"/>
                <a:gd name="T42" fmla="*/ 20 w 59"/>
                <a:gd name="T43" fmla="*/ 18 h 58"/>
                <a:gd name="T44" fmla="*/ 35 w 59"/>
                <a:gd name="T45" fmla="*/ 3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" h="58">
                  <a:moveTo>
                    <a:pt x="18" y="30"/>
                  </a:moveTo>
                  <a:cubicBezTo>
                    <a:pt x="15" y="41"/>
                    <a:pt x="13" y="49"/>
                    <a:pt x="11" y="58"/>
                  </a:cubicBezTo>
                  <a:cubicBezTo>
                    <a:pt x="9" y="58"/>
                    <a:pt x="8" y="58"/>
                    <a:pt x="7" y="58"/>
                  </a:cubicBezTo>
                  <a:cubicBezTo>
                    <a:pt x="1" y="51"/>
                    <a:pt x="0" y="42"/>
                    <a:pt x="1" y="32"/>
                  </a:cubicBezTo>
                  <a:cubicBezTo>
                    <a:pt x="2" y="27"/>
                    <a:pt x="3" y="21"/>
                    <a:pt x="4" y="15"/>
                  </a:cubicBezTo>
                  <a:cubicBezTo>
                    <a:pt x="6" y="11"/>
                    <a:pt x="7" y="6"/>
                    <a:pt x="10" y="5"/>
                  </a:cubicBezTo>
                  <a:cubicBezTo>
                    <a:pt x="15" y="3"/>
                    <a:pt x="21" y="2"/>
                    <a:pt x="25" y="9"/>
                  </a:cubicBezTo>
                  <a:cubicBezTo>
                    <a:pt x="31" y="16"/>
                    <a:pt x="37" y="23"/>
                    <a:pt x="44" y="31"/>
                  </a:cubicBezTo>
                  <a:cubicBezTo>
                    <a:pt x="44" y="20"/>
                    <a:pt x="43" y="11"/>
                    <a:pt x="42" y="1"/>
                  </a:cubicBezTo>
                  <a:cubicBezTo>
                    <a:pt x="43" y="1"/>
                    <a:pt x="44" y="1"/>
                    <a:pt x="46" y="0"/>
                  </a:cubicBezTo>
                  <a:cubicBezTo>
                    <a:pt x="47" y="5"/>
                    <a:pt x="49" y="9"/>
                    <a:pt x="50" y="14"/>
                  </a:cubicBezTo>
                  <a:cubicBezTo>
                    <a:pt x="52" y="10"/>
                    <a:pt x="53" y="5"/>
                    <a:pt x="55" y="1"/>
                  </a:cubicBezTo>
                  <a:cubicBezTo>
                    <a:pt x="55" y="1"/>
                    <a:pt x="56" y="1"/>
                    <a:pt x="57" y="1"/>
                  </a:cubicBezTo>
                  <a:cubicBezTo>
                    <a:pt x="58" y="4"/>
                    <a:pt x="59" y="8"/>
                    <a:pt x="59" y="11"/>
                  </a:cubicBezTo>
                  <a:cubicBezTo>
                    <a:pt x="59" y="21"/>
                    <a:pt x="58" y="32"/>
                    <a:pt x="58" y="42"/>
                  </a:cubicBezTo>
                  <a:cubicBezTo>
                    <a:pt x="59" y="52"/>
                    <a:pt x="49" y="51"/>
                    <a:pt x="46" y="56"/>
                  </a:cubicBezTo>
                  <a:cubicBezTo>
                    <a:pt x="37" y="47"/>
                    <a:pt x="28" y="39"/>
                    <a:pt x="18" y="30"/>
                  </a:cubicBezTo>
                  <a:close/>
                  <a:moveTo>
                    <a:pt x="35" y="35"/>
                  </a:moveTo>
                  <a:cubicBezTo>
                    <a:pt x="35" y="35"/>
                    <a:pt x="36" y="34"/>
                    <a:pt x="37" y="34"/>
                  </a:cubicBezTo>
                  <a:cubicBezTo>
                    <a:pt x="34" y="30"/>
                    <a:pt x="32" y="27"/>
                    <a:pt x="30" y="24"/>
                  </a:cubicBezTo>
                  <a:cubicBezTo>
                    <a:pt x="28" y="21"/>
                    <a:pt x="26" y="18"/>
                    <a:pt x="24" y="15"/>
                  </a:cubicBezTo>
                  <a:cubicBezTo>
                    <a:pt x="23" y="16"/>
                    <a:pt x="21" y="17"/>
                    <a:pt x="20" y="18"/>
                  </a:cubicBezTo>
                  <a:cubicBezTo>
                    <a:pt x="25" y="24"/>
                    <a:pt x="30" y="30"/>
                    <a:pt x="35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8" name="chenying0907 93"/>
            <p:cNvSpPr/>
            <p:nvPr/>
          </p:nvSpPr>
          <p:spPr bwMode="auto">
            <a:xfrm>
              <a:off x="5268913" y="2228851"/>
              <a:ext cx="168275" cy="155575"/>
            </a:xfrm>
            <a:custGeom>
              <a:avLst/>
              <a:gdLst>
                <a:gd name="T0" fmla="*/ 0 w 78"/>
                <a:gd name="T1" fmla="*/ 69 h 72"/>
                <a:gd name="T2" fmla="*/ 14 w 78"/>
                <a:gd name="T3" fmla="*/ 52 h 72"/>
                <a:gd name="T4" fmla="*/ 21 w 78"/>
                <a:gd name="T5" fmla="*/ 45 h 72"/>
                <a:gd name="T6" fmla="*/ 22 w 78"/>
                <a:gd name="T7" fmla="*/ 32 h 72"/>
                <a:gd name="T8" fmla="*/ 7 w 78"/>
                <a:gd name="T9" fmla="*/ 10 h 72"/>
                <a:gd name="T10" fmla="*/ 8 w 78"/>
                <a:gd name="T11" fmla="*/ 5 h 72"/>
                <a:gd name="T12" fmla="*/ 12 w 78"/>
                <a:gd name="T13" fmla="*/ 5 h 72"/>
                <a:gd name="T14" fmla="*/ 21 w 78"/>
                <a:gd name="T15" fmla="*/ 6 h 72"/>
                <a:gd name="T16" fmla="*/ 31 w 78"/>
                <a:gd name="T17" fmla="*/ 11 h 72"/>
                <a:gd name="T18" fmla="*/ 38 w 78"/>
                <a:gd name="T19" fmla="*/ 29 h 72"/>
                <a:gd name="T20" fmla="*/ 61 w 78"/>
                <a:gd name="T21" fmla="*/ 9 h 72"/>
                <a:gd name="T22" fmla="*/ 71 w 78"/>
                <a:gd name="T23" fmla="*/ 1 h 72"/>
                <a:gd name="T24" fmla="*/ 78 w 78"/>
                <a:gd name="T25" fmla="*/ 1 h 72"/>
                <a:gd name="T26" fmla="*/ 77 w 78"/>
                <a:gd name="T27" fmla="*/ 9 h 72"/>
                <a:gd name="T28" fmla="*/ 66 w 78"/>
                <a:gd name="T29" fmla="*/ 19 h 72"/>
                <a:gd name="T30" fmla="*/ 39 w 78"/>
                <a:gd name="T31" fmla="*/ 46 h 72"/>
                <a:gd name="T32" fmla="*/ 51 w 78"/>
                <a:gd name="T33" fmla="*/ 40 h 72"/>
                <a:gd name="T34" fmla="*/ 52 w 78"/>
                <a:gd name="T35" fmla="*/ 42 h 72"/>
                <a:gd name="T36" fmla="*/ 48 w 78"/>
                <a:gd name="T37" fmla="*/ 46 h 72"/>
                <a:gd name="T38" fmla="*/ 28 w 78"/>
                <a:gd name="T39" fmla="*/ 63 h 72"/>
                <a:gd name="T40" fmla="*/ 0 w 78"/>
                <a:gd name="T41" fmla="*/ 6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" h="72">
                  <a:moveTo>
                    <a:pt x="0" y="69"/>
                  </a:moveTo>
                  <a:cubicBezTo>
                    <a:pt x="5" y="63"/>
                    <a:pt x="10" y="57"/>
                    <a:pt x="14" y="52"/>
                  </a:cubicBezTo>
                  <a:cubicBezTo>
                    <a:pt x="16" y="50"/>
                    <a:pt x="19" y="47"/>
                    <a:pt x="21" y="45"/>
                  </a:cubicBezTo>
                  <a:cubicBezTo>
                    <a:pt x="26" y="41"/>
                    <a:pt x="26" y="37"/>
                    <a:pt x="22" y="32"/>
                  </a:cubicBezTo>
                  <a:cubicBezTo>
                    <a:pt x="16" y="25"/>
                    <a:pt x="12" y="17"/>
                    <a:pt x="7" y="10"/>
                  </a:cubicBezTo>
                  <a:cubicBezTo>
                    <a:pt x="6" y="8"/>
                    <a:pt x="7" y="6"/>
                    <a:pt x="8" y="5"/>
                  </a:cubicBezTo>
                  <a:cubicBezTo>
                    <a:pt x="8" y="4"/>
                    <a:pt x="11" y="5"/>
                    <a:pt x="12" y="5"/>
                  </a:cubicBezTo>
                  <a:cubicBezTo>
                    <a:pt x="15" y="5"/>
                    <a:pt x="19" y="7"/>
                    <a:pt x="21" y="6"/>
                  </a:cubicBezTo>
                  <a:cubicBezTo>
                    <a:pt x="27" y="3"/>
                    <a:pt x="29" y="6"/>
                    <a:pt x="31" y="11"/>
                  </a:cubicBezTo>
                  <a:cubicBezTo>
                    <a:pt x="33" y="16"/>
                    <a:pt x="35" y="22"/>
                    <a:pt x="38" y="29"/>
                  </a:cubicBezTo>
                  <a:cubicBezTo>
                    <a:pt x="47" y="22"/>
                    <a:pt x="54" y="15"/>
                    <a:pt x="61" y="9"/>
                  </a:cubicBezTo>
                  <a:cubicBezTo>
                    <a:pt x="64" y="6"/>
                    <a:pt x="67" y="3"/>
                    <a:pt x="71" y="1"/>
                  </a:cubicBezTo>
                  <a:cubicBezTo>
                    <a:pt x="73" y="0"/>
                    <a:pt x="76" y="1"/>
                    <a:pt x="78" y="1"/>
                  </a:cubicBezTo>
                  <a:cubicBezTo>
                    <a:pt x="78" y="4"/>
                    <a:pt x="78" y="7"/>
                    <a:pt x="77" y="9"/>
                  </a:cubicBezTo>
                  <a:cubicBezTo>
                    <a:pt x="74" y="12"/>
                    <a:pt x="70" y="15"/>
                    <a:pt x="66" y="19"/>
                  </a:cubicBezTo>
                  <a:cubicBezTo>
                    <a:pt x="57" y="27"/>
                    <a:pt x="47" y="36"/>
                    <a:pt x="39" y="46"/>
                  </a:cubicBezTo>
                  <a:cubicBezTo>
                    <a:pt x="43" y="44"/>
                    <a:pt x="47" y="42"/>
                    <a:pt x="51" y="40"/>
                  </a:cubicBezTo>
                  <a:cubicBezTo>
                    <a:pt x="51" y="40"/>
                    <a:pt x="52" y="41"/>
                    <a:pt x="52" y="42"/>
                  </a:cubicBezTo>
                  <a:cubicBezTo>
                    <a:pt x="51" y="43"/>
                    <a:pt x="49" y="45"/>
                    <a:pt x="48" y="46"/>
                  </a:cubicBezTo>
                  <a:cubicBezTo>
                    <a:pt x="41" y="52"/>
                    <a:pt x="34" y="57"/>
                    <a:pt x="28" y="63"/>
                  </a:cubicBezTo>
                  <a:cubicBezTo>
                    <a:pt x="20" y="70"/>
                    <a:pt x="13" y="72"/>
                    <a:pt x="0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9" name="chenying0907 106"/>
            <p:cNvSpPr/>
            <p:nvPr/>
          </p:nvSpPr>
          <p:spPr bwMode="auto">
            <a:xfrm>
              <a:off x="5129213" y="2227263"/>
              <a:ext cx="133350" cy="144463"/>
            </a:xfrm>
            <a:custGeom>
              <a:avLst/>
              <a:gdLst>
                <a:gd name="T0" fmla="*/ 62 w 62"/>
                <a:gd name="T1" fmla="*/ 55 h 67"/>
                <a:gd name="T2" fmla="*/ 35 w 62"/>
                <a:gd name="T3" fmla="*/ 58 h 67"/>
                <a:gd name="T4" fmla="*/ 58 w 62"/>
                <a:gd name="T5" fmla="*/ 60 h 67"/>
                <a:gd name="T6" fmla="*/ 9 w 62"/>
                <a:gd name="T7" fmla="*/ 64 h 67"/>
                <a:gd name="T8" fmla="*/ 7 w 62"/>
                <a:gd name="T9" fmla="*/ 60 h 67"/>
                <a:gd name="T10" fmla="*/ 7 w 62"/>
                <a:gd name="T11" fmla="*/ 3 h 67"/>
                <a:gd name="T12" fmla="*/ 11 w 62"/>
                <a:gd name="T13" fmla="*/ 0 h 67"/>
                <a:gd name="T14" fmla="*/ 14 w 62"/>
                <a:gd name="T15" fmla="*/ 9 h 67"/>
                <a:gd name="T16" fmla="*/ 21 w 62"/>
                <a:gd name="T17" fmla="*/ 3 h 67"/>
                <a:gd name="T18" fmla="*/ 23 w 62"/>
                <a:gd name="T19" fmla="*/ 14 h 67"/>
                <a:gd name="T20" fmla="*/ 24 w 62"/>
                <a:gd name="T21" fmla="*/ 41 h 67"/>
                <a:gd name="T22" fmla="*/ 31 w 62"/>
                <a:gd name="T23" fmla="*/ 48 h 67"/>
                <a:gd name="T24" fmla="*/ 62 w 62"/>
                <a:gd name="T25" fmla="*/ 51 h 67"/>
                <a:gd name="T26" fmla="*/ 62 w 62"/>
                <a:gd name="T27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67">
                  <a:moveTo>
                    <a:pt x="62" y="55"/>
                  </a:moveTo>
                  <a:cubicBezTo>
                    <a:pt x="53" y="57"/>
                    <a:pt x="43" y="58"/>
                    <a:pt x="35" y="58"/>
                  </a:cubicBezTo>
                  <a:cubicBezTo>
                    <a:pt x="41" y="59"/>
                    <a:pt x="48" y="59"/>
                    <a:pt x="58" y="60"/>
                  </a:cubicBezTo>
                  <a:cubicBezTo>
                    <a:pt x="51" y="65"/>
                    <a:pt x="14" y="67"/>
                    <a:pt x="9" y="64"/>
                  </a:cubicBezTo>
                  <a:cubicBezTo>
                    <a:pt x="8" y="63"/>
                    <a:pt x="7" y="62"/>
                    <a:pt x="7" y="60"/>
                  </a:cubicBezTo>
                  <a:cubicBezTo>
                    <a:pt x="3" y="41"/>
                    <a:pt x="0" y="22"/>
                    <a:pt x="7" y="3"/>
                  </a:cubicBezTo>
                  <a:cubicBezTo>
                    <a:pt x="8" y="2"/>
                    <a:pt x="10" y="1"/>
                    <a:pt x="11" y="0"/>
                  </a:cubicBezTo>
                  <a:cubicBezTo>
                    <a:pt x="12" y="3"/>
                    <a:pt x="13" y="6"/>
                    <a:pt x="14" y="9"/>
                  </a:cubicBezTo>
                  <a:cubicBezTo>
                    <a:pt x="16" y="7"/>
                    <a:pt x="18" y="6"/>
                    <a:pt x="21" y="3"/>
                  </a:cubicBezTo>
                  <a:cubicBezTo>
                    <a:pt x="22" y="7"/>
                    <a:pt x="23" y="11"/>
                    <a:pt x="23" y="14"/>
                  </a:cubicBezTo>
                  <a:cubicBezTo>
                    <a:pt x="24" y="23"/>
                    <a:pt x="24" y="32"/>
                    <a:pt x="24" y="41"/>
                  </a:cubicBezTo>
                  <a:cubicBezTo>
                    <a:pt x="23" y="46"/>
                    <a:pt x="26" y="48"/>
                    <a:pt x="31" y="48"/>
                  </a:cubicBezTo>
                  <a:cubicBezTo>
                    <a:pt x="42" y="49"/>
                    <a:pt x="52" y="50"/>
                    <a:pt x="62" y="51"/>
                  </a:cubicBezTo>
                  <a:cubicBezTo>
                    <a:pt x="62" y="53"/>
                    <a:pt x="62" y="54"/>
                    <a:pt x="62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63" name="PA_组合 141"/>
          <p:cNvGrpSpPr/>
          <p:nvPr>
            <p:custDataLst>
              <p:tags r:id="rId13"/>
            </p:custDataLst>
          </p:nvPr>
        </p:nvGrpSpPr>
        <p:grpSpPr>
          <a:xfrm>
            <a:off x="8174911" y="4656349"/>
            <a:ext cx="645334" cy="545068"/>
            <a:chOff x="7844209" y="4618311"/>
            <a:chExt cx="782301" cy="660551"/>
          </a:xfrm>
          <a:solidFill>
            <a:schemeClr val="bg1">
              <a:lumMod val="65000"/>
            </a:schemeClr>
          </a:solidFill>
        </p:grpSpPr>
        <p:grpSp>
          <p:nvGrpSpPr>
            <p:cNvPr id="72" name="组合 36"/>
            <p:cNvGrpSpPr/>
            <p:nvPr/>
          </p:nvGrpSpPr>
          <p:grpSpPr>
            <a:xfrm>
              <a:off x="7844209" y="4618311"/>
              <a:ext cx="782301" cy="660551"/>
              <a:chOff x="5476929" y="4271963"/>
              <a:chExt cx="782301" cy="660551"/>
            </a:xfrm>
            <a:grpFill/>
          </p:grpSpPr>
          <p:sp>
            <p:nvSpPr>
              <p:cNvPr id="38" name="自由: 形状 37"/>
              <p:cNvSpPr/>
              <p:nvPr/>
            </p:nvSpPr>
            <p:spPr bwMode="auto">
              <a:xfrm>
                <a:off x="5476929" y="4271963"/>
                <a:ext cx="668285" cy="660551"/>
              </a:xfrm>
              <a:custGeom>
                <a:avLst/>
                <a:gdLst>
                  <a:gd name="connsiteX0" fmla="*/ 130724 w 668285"/>
                  <a:gd name="connsiteY0" fmla="*/ 518602 h 660551"/>
                  <a:gd name="connsiteX1" fmla="*/ 59369 w 668285"/>
                  <a:gd name="connsiteY1" fmla="*/ 524978 h 660551"/>
                  <a:gd name="connsiteX2" fmla="*/ 37746 w 668285"/>
                  <a:gd name="connsiteY2" fmla="*/ 527104 h 660551"/>
                  <a:gd name="connsiteX3" fmla="*/ 26934 w 668285"/>
                  <a:gd name="connsiteY3" fmla="*/ 537732 h 660551"/>
                  <a:gd name="connsiteX4" fmla="*/ 26934 w 668285"/>
                  <a:gd name="connsiteY4" fmla="*/ 639763 h 660551"/>
                  <a:gd name="connsiteX5" fmla="*/ 89641 w 668285"/>
                  <a:gd name="connsiteY5" fmla="*/ 622758 h 660551"/>
                  <a:gd name="connsiteX6" fmla="*/ 122075 w 668285"/>
                  <a:gd name="connsiteY6" fmla="*/ 620632 h 660551"/>
                  <a:gd name="connsiteX7" fmla="*/ 132887 w 668285"/>
                  <a:gd name="connsiteY7" fmla="*/ 612130 h 660551"/>
                  <a:gd name="connsiteX8" fmla="*/ 150185 w 668285"/>
                  <a:gd name="connsiteY8" fmla="*/ 533481 h 660551"/>
                  <a:gd name="connsiteX9" fmla="*/ 130724 w 668285"/>
                  <a:gd name="connsiteY9" fmla="*/ 518602 h 660551"/>
                  <a:gd name="connsiteX10" fmla="*/ 410011 w 668285"/>
                  <a:gd name="connsiteY10" fmla="*/ 0 h 660551"/>
                  <a:gd name="connsiteX11" fmla="*/ 487493 w 668285"/>
                  <a:gd name="connsiteY11" fmla="*/ 0 h 660551"/>
                  <a:gd name="connsiteX12" fmla="*/ 500407 w 668285"/>
                  <a:gd name="connsiteY12" fmla="*/ 66572 h 660551"/>
                  <a:gd name="connsiteX13" fmla="*/ 470275 w 668285"/>
                  <a:gd name="connsiteY13" fmla="*/ 92342 h 660551"/>
                  <a:gd name="connsiteX14" fmla="*/ 468123 w 668285"/>
                  <a:gd name="connsiteY14" fmla="*/ 148177 h 660551"/>
                  <a:gd name="connsiteX15" fmla="*/ 474580 w 668285"/>
                  <a:gd name="connsiteY15" fmla="*/ 167505 h 660551"/>
                  <a:gd name="connsiteX16" fmla="*/ 431534 w 668285"/>
                  <a:gd name="connsiteY16" fmla="*/ 178242 h 660551"/>
                  <a:gd name="connsiteX17" fmla="*/ 405706 w 668285"/>
                  <a:gd name="connsiteY17" fmla="*/ 204012 h 660551"/>
                  <a:gd name="connsiteX18" fmla="*/ 407859 w 668285"/>
                  <a:gd name="connsiteY18" fmla="*/ 302797 h 660551"/>
                  <a:gd name="connsiteX19" fmla="*/ 420772 w 668285"/>
                  <a:gd name="connsiteY19" fmla="*/ 313534 h 660551"/>
                  <a:gd name="connsiteX20" fmla="*/ 580042 w 668285"/>
                  <a:gd name="connsiteY20" fmla="*/ 309239 h 660551"/>
                  <a:gd name="connsiteX21" fmla="*/ 653219 w 668285"/>
                  <a:gd name="connsiteY21" fmla="*/ 309239 h 660551"/>
                  <a:gd name="connsiteX22" fmla="*/ 668285 w 668285"/>
                  <a:gd name="connsiteY22" fmla="*/ 319977 h 660551"/>
                  <a:gd name="connsiteX23" fmla="*/ 651067 w 668285"/>
                  <a:gd name="connsiteY23" fmla="*/ 328566 h 660551"/>
                  <a:gd name="connsiteX24" fmla="*/ 547757 w 668285"/>
                  <a:gd name="connsiteY24" fmla="*/ 335009 h 660551"/>
                  <a:gd name="connsiteX25" fmla="*/ 418620 w 668285"/>
                  <a:gd name="connsiteY25" fmla="*/ 350041 h 660551"/>
                  <a:gd name="connsiteX26" fmla="*/ 405706 w 668285"/>
                  <a:gd name="connsiteY26" fmla="*/ 365074 h 660551"/>
                  <a:gd name="connsiteX27" fmla="*/ 394945 w 668285"/>
                  <a:gd name="connsiteY27" fmla="*/ 461711 h 660551"/>
                  <a:gd name="connsiteX28" fmla="*/ 386336 w 668285"/>
                  <a:gd name="connsiteY28" fmla="*/ 476743 h 660551"/>
                  <a:gd name="connsiteX29" fmla="*/ 375574 w 668285"/>
                  <a:gd name="connsiteY29" fmla="*/ 459564 h 660551"/>
                  <a:gd name="connsiteX30" fmla="*/ 384184 w 668285"/>
                  <a:gd name="connsiteY30" fmla="*/ 382254 h 660551"/>
                  <a:gd name="connsiteX31" fmla="*/ 364813 w 668285"/>
                  <a:gd name="connsiteY31" fmla="*/ 352189 h 660551"/>
                  <a:gd name="connsiteX32" fmla="*/ 181869 w 668285"/>
                  <a:gd name="connsiteY32" fmla="*/ 365074 h 660551"/>
                  <a:gd name="connsiteX33" fmla="*/ 158194 w 668285"/>
                  <a:gd name="connsiteY33" fmla="*/ 369369 h 660551"/>
                  <a:gd name="connsiteX34" fmla="*/ 119453 w 668285"/>
                  <a:gd name="connsiteY34" fmla="*/ 405876 h 660551"/>
                  <a:gd name="connsiteX35" fmla="*/ 110843 w 668285"/>
                  <a:gd name="connsiteY35" fmla="*/ 474596 h 660551"/>
                  <a:gd name="connsiteX36" fmla="*/ 136671 w 668285"/>
                  <a:gd name="connsiteY36" fmla="*/ 504661 h 660551"/>
                  <a:gd name="connsiteX37" fmla="*/ 171107 w 668285"/>
                  <a:gd name="connsiteY37" fmla="*/ 545463 h 660551"/>
                  <a:gd name="connsiteX38" fmla="*/ 160346 w 668285"/>
                  <a:gd name="connsiteY38" fmla="*/ 644248 h 660551"/>
                  <a:gd name="connsiteX39" fmla="*/ 69950 w 668285"/>
                  <a:gd name="connsiteY39" fmla="*/ 650690 h 660551"/>
                  <a:gd name="connsiteX40" fmla="*/ 33361 w 668285"/>
                  <a:gd name="connsiteY40" fmla="*/ 659280 h 660551"/>
                  <a:gd name="connsiteX41" fmla="*/ 5381 w 668285"/>
                  <a:gd name="connsiteY41" fmla="*/ 637805 h 660551"/>
                  <a:gd name="connsiteX42" fmla="*/ 1077 w 668285"/>
                  <a:gd name="connsiteY42" fmla="*/ 541168 h 660551"/>
                  <a:gd name="connsiteX43" fmla="*/ 31209 w 668285"/>
                  <a:gd name="connsiteY43" fmla="*/ 504661 h 660551"/>
                  <a:gd name="connsiteX44" fmla="*/ 67798 w 668285"/>
                  <a:gd name="connsiteY44" fmla="*/ 500366 h 660551"/>
                  <a:gd name="connsiteX45" fmla="*/ 87168 w 668285"/>
                  <a:gd name="connsiteY45" fmla="*/ 481038 h 660551"/>
                  <a:gd name="connsiteX46" fmla="*/ 89321 w 668285"/>
                  <a:gd name="connsiteY46" fmla="*/ 375811 h 660551"/>
                  <a:gd name="connsiteX47" fmla="*/ 78559 w 668285"/>
                  <a:gd name="connsiteY47" fmla="*/ 352189 h 660551"/>
                  <a:gd name="connsiteX48" fmla="*/ 97930 w 668285"/>
                  <a:gd name="connsiteY48" fmla="*/ 350041 h 660551"/>
                  <a:gd name="connsiteX49" fmla="*/ 143128 w 668285"/>
                  <a:gd name="connsiteY49" fmla="*/ 347894 h 660551"/>
                  <a:gd name="connsiteX50" fmla="*/ 364813 w 668285"/>
                  <a:gd name="connsiteY50" fmla="*/ 319977 h 660551"/>
                  <a:gd name="connsiteX51" fmla="*/ 379879 w 668285"/>
                  <a:gd name="connsiteY51" fmla="*/ 307092 h 660551"/>
                  <a:gd name="connsiteX52" fmla="*/ 384184 w 668285"/>
                  <a:gd name="connsiteY52" fmla="*/ 201864 h 660551"/>
                  <a:gd name="connsiteX53" fmla="*/ 360508 w 668285"/>
                  <a:gd name="connsiteY53" fmla="*/ 184685 h 660551"/>
                  <a:gd name="connsiteX54" fmla="*/ 341138 w 668285"/>
                  <a:gd name="connsiteY54" fmla="*/ 184685 h 660551"/>
                  <a:gd name="connsiteX55" fmla="*/ 336833 w 668285"/>
                  <a:gd name="connsiteY55" fmla="*/ 178242 h 660551"/>
                  <a:gd name="connsiteX56" fmla="*/ 354052 w 668285"/>
                  <a:gd name="connsiteY56" fmla="*/ 167505 h 660551"/>
                  <a:gd name="connsiteX57" fmla="*/ 416468 w 668285"/>
                  <a:gd name="connsiteY57" fmla="*/ 158915 h 660551"/>
                  <a:gd name="connsiteX58" fmla="*/ 446600 w 668285"/>
                  <a:gd name="connsiteY58" fmla="*/ 126702 h 660551"/>
                  <a:gd name="connsiteX59" fmla="*/ 457361 w 668285"/>
                  <a:gd name="connsiteY59" fmla="*/ 49393 h 660551"/>
                  <a:gd name="connsiteX60" fmla="*/ 433686 w 668285"/>
                  <a:gd name="connsiteY60" fmla="*/ 17180 h 660551"/>
                  <a:gd name="connsiteX61" fmla="*/ 403554 w 668285"/>
                  <a:gd name="connsiteY61" fmla="*/ 15033 h 660551"/>
                  <a:gd name="connsiteX62" fmla="*/ 410011 w 668285"/>
                  <a:gd name="connsiteY62" fmla="*/ 0 h 660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668285" h="660551">
                    <a:moveTo>
                      <a:pt x="130724" y="518602"/>
                    </a:moveTo>
                    <a:cubicBezTo>
                      <a:pt x="106939" y="524978"/>
                      <a:pt x="83154" y="524978"/>
                      <a:pt x="59369" y="524978"/>
                    </a:cubicBezTo>
                    <a:cubicBezTo>
                      <a:pt x="52882" y="524978"/>
                      <a:pt x="44233" y="524978"/>
                      <a:pt x="37746" y="527104"/>
                    </a:cubicBezTo>
                    <a:cubicBezTo>
                      <a:pt x="33421" y="529230"/>
                      <a:pt x="26934" y="533481"/>
                      <a:pt x="26934" y="537732"/>
                    </a:cubicBezTo>
                    <a:cubicBezTo>
                      <a:pt x="26934" y="571743"/>
                      <a:pt x="26934" y="603627"/>
                      <a:pt x="26934" y="639763"/>
                    </a:cubicBezTo>
                    <a:cubicBezTo>
                      <a:pt x="48557" y="633386"/>
                      <a:pt x="70180" y="627009"/>
                      <a:pt x="89641" y="622758"/>
                    </a:cubicBezTo>
                    <a:cubicBezTo>
                      <a:pt x="100452" y="620632"/>
                      <a:pt x="111264" y="622758"/>
                      <a:pt x="122075" y="620632"/>
                    </a:cubicBezTo>
                    <a:cubicBezTo>
                      <a:pt x="126400" y="620632"/>
                      <a:pt x="132887" y="616381"/>
                      <a:pt x="132887" y="612130"/>
                    </a:cubicBezTo>
                    <a:cubicBezTo>
                      <a:pt x="139373" y="586622"/>
                      <a:pt x="143698" y="561114"/>
                      <a:pt x="150185" y="533481"/>
                    </a:cubicBezTo>
                    <a:cubicBezTo>
                      <a:pt x="152347" y="520727"/>
                      <a:pt x="143698" y="514350"/>
                      <a:pt x="130724" y="518602"/>
                    </a:cubicBezTo>
                    <a:close/>
                    <a:moveTo>
                      <a:pt x="410011" y="0"/>
                    </a:moveTo>
                    <a:cubicBezTo>
                      <a:pt x="435838" y="0"/>
                      <a:pt x="461666" y="0"/>
                      <a:pt x="487493" y="0"/>
                    </a:cubicBezTo>
                    <a:cubicBezTo>
                      <a:pt x="491798" y="21475"/>
                      <a:pt x="496102" y="42950"/>
                      <a:pt x="500407" y="66572"/>
                    </a:cubicBezTo>
                    <a:cubicBezTo>
                      <a:pt x="468123" y="66572"/>
                      <a:pt x="470275" y="66572"/>
                      <a:pt x="470275" y="92342"/>
                    </a:cubicBezTo>
                    <a:cubicBezTo>
                      <a:pt x="470275" y="111670"/>
                      <a:pt x="468123" y="128850"/>
                      <a:pt x="468123" y="148177"/>
                    </a:cubicBezTo>
                    <a:cubicBezTo>
                      <a:pt x="468123" y="152472"/>
                      <a:pt x="472427" y="158915"/>
                      <a:pt x="474580" y="167505"/>
                    </a:cubicBezTo>
                    <a:cubicBezTo>
                      <a:pt x="459514" y="171800"/>
                      <a:pt x="444448" y="178242"/>
                      <a:pt x="431534" y="178242"/>
                    </a:cubicBezTo>
                    <a:cubicBezTo>
                      <a:pt x="412163" y="178242"/>
                      <a:pt x="405706" y="184685"/>
                      <a:pt x="405706" y="204012"/>
                    </a:cubicBezTo>
                    <a:cubicBezTo>
                      <a:pt x="407859" y="236224"/>
                      <a:pt x="405706" y="268437"/>
                      <a:pt x="407859" y="302797"/>
                    </a:cubicBezTo>
                    <a:cubicBezTo>
                      <a:pt x="407859" y="304944"/>
                      <a:pt x="416468" y="313534"/>
                      <a:pt x="420772" y="313534"/>
                    </a:cubicBezTo>
                    <a:cubicBezTo>
                      <a:pt x="474580" y="313534"/>
                      <a:pt x="526234" y="311387"/>
                      <a:pt x="580042" y="309239"/>
                    </a:cubicBezTo>
                    <a:cubicBezTo>
                      <a:pt x="603717" y="309239"/>
                      <a:pt x="629544" y="309239"/>
                      <a:pt x="653219" y="309239"/>
                    </a:cubicBezTo>
                    <a:cubicBezTo>
                      <a:pt x="657524" y="309239"/>
                      <a:pt x="663981" y="317829"/>
                      <a:pt x="668285" y="319977"/>
                    </a:cubicBezTo>
                    <a:cubicBezTo>
                      <a:pt x="663981" y="324272"/>
                      <a:pt x="657524" y="328566"/>
                      <a:pt x="651067" y="328566"/>
                    </a:cubicBezTo>
                    <a:cubicBezTo>
                      <a:pt x="616630" y="330714"/>
                      <a:pt x="582194" y="330714"/>
                      <a:pt x="547757" y="335009"/>
                    </a:cubicBezTo>
                    <a:cubicBezTo>
                      <a:pt x="504712" y="339304"/>
                      <a:pt x="461666" y="343599"/>
                      <a:pt x="418620" y="350041"/>
                    </a:cubicBezTo>
                    <a:cubicBezTo>
                      <a:pt x="412163" y="352189"/>
                      <a:pt x="405706" y="360779"/>
                      <a:pt x="405706" y="365074"/>
                    </a:cubicBezTo>
                    <a:cubicBezTo>
                      <a:pt x="401402" y="397286"/>
                      <a:pt x="399250" y="429499"/>
                      <a:pt x="394945" y="461711"/>
                    </a:cubicBezTo>
                    <a:cubicBezTo>
                      <a:pt x="394945" y="466006"/>
                      <a:pt x="390640" y="472448"/>
                      <a:pt x="386336" y="476743"/>
                    </a:cubicBezTo>
                    <a:cubicBezTo>
                      <a:pt x="382031" y="472448"/>
                      <a:pt x="375574" y="466006"/>
                      <a:pt x="375574" y="459564"/>
                    </a:cubicBezTo>
                    <a:cubicBezTo>
                      <a:pt x="377727" y="433794"/>
                      <a:pt x="379879" y="408024"/>
                      <a:pt x="384184" y="382254"/>
                    </a:cubicBezTo>
                    <a:cubicBezTo>
                      <a:pt x="388488" y="358631"/>
                      <a:pt x="388488" y="352189"/>
                      <a:pt x="364813" y="352189"/>
                    </a:cubicBezTo>
                    <a:cubicBezTo>
                      <a:pt x="304549" y="356484"/>
                      <a:pt x="242133" y="360779"/>
                      <a:pt x="181869" y="365074"/>
                    </a:cubicBezTo>
                    <a:cubicBezTo>
                      <a:pt x="173260" y="365074"/>
                      <a:pt x="166803" y="367221"/>
                      <a:pt x="158194" y="369369"/>
                    </a:cubicBezTo>
                    <a:cubicBezTo>
                      <a:pt x="125909" y="371516"/>
                      <a:pt x="123757" y="373664"/>
                      <a:pt x="119453" y="405876"/>
                    </a:cubicBezTo>
                    <a:cubicBezTo>
                      <a:pt x="115148" y="427351"/>
                      <a:pt x="115148" y="450974"/>
                      <a:pt x="110843" y="474596"/>
                    </a:cubicBezTo>
                    <a:cubicBezTo>
                      <a:pt x="108691" y="493923"/>
                      <a:pt x="117300" y="502513"/>
                      <a:pt x="136671" y="504661"/>
                    </a:cubicBezTo>
                    <a:cubicBezTo>
                      <a:pt x="171107" y="508956"/>
                      <a:pt x="173260" y="511103"/>
                      <a:pt x="171107" y="545463"/>
                    </a:cubicBezTo>
                    <a:cubicBezTo>
                      <a:pt x="168955" y="579823"/>
                      <a:pt x="164650" y="612035"/>
                      <a:pt x="160346" y="644248"/>
                    </a:cubicBezTo>
                    <a:cubicBezTo>
                      <a:pt x="128062" y="646395"/>
                      <a:pt x="97930" y="646395"/>
                      <a:pt x="69950" y="650690"/>
                    </a:cubicBezTo>
                    <a:cubicBezTo>
                      <a:pt x="57036" y="650690"/>
                      <a:pt x="46275" y="657133"/>
                      <a:pt x="33361" y="659280"/>
                    </a:cubicBezTo>
                    <a:cubicBezTo>
                      <a:pt x="13991" y="663575"/>
                      <a:pt x="9686" y="657133"/>
                      <a:pt x="5381" y="637805"/>
                    </a:cubicBezTo>
                    <a:cubicBezTo>
                      <a:pt x="-3228" y="605593"/>
                      <a:pt x="1077" y="573381"/>
                      <a:pt x="1077" y="541168"/>
                    </a:cubicBezTo>
                    <a:cubicBezTo>
                      <a:pt x="3229" y="515398"/>
                      <a:pt x="3229" y="511103"/>
                      <a:pt x="31209" y="504661"/>
                    </a:cubicBezTo>
                    <a:cubicBezTo>
                      <a:pt x="44123" y="502513"/>
                      <a:pt x="54884" y="502513"/>
                      <a:pt x="67798" y="500366"/>
                    </a:cubicBezTo>
                    <a:cubicBezTo>
                      <a:pt x="80711" y="500366"/>
                      <a:pt x="87168" y="493923"/>
                      <a:pt x="87168" y="481038"/>
                    </a:cubicBezTo>
                    <a:cubicBezTo>
                      <a:pt x="87168" y="446679"/>
                      <a:pt x="89321" y="410171"/>
                      <a:pt x="89321" y="375811"/>
                    </a:cubicBezTo>
                    <a:cubicBezTo>
                      <a:pt x="91473" y="369369"/>
                      <a:pt x="82864" y="362926"/>
                      <a:pt x="78559" y="352189"/>
                    </a:cubicBezTo>
                    <a:cubicBezTo>
                      <a:pt x="85016" y="352189"/>
                      <a:pt x="91473" y="350041"/>
                      <a:pt x="97930" y="350041"/>
                    </a:cubicBezTo>
                    <a:cubicBezTo>
                      <a:pt x="112996" y="347894"/>
                      <a:pt x="128062" y="350041"/>
                      <a:pt x="143128" y="347894"/>
                    </a:cubicBezTo>
                    <a:cubicBezTo>
                      <a:pt x="216305" y="339304"/>
                      <a:pt x="289483" y="317829"/>
                      <a:pt x="364813" y="319977"/>
                    </a:cubicBezTo>
                    <a:cubicBezTo>
                      <a:pt x="371270" y="319977"/>
                      <a:pt x="379879" y="311387"/>
                      <a:pt x="379879" y="307092"/>
                    </a:cubicBezTo>
                    <a:cubicBezTo>
                      <a:pt x="382031" y="272732"/>
                      <a:pt x="382031" y="238372"/>
                      <a:pt x="384184" y="201864"/>
                    </a:cubicBezTo>
                    <a:cubicBezTo>
                      <a:pt x="384184" y="184685"/>
                      <a:pt x="375574" y="180390"/>
                      <a:pt x="360508" y="184685"/>
                    </a:cubicBezTo>
                    <a:cubicBezTo>
                      <a:pt x="354052" y="184685"/>
                      <a:pt x="347595" y="184685"/>
                      <a:pt x="341138" y="184685"/>
                    </a:cubicBezTo>
                    <a:cubicBezTo>
                      <a:pt x="338986" y="182537"/>
                      <a:pt x="338986" y="180390"/>
                      <a:pt x="336833" y="178242"/>
                    </a:cubicBezTo>
                    <a:cubicBezTo>
                      <a:pt x="343290" y="173947"/>
                      <a:pt x="347595" y="169652"/>
                      <a:pt x="354052" y="167505"/>
                    </a:cubicBezTo>
                    <a:cubicBezTo>
                      <a:pt x="375574" y="163210"/>
                      <a:pt x="394945" y="161062"/>
                      <a:pt x="416468" y="158915"/>
                    </a:cubicBezTo>
                    <a:cubicBezTo>
                      <a:pt x="444448" y="156767"/>
                      <a:pt x="444448" y="154620"/>
                      <a:pt x="446600" y="126702"/>
                    </a:cubicBezTo>
                    <a:cubicBezTo>
                      <a:pt x="448752" y="100932"/>
                      <a:pt x="453057" y="75162"/>
                      <a:pt x="457361" y="49393"/>
                    </a:cubicBezTo>
                    <a:cubicBezTo>
                      <a:pt x="461666" y="25770"/>
                      <a:pt x="457361" y="17180"/>
                      <a:pt x="433686" y="17180"/>
                    </a:cubicBezTo>
                    <a:cubicBezTo>
                      <a:pt x="425077" y="15033"/>
                      <a:pt x="416468" y="15033"/>
                      <a:pt x="403554" y="15033"/>
                    </a:cubicBezTo>
                    <a:cubicBezTo>
                      <a:pt x="405706" y="8590"/>
                      <a:pt x="407859" y="0"/>
                      <a:pt x="4100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889" tIns="60944" rIns="121889" bIns="60944" numCol="1" anchor="t" anchorCtr="0" compatLnSpc="1">
                <a:noAutofit/>
              </a:bodyPr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39" name="自由: 形状 38"/>
              <p:cNvSpPr/>
              <p:nvPr/>
            </p:nvSpPr>
            <p:spPr bwMode="auto">
              <a:xfrm>
                <a:off x="6084888" y="4587877"/>
                <a:ext cx="174342" cy="336387"/>
              </a:xfrm>
              <a:custGeom>
                <a:avLst/>
                <a:gdLst>
                  <a:gd name="connsiteX0" fmla="*/ 129766 w 174342"/>
                  <a:gd name="connsiteY0" fmla="*/ 210117 h 336387"/>
                  <a:gd name="connsiteX1" fmla="*/ 37281 w 174342"/>
                  <a:gd name="connsiteY1" fmla="*/ 214426 h 336387"/>
                  <a:gd name="connsiteX2" fmla="*/ 26527 w 174342"/>
                  <a:gd name="connsiteY2" fmla="*/ 225198 h 336387"/>
                  <a:gd name="connsiteX3" fmla="*/ 22225 w 174342"/>
                  <a:gd name="connsiteY3" fmla="*/ 270442 h 336387"/>
                  <a:gd name="connsiteX4" fmla="*/ 37281 w 174342"/>
                  <a:gd name="connsiteY4" fmla="*/ 296296 h 336387"/>
                  <a:gd name="connsiteX5" fmla="*/ 155575 w 174342"/>
                  <a:gd name="connsiteY5" fmla="*/ 294141 h 336387"/>
                  <a:gd name="connsiteX6" fmla="*/ 146972 w 174342"/>
                  <a:gd name="connsiteY6" fmla="*/ 223044 h 336387"/>
                  <a:gd name="connsiteX7" fmla="*/ 129766 w 174342"/>
                  <a:gd name="connsiteY7" fmla="*/ 210117 h 336387"/>
                  <a:gd name="connsiteX8" fmla="*/ 81660 w 174342"/>
                  <a:gd name="connsiteY8" fmla="*/ 0 h 336387"/>
                  <a:gd name="connsiteX9" fmla="*/ 98851 w 174342"/>
                  <a:gd name="connsiteY9" fmla="*/ 21538 h 336387"/>
                  <a:gd name="connsiteX10" fmla="*/ 96703 w 174342"/>
                  <a:gd name="connsiteY10" fmla="*/ 109841 h 336387"/>
                  <a:gd name="connsiteX11" fmla="*/ 90256 w 174342"/>
                  <a:gd name="connsiteY11" fmla="*/ 165839 h 336387"/>
                  <a:gd name="connsiteX12" fmla="*/ 103149 w 174342"/>
                  <a:gd name="connsiteY12" fmla="*/ 176607 h 336387"/>
                  <a:gd name="connsiteX13" fmla="*/ 154724 w 174342"/>
                  <a:gd name="connsiteY13" fmla="*/ 183069 h 336387"/>
                  <a:gd name="connsiteX14" fmla="*/ 165469 w 174342"/>
                  <a:gd name="connsiteY14" fmla="*/ 234758 h 336387"/>
                  <a:gd name="connsiteX15" fmla="*/ 174064 w 174342"/>
                  <a:gd name="connsiteY15" fmla="*/ 292910 h 336387"/>
                  <a:gd name="connsiteX16" fmla="*/ 156873 w 174342"/>
                  <a:gd name="connsiteY16" fmla="*/ 310140 h 336387"/>
                  <a:gd name="connsiteX17" fmla="*/ 66617 w 174342"/>
                  <a:gd name="connsiteY17" fmla="*/ 329523 h 336387"/>
                  <a:gd name="connsiteX18" fmla="*/ 25788 w 174342"/>
                  <a:gd name="connsiteY18" fmla="*/ 335984 h 336387"/>
                  <a:gd name="connsiteX19" fmla="*/ 0 w 174342"/>
                  <a:gd name="connsiteY19" fmla="*/ 316601 h 336387"/>
                  <a:gd name="connsiteX20" fmla="*/ 4298 w 174342"/>
                  <a:gd name="connsiteY20" fmla="*/ 254142 h 336387"/>
                  <a:gd name="connsiteX21" fmla="*/ 6447 w 174342"/>
                  <a:gd name="connsiteY21" fmla="*/ 217529 h 336387"/>
                  <a:gd name="connsiteX22" fmla="*/ 27936 w 174342"/>
                  <a:gd name="connsiteY22" fmla="*/ 185222 h 336387"/>
                  <a:gd name="connsiteX23" fmla="*/ 42979 w 174342"/>
                  <a:gd name="connsiteY23" fmla="*/ 185222 h 336387"/>
                  <a:gd name="connsiteX24" fmla="*/ 73064 w 174342"/>
                  <a:gd name="connsiteY24" fmla="*/ 152916 h 336387"/>
                  <a:gd name="connsiteX25" fmla="*/ 81660 w 174342"/>
                  <a:gd name="connsiteY25" fmla="*/ 0 h 336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74342" h="336387">
                    <a:moveTo>
                      <a:pt x="129766" y="210117"/>
                    </a:moveTo>
                    <a:cubicBezTo>
                      <a:pt x="99654" y="212271"/>
                      <a:pt x="69543" y="212271"/>
                      <a:pt x="37281" y="214426"/>
                    </a:cubicBezTo>
                    <a:cubicBezTo>
                      <a:pt x="32979" y="216580"/>
                      <a:pt x="26527" y="220889"/>
                      <a:pt x="26527" y="225198"/>
                    </a:cubicBezTo>
                    <a:cubicBezTo>
                      <a:pt x="24376" y="240279"/>
                      <a:pt x="22225" y="255361"/>
                      <a:pt x="22225" y="270442"/>
                    </a:cubicBezTo>
                    <a:cubicBezTo>
                      <a:pt x="22225" y="283369"/>
                      <a:pt x="22225" y="296296"/>
                      <a:pt x="37281" y="296296"/>
                    </a:cubicBezTo>
                    <a:cubicBezTo>
                      <a:pt x="75995" y="298450"/>
                      <a:pt x="114710" y="296296"/>
                      <a:pt x="155575" y="294141"/>
                    </a:cubicBezTo>
                    <a:cubicBezTo>
                      <a:pt x="151274" y="268288"/>
                      <a:pt x="149123" y="246743"/>
                      <a:pt x="146972" y="223044"/>
                    </a:cubicBezTo>
                    <a:cubicBezTo>
                      <a:pt x="144821" y="212271"/>
                      <a:pt x="140520" y="207962"/>
                      <a:pt x="129766" y="210117"/>
                    </a:cubicBezTo>
                    <a:close/>
                    <a:moveTo>
                      <a:pt x="81660" y="0"/>
                    </a:moveTo>
                    <a:cubicBezTo>
                      <a:pt x="90256" y="8615"/>
                      <a:pt x="98851" y="15076"/>
                      <a:pt x="98851" y="21538"/>
                    </a:cubicBezTo>
                    <a:cubicBezTo>
                      <a:pt x="98851" y="51690"/>
                      <a:pt x="98851" y="79689"/>
                      <a:pt x="96703" y="109841"/>
                    </a:cubicBezTo>
                    <a:cubicBezTo>
                      <a:pt x="94554" y="129225"/>
                      <a:pt x="90256" y="146455"/>
                      <a:pt x="90256" y="165839"/>
                    </a:cubicBezTo>
                    <a:cubicBezTo>
                      <a:pt x="90256" y="167992"/>
                      <a:pt x="98851" y="176607"/>
                      <a:pt x="103149" y="176607"/>
                    </a:cubicBezTo>
                    <a:cubicBezTo>
                      <a:pt x="120341" y="176607"/>
                      <a:pt x="143979" y="165839"/>
                      <a:pt x="154724" y="183069"/>
                    </a:cubicBezTo>
                    <a:cubicBezTo>
                      <a:pt x="163320" y="195991"/>
                      <a:pt x="163320" y="217529"/>
                      <a:pt x="165469" y="234758"/>
                    </a:cubicBezTo>
                    <a:cubicBezTo>
                      <a:pt x="169766" y="254142"/>
                      <a:pt x="174064" y="273526"/>
                      <a:pt x="174064" y="292910"/>
                    </a:cubicBezTo>
                    <a:cubicBezTo>
                      <a:pt x="176213" y="297217"/>
                      <a:pt x="165469" y="307986"/>
                      <a:pt x="156873" y="310140"/>
                    </a:cubicBezTo>
                    <a:cubicBezTo>
                      <a:pt x="126788" y="318755"/>
                      <a:pt x="96703" y="325216"/>
                      <a:pt x="66617" y="329523"/>
                    </a:cubicBezTo>
                    <a:cubicBezTo>
                      <a:pt x="53724" y="333831"/>
                      <a:pt x="38681" y="333831"/>
                      <a:pt x="25788" y="335984"/>
                    </a:cubicBezTo>
                    <a:cubicBezTo>
                      <a:pt x="8596" y="338138"/>
                      <a:pt x="0" y="331677"/>
                      <a:pt x="0" y="316601"/>
                    </a:cubicBezTo>
                    <a:cubicBezTo>
                      <a:pt x="2149" y="295063"/>
                      <a:pt x="4298" y="275680"/>
                      <a:pt x="4298" y="254142"/>
                    </a:cubicBezTo>
                    <a:cubicBezTo>
                      <a:pt x="6447" y="241220"/>
                      <a:pt x="6447" y="228297"/>
                      <a:pt x="6447" y="217529"/>
                    </a:cubicBezTo>
                    <a:cubicBezTo>
                      <a:pt x="2149" y="195991"/>
                      <a:pt x="6447" y="187376"/>
                      <a:pt x="27936" y="185222"/>
                    </a:cubicBezTo>
                    <a:cubicBezTo>
                      <a:pt x="34383" y="185222"/>
                      <a:pt x="38681" y="185222"/>
                      <a:pt x="42979" y="185222"/>
                    </a:cubicBezTo>
                    <a:cubicBezTo>
                      <a:pt x="62319" y="183069"/>
                      <a:pt x="70915" y="172300"/>
                      <a:pt x="73064" y="152916"/>
                    </a:cubicBezTo>
                    <a:cubicBezTo>
                      <a:pt x="73064" y="103380"/>
                      <a:pt x="77362" y="55998"/>
                      <a:pt x="8166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889" tIns="60944" rIns="121889" bIns="60944" numCol="1" anchor="t" anchorCtr="0" compatLnSpc="1">
                <a:noAutofit/>
              </a:bodyPr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0" name="chenying0907 72"/>
              <p:cNvSpPr/>
              <p:nvPr/>
            </p:nvSpPr>
            <p:spPr bwMode="auto">
              <a:xfrm>
                <a:off x="5765801" y="4765676"/>
                <a:ext cx="192088" cy="166688"/>
              </a:xfrm>
              <a:custGeom>
                <a:avLst/>
                <a:gdLst>
                  <a:gd name="T0" fmla="*/ 86 w 89"/>
                  <a:gd name="T1" fmla="*/ 2 h 77"/>
                  <a:gd name="T2" fmla="*/ 86 w 89"/>
                  <a:gd name="T3" fmla="*/ 19 h 77"/>
                  <a:gd name="T4" fmla="*/ 89 w 89"/>
                  <a:gd name="T5" fmla="*/ 42 h 77"/>
                  <a:gd name="T6" fmla="*/ 88 w 89"/>
                  <a:gd name="T7" fmla="*/ 48 h 77"/>
                  <a:gd name="T8" fmla="*/ 81 w 89"/>
                  <a:gd name="T9" fmla="*/ 54 h 77"/>
                  <a:gd name="T10" fmla="*/ 78 w 89"/>
                  <a:gd name="T11" fmla="*/ 47 h 77"/>
                  <a:gd name="T12" fmla="*/ 71 w 89"/>
                  <a:gd name="T13" fmla="*/ 7 h 77"/>
                  <a:gd name="T14" fmla="*/ 70 w 89"/>
                  <a:gd name="T15" fmla="*/ 6 h 77"/>
                  <a:gd name="T16" fmla="*/ 59 w 89"/>
                  <a:gd name="T17" fmla="*/ 13 h 77"/>
                  <a:gd name="T18" fmla="*/ 31 w 89"/>
                  <a:gd name="T19" fmla="*/ 15 h 77"/>
                  <a:gd name="T20" fmla="*/ 21 w 89"/>
                  <a:gd name="T21" fmla="*/ 24 h 77"/>
                  <a:gd name="T22" fmla="*/ 18 w 89"/>
                  <a:gd name="T23" fmla="*/ 65 h 77"/>
                  <a:gd name="T24" fmla="*/ 81 w 89"/>
                  <a:gd name="T25" fmla="*/ 61 h 77"/>
                  <a:gd name="T26" fmla="*/ 82 w 89"/>
                  <a:gd name="T27" fmla="*/ 65 h 77"/>
                  <a:gd name="T28" fmla="*/ 66 w 89"/>
                  <a:gd name="T29" fmla="*/ 69 h 77"/>
                  <a:gd name="T30" fmla="*/ 24 w 89"/>
                  <a:gd name="T31" fmla="*/ 76 h 77"/>
                  <a:gd name="T32" fmla="*/ 10 w 89"/>
                  <a:gd name="T33" fmla="*/ 66 h 77"/>
                  <a:gd name="T34" fmla="*/ 10 w 89"/>
                  <a:gd name="T35" fmla="*/ 28 h 77"/>
                  <a:gd name="T36" fmla="*/ 0 w 89"/>
                  <a:gd name="T37" fmla="*/ 14 h 77"/>
                  <a:gd name="T38" fmla="*/ 5 w 89"/>
                  <a:gd name="T39" fmla="*/ 9 h 77"/>
                  <a:gd name="T40" fmla="*/ 32 w 89"/>
                  <a:gd name="T41" fmla="*/ 4 h 77"/>
                  <a:gd name="T42" fmla="*/ 62 w 89"/>
                  <a:gd name="T43" fmla="*/ 0 h 77"/>
                  <a:gd name="T44" fmla="*/ 78 w 89"/>
                  <a:gd name="T45" fmla="*/ 2 h 77"/>
                  <a:gd name="T46" fmla="*/ 86 w 89"/>
                  <a:gd name="T47" fmla="*/ 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77">
                    <a:moveTo>
                      <a:pt x="86" y="2"/>
                    </a:moveTo>
                    <a:cubicBezTo>
                      <a:pt x="86" y="8"/>
                      <a:pt x="86" y="13"/>
                      <a:pt x="86" y="19"/>
                    </a:cubicBezTo>
                    <a:cubicBezTo>
                      <a:pt x="87" y="26"/>
                      <a:pt x="88" y="34"/>
                      <a:pt x="89" y="42"/>
                    </a:cubicBezTo>
                    <a:cubicBezTo>
                      <a:pt x="89" y="44"/>
                      <a:pt x="89" y="47"/>
                      <a:pt x="88" y="48"/>
                    </a:cubicBezTo>
                    <a:cubicBezTo>
                      <a:pt x="86" y="51"/>
                      <a:pt x="83" y="52"/>
                      <a:pt x="81" y="54"/>
                    </a:cubicBezTo>
                    <a:cubicBezTo>
                      <a:pt x="80" y="51"/>
                      <a:pt x="78" y="49"/>
                      <a:pt x="78" y="47"/>
                    </a:cubicBezTo>
                    <a:cubicBezTo>
                      <a:pt x="75" y="33"/>
                      <a:pt x="73" y="20"/>
                      <a:pt x="71" y="7"/>
                    </a:cubicBezTo>
                    <a:cubicBezTo>
                      <a:pt x="70" y="6"/>
                      <a:pt x="70" y="6"/>
                      <a:pt x="70" y="6"/>
                    </a:cubicBezTo>
                    <a:cubicBezTo>
                      <a:pt x="66" y="9"/>
                      <a:pt x="63" y="12"/>
                      <a:pt x="59" y="13"/>
                    </a:cubicBezTo>
                    <a:cubicBezTo>
                      <a:pt x="50" y="14"/>
                      <a:pt x="40" y="15"/>
                      <a:pt x="31" y="15"/>
                    </a:cubicBezTo>
                    <a:cubicBezTo>
                      <a:pt x="24" y="15"/>
                      <a:pt x="22" y="17"/>
                      <a:pt x="21" y="24"/>
                    </a:cubicBezTo>
                    <a:cubicBezTo>
                      <a:pt x="21" y="38"/>
                      <a:pt x="19" y="51"/>
                      <a:pt x="18" y="65"/>
                    </a:cubicBezTo>
                    <a:cubicBezTo>
                      <a:pt x="39" y="68"/>
                      <a:pt x="60" y="55"/>
                      <a:pt x="81" y="61"/>
                    </a:cubicBezTo>
                    <a:cubicBezTo>
                      <a:pt x="82" y="62"/>
                      <a:pt x="82" y="63"/>
                      <a:pt x="82" y="65"/>
                    </a:cubicBezTo>
                    <a:cubicBezTo>
                      <a:pt x="77" y="66"/>
                      <a:pt x="72" y="68"/>
                      <a:pt x="66" y="69"/>
                    </a:cubicBezTo>
                    <a:cubicBezTo>
                      <a:pt x="52" y="72"/>
                      <a:pt x="38" y="74"/>
                      <a:pt x="24" y="76"/>
                    </a:cubicBezTo>
                    <a:cubicBezTo>
                      <a:pt x="17" y="77"/>
                      <a:pt x="12" y="77"/>
                      <a:pt x="10" y="66"/>
                    </a:cubicBezTo>
                    <a:cubicBezTo>
                      <a:pt x="8" y="53"/>
                      <a:pt x="7" y="41"/>
                      <a:pt x="10" y="28"/>
                    </a:cubicBezTo>
                    <a:cubicBezTo>
                      <a:pt x="11" y="25"/>
                      <a:pt x="4" y="20"/>
                      <a:pt x="0" y="14"/>
                    </a:cubicBezTo>
                    <a:cubicBezTo>
                      <a:pt x="1" y="14"/>
                      <a:pt x="3" y="10"/>
                      <a:pt x="5" y="9"/>
                    </a:cubicBezTo>
                    <a:cubicBezTo>
                      <a:pt x="14" y="7"/>
                      <a:pt x="23" y="5"/>
                      <a:pt x="32" y="4"/>
                    </a:cubicBezTo>
                    <a:cubicBezTo>
                      <a:pt x="42" y="2"/>
                      <a:pt x="52" y="1"/>
                      <a:pt x="62" y="0"/>
                    </a:cubicBezTo>
                    <a:cubicBezTo>
                      <a:pt x="67" y="0"/>
                      <a:pt x="72" y="2"/>
                      <a:pt x="78" y="2"/>
                    </a:cubicBezTo>
                    <a:cubicBezTo>
                      <a:pt x="80" y="3"/>
                      <a:pt x="83" y="2"/>
                      <a:pt x="86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889" tIns="60944" rIns="121889" bIns="6094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sp>
          <p:nvSpPr>
            <p:cNvPr id="86" name="chenying0907 117"/>
            <p:cNvSpPr/>
            <p:nvPr/>
          </p:nvSpPr>
          <p:spPr bwMode="auto">
            <a:xfrm>
              <a:off x="8153718" y="4619899"/>
              <a:ext cx="79375" cy="168275"/>
            </a:xfrm>
            <a:custGeom>
              <a:avLst/>
              <a:gdLst>
                <a:gd name="T0" fmla="*/ 1 w 37"/>
                <a:gd name="T1" fmla="*/ 77 h 78"/>
                <a:gd name="T2" fmla="*/ 1 w 37"/>
                <a:gd name="T3" fmla="*/ 56 h 78"/>
                <a:gd name="T4" fmla="*/ 3 w 37"/>
                <a:gd name="T5" fmla="*/ 40 h 78"/>
                <a:gd name="T6" fmla="*/ 6 w 37"/>
                <a:gd name="T7" fmla="*/ 21 h 78"/>
                <a:gd name="T8" fmla="*/ 7 w 37"/>
                <a:gd name="T9" fmla="*/ 15 h 78"/>
                <a:gd name="T10" fmla="*/ 15 w 37"/>
                <a:gd name="T11" fmla="*/ 3 h 78"/>
                <a:gd name="T12" fmla="*/ 32 w 37"/>
                <a:gd name="T13" fmla="*/ 0 h 78"/>
                <a:gd name="T14" fmla="*/ 37 w 37"/>
                <a:gd name="T15" fmla="*/ 5 h 78"/>
                <a:gd name="T16" fmla="*/ 32 w 37"/>
                <a:gd name="T17" fmla="*/ 9 h 78"/>
                <a:gd name="T18" fmla="*/ 28 w 37"/>
                <a:gd name="T19" fmla="*/ 10 h 78"/>
                <a:gd name="T20" fmla="*/ 14 w 37"/>
                <a:gd name="T21" fmla="*/ 25 h 78"/>
                <a:gd name="T22" fmla="*/ 12 w 37"/>
                <a:gd name="T23" fmla="*/ 66 h 78"/>
                <a:gd name="T24" fmla="*/ 7 w 37"/>
                <a:gd name="T25" fmla="*/ 78 h 78"/>
                <a:gd name="T26" fmla="*/ 1 w 37"/>
                <a:gd name="T27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78">
                  <a:moveTo>
                    <a:pt x="1" y="77"/>
                  </a:moveTo>
                  <a:cubicBezTo>
                    <a:pt x="1" y="70"/>
                    <a:pt x="1" y="63"/>
                    <a:pt x="1" y="56"/>
                  </a:cubicBezTo>
                  <a:cubicBezTo>
                    <a:pt x="2" y="51"/>
                    <a:pt x="2" y="46"/>
                    <a:pt x="3" y="40"/>
                  </a:cubicBezTo>
                  <a:cubicBezTo>
                    <a:pt x="4" y="34"/>
                    <a:pt x="5" y="27"/>
                    <a:pt x="6" y="21"/>
                  </a:cubicBezTo>
                  <a:cubicBezTo>
                    <a:pt x="6" y="19"/>
                    <a:pt x="8" y="16"/>
                    <a:pt x="7" y="15"/>
                  </a:cubicBezTo>
                  <a:cubicBezTo>
                    <a:pt x="0" y="5"/>
                    <a:pt x="8" y="5"/>
                    <a:pt x="15" y="3"/>
                  </a:cubicBezTo>
                  <a:cubicBezTo>
                    <a:pt x="20" y="2"/>
                    <a:pt x="26" y="1"/>
                    <a:pt x="32" y="0"/>
                  </a:cubicBezTo>
                  <a:cubicBezTo>
                    <a:pt x="33" y="0"/>
                    <a:pt x="35" y="3"/>
                    <a:pt x="37" y="5"/>
                  </a:cubicBezTo>
                  <a:cubicBezTo>
                    <a:pt x="36" y="6"/>
                    <a:pt x="34" y="8"/>
                    <a:pt x="32" y="9"/>
                  </a:cubicBezTo>
                  <a:cubicBezTo>
                    <a:pt x="31" y="10"/>
                    <a:pt x="29" y="9"/>
                    <a:pt x="28" y="10"/>
                  </a:cubicBezTo>
                  <a:cubicBezTo>
                    <a:pt x="16" y="11"/>
                    <a:pt x="15" y="13"/>
                    <a:pt x="14" y="25"/>
                  </a:cubicBezTo>
                  <a:cubicBezTo>
                    <a:pt x="14" y="39"/>
                    <a:pt x="14" y="52"/>
                    <a:pt x="12" y="66"/>
                  </a:cubicBezTo>
                  <a:cubicBezTo>
                    <a:pt x="12" y="70"/>
                    <a:pt x="9" y="74"/>
                    <a:pt x="7" y="78"/>
                  </a:cubicBezTo>
                  <a:cubicBezTo>
                    <a:pt x="5" y="78"/>
                    <a:pt x="3" y="77"/>
                    <a:pt x="1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80" name="PA_组合 86"/>
          <p:cNvGrpSpPr/>
          <p:nvPr>
            <p:custDataLst>
              <p:tags r:id="rId14"/>
            </p:custDataLst>
          </p:nvPr>
        </p:nvGrpSpPr>
        <p:grpSpPr>
          <a:xfrm>
            <a:off x="8671189" y="3596592"/>
            <a:ext cx="534299" cy="174225"/>
            <a:chOff x="6078538" y="2987676"/>
            <a:chExt cx="647700" cy="211138"/>
          </a:xfrm>
          <a:solidFill>
            <a:schemeClr val="accent5"/>
          </a:solidFill>
        </p:grpSpPr>
        <p:sp>
          <p:nvSpPr>
            <p:cNvPr id="88" name="chenying0907 60"/>
            <p:cNvSpPr>
              <a:spLocks noEditPoints="1"/>
            </p:cNvSpPr>
            <p:nvPr/>
          </p:nvSpPr>
          <p:spPr bwMode="auto">
            <a:xfrm>
              <a:off x="6180138" y="3000376"/>
              <a:ext cx="200025" cy="198438"/>
            </a:xfrm>
            <a:custGeom>
              <a:avLst/>
              <a:gdLst>
                <a:gd name="T0" fmla="*/ 0 w 93"/>
                <a:gd name="T1" fmla="*/ 69 h 92"/>
                <a:gd name="T2" fmla="*/ 10 w 93"/>
                <a:gd name="T3" fmla="*/ 77 h 92"/>
                <a:gd name="T4" fmla="*/ 15 w 93"/>
                <a:gd name="T5" fmla="*/ 44 h 92"/>
                <a:gd name="T6" fmla="*/ 17 w 93"/>
                <a:gd name="T7" fmla="*/ 29 h 92"/>
                <a:gd name="T8" fmla="*/ 30 w 93"/>
                <a:gd name="T9" fmla="*/ 21 h 92"/>
                <a:gd name="T10" fmla="*/ 34 w 93"/>
                <a:gd name="T11" fmla="*/ 33 h 92"/>
                <a:gd name="T12" fmla="*/ 31 w 93"/>
                <a:gd name="T13" fmla="*/ 64 h 92"/>
                <a:gd name="T14" fmla="*/ 39 w 93"/>
                <a:gd name="T15" fmla="*/ 71 h 92"/>
                <a:gd name="T16" fmla="*/ 58 w 93"/>
                <a:gd name="T17" fmla="*/ 56 h 92"/>
                <a:gd name="T18" fmla="*/ 58 w 93"/>
                <a:gd name="T19" fmla="*/ 34 h 92"/>
                <a:gd name="T20" fmla="*/ 23 w 93"/>
                <a:gd name="T21" fmla="*/ 13 h 92"/>
                <a:gd name="T22" fmla="*/ 17 w 93"/>
                <a:gd name="T23" fmla="*/ 16 h 92"/>
                <a:gd name="T24" fmla="*/ 8 w 93"/>
                <a:gd name="T25" fmla="*/ 16 h 92"/>
                <a:gd name="T26" fmla="*/ 4 w 93"/>
                <a:gd name="T27" fmla="*/ 11 h 92"/>
                <a:gd name="T28" fmla="*/ 12 w 93"/>
                <a:gd name="T29" fmla="*/ 9 h 92"/>
                <a:gd name="T30" fmla="*/ 44 w 93"/>
                <a:gd name="T31" fmla="*/ 1 h 92"/>
                <a:gd name="T32" fmla="*/ 81 w 93"/>
                <a:gd name="T33" fmla="*/ 32 h 92"/>
                <a:gd name="T34" fmla="*/ 88 w 93"/>
                <a:gd name="T35" fmla="*/ 47 h 92"/>
                <a:gd name="T36" fmla="*/ 51 w 93"/>
                <a:gd name="T37" fmla="*/ 90 h 92"/>
                <a:gd name="T38" fmla="*/ 26 w 93"/>
                <a:gd name="T39" fmla="*/ 91 h 92"/>
                <a:gd name="T40" fmla="*/ 0 w 93"/>
                <a:gd name="T41" fmla="*/ 69 h 92"/>
                <a:gd name="T42" fmla="*/ 69 w 93"/>
                <a:gd name="T43" fmla="*/ 35 h 92"/>
                <a:gd name="T44" fmla="*/ 67 w 93"/>
                <a:gd name="T45" fmla="*/ 61 h 92"/>
                <a:gd name="T46" fmla="*/ 69 w 93"/>
                <a:gd name="T47" fmla="*/ 35 h 92"/>
                <a:gd name="T48" fmla="*/ 70 w 93"/>
                <a:gd name="T49" fmla="*/ 77 h 92"/>
                <a:gd name="T50" fmla="*/ 68 w 93"/>
                <a:gd name="T51" fmla="*/ 74 h 92"/>
                <a:gd name="T52" fmla="*/ 39 w 93"/>
                <a:gd name="T53" fmla="*/ 83 h 92"/>
                <a:gd name="T54" fmla="*/ 40 w 93"/>
                <a:gd name="T55" fmla="*/ 87 h 92"/>
                <a:gd name="T56" fmla="*/ 70 w 93"/>
                <a:gd name="T57" fmla="*/ 7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3" h="92">
                  <a:moveTo>
                    <a:pt x="0" y="69"/>
                  </a:moveTo>
                  <a:cubicBezTo>
                    <a:pt x="3" y="71"/>
                    <a:pt x="6" y="74"/>
                    <a:pt x="10" y="77"/>
                  </a:cubicBezTo>
                  <a:cubicBezTo>
                    <a:pt x="12" y="65"/>
                    <a:pt x="14" y="55"/>
                    <a:pt x="15" y="44"/>
                  </a:cubicBezTo>
                  <a:cubicBezTo>
                    <a:pt x="16" y="39"/>
                    <a:pt x="16" y="34"/>
                    <a:pt x="17" y="29"/>
                  </a:cubicBezTo>
                  <a:cubicBezTo>
                    <a:pt x="18" y="21"/>
                    <a:pt x="23" y="20"/>
                    <a:pt x="30" y="21"/>
                  </a:cubicBezTo>
                  <a:cubicBezTo>
                    <a:pt x="37" y="22"/>
                    <a:pt x="35" y="28"/>
                    <a:pt x="34" y="33"/>
                  </a:cubicBezTo>
                  <a:cubicBezTo>
                    <a:pt x="33" y="43"/>
                    <a:pt x="32" y="54"/>
                    <a:pt x="31" y="64"/>
                  </a:cubicBezTo>
                  <a:cubicBezTo>
                    <a:pt x="31" y="69"/>
                    <a:pt x="33" y="71"/>
                    <a:pt x="39" y="71"/>
                  </a:cubicBezTo>
                  <a:cubicBezTo>
                    <a:pt x="49" y="71"/>
                    <a:pt x="55" y="64"/>
                    <a:pt x="58" y="56"/>
                  </a:cubicBezTo>
                  <a:cubicBezTo>
                    <a:pt x="60" y="50"/>
                    <a:pt x="60" y="41"/>
                    <a:pt x="58" y="34"/>
                  </a:cubicBezTo>
                  <a:cubicBezTo>
                    <a:pt x="51" y="20"/>
                    <a:pt x="36" y="18"/>
                    <a:pt x="23" y="13"/>
                  </a:cubicBezTo>
                  <a:cubicBezTo>
                    <a:pt x="22" y="13"/>
                    <a:pt x="19" y="16"/>
                    <a:pt x="17" y="16"/>
                  </a:cubicBezTo>
                  <a:cubicBezTo>
                    <a:pt x="14" y="17"/>
                    <a:pt x="10" y="17"/>
                    <a:pt x="8" y="16"/>
                  </a:cubicBezTo>
                  <a:cubicBezTo>
                    <a:pt x="6" y="16"/>
                    <a:pt x="5" y="13"/>
                    <a:pt x="4" y="11"/>
                  </a:cubicBezTo>
                  <a:cubicBezTo>
                    <a:pt x="7" y="11"/>
                    <a:pt x="9" y="9"/>
                    <a:pt x="12" y="9"/>
                  </a:cubicBezTo>
                  <a:cubicBezTo>
                    <a:pt x="23" y="6"/>
                    <a:pt x="33" y="2"/>
                    <a:pt x="44" y="1"/>
                  </a:cubicBezTo>
                  <a:cubicBezTo>
                    <a:pt x="61" y="0"/>
                    <a:pt x="77" y="16"/>
                    <a:pt x="81" y="32"/>
                  </a:cubicBezTo>
                  <a:cubicBezTo>
                    <a:pt x="82" y="37"/>
                    <a:pt x="87" y="42"/>
                    <a:pt x="88" y="47"/>
                  </a:cubicBezTo>
                  <a:cubicBezTo>
                    <a:pt x="93" y="74"/>
                    <a:pt x="72" y="86"/>
                    <a:pt x="51" y="90"/>
                  </a:cubicBezTo>
                  <a:cubicBezTo>
                    <a:pt x="43" y="92"/>
                    <a:pt x="35" y="91"/>
                    <a:pt x="26" y="91"/>
                  </a:cubicBezTo>
                  <a:cubicBezTo>
                    <a:pt x="12" y="91"/>
                    <a:pt x="5" y="81"/>
                    <a:pt x="0" y="69"/>
                  </a:cubicBezTo>
                  <a:close/>
                  <a:moveTo>
                    <a:pt x="69" y="35"/>
                  </a:moveTo>
                  <a:cubicBezTo>
                    <a:pt x="69" y="43"/>
                    <a:pt x="68" y="52"/>
                    <a:pt x="67" y="61"/>
                  </a:cubicBezTo>
                  <a:cubicBezTo>
                    <a:pt x="79" y="53"/>
                    <a:pt x="80" y="45"/>
                    <a:pt x="69" y="35"/>
                  </a:cubicBezTo>
                  <a:close/>
                  <a:moveTo>
                    <a:pt x="70" y="77"/>
                  </a:moveTo>
                  <a:cubicBezTo>
                    <a:pt x="69" y="76"/>
                    <a:pt x="69" y="75"/>
                    <a:pt x="68" y="74"/>
                  </a:cubicBezTo>
                  <a:cubicBezTo>
                    <a:pt x="59" y="77"/>
                    <a:pt x="49" y="80"/>
                    <a:pt x="39" y="83"/>
                  </a:cubicBezTo>
                  <a:cubicBezTo>
                    <a:pt x="40" y="85"/>
                    <a:pt x="40" y="86"/>
                    <a:pt x="40" y="87"/>
                  </a:cubicBezTo>
                  <a:cubicBezTo>
                    <a:pt x="50" y="84"/>
                    <a:pt x="60" y="81"/>
                    <a:pt x="70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9" name="chenying0907 67"/>
            <p:cNvSpPr>
              <a:spLocks noEditPoints="1"/>
            </p:cNvSpPr>
            <p:nvPr/>
          </p:nvSpPr>
          <p:spPr bwMode="auto">
            <a:xfrm>
              <a:off x="6381751" y="3000376"/>
              <a:ext cx="147638" cy="182563"/>
            </a:xfrm>
            <a:custGeom>
              <a:avLst/>
              <a:gdLst>
                <a:gd name="T0" fmla="*/ 60 w 68"/>
                <a:gd name="T1" fmla="*/ 58 h 85"/>
                <a:gd name="T2" fmla="*/ 61 w 68"/>
                <a:gd name="T3" fmla="*/ 62 h 85"/>
                <a:gd name="T4" fmla="*/ 68 w 68"/>
                <a:gd name="T5" fmla="*/ 72 h 85"/>
                <a:gd name="T6" fmla="*/ 56 w 68"/>
                <a:gd name="T7" fmla="*/ 78 h 85"/>
                <a:gd name="T8" fmla="*/ 4 w 68"/>
                <a:gd name="T9" fmla="*/ 85 h 85"/>
                <a:gd name="T10" fmla="*/ 0 w 68"/>
                <a:gd name="T11" fmla="*/ 83 h 85"/>
                <a:gd name="T12" fmla="*/ 2 w 68"/>
                <a:gd name="T13" fmla="*/ 78 h 85"/>
                <a:gd name="T14" fmla="*/ 7 w 68"/>
                <a:gd name="T15" fmla="*/ 68 h 85"/>
                <a:gd name="T16" fmla="*/ 6 w 68"/>
                <a:gd name="T17" fmla="*/ 38 h 85"/>
                <a:gd name="T18" fmla="*/ 10 w 68"/>
                <a:gd name="T19" fmla="*/ 9 h 85"/>
                <a:gd name="T20" fmla="*/ 13 w 68"/>
                <a:gd name="T21" fmla="*/ 5 h 85"/>
                <a:gd name="T22" fmla="*/ 54 w 68"/>
                <a:gd name="T23" fmla="*/ 0 h 85"/>
                <a:gd name="T24" fmla="*/ 61 w 68"/>
                <a:gd name="T25" fmla="*/ 8 h 85"/>
                <a:gd name="T26" fmla="*/ 53 w 68"/>
                <a:gd name="T27" fmla="*/ 12 h 85"/>
                <a:gd name="T28" fmla="*/ 39 w 68"/>
                <a:gd name="T29" fmla="*/ 13 h 85"/>
                <a:gd name="T30" fmla="*/ 29 w 68"/>
                <a:gd name="T31" fmla="*/ 15 h 85"/>
                <a:gd name="T32" fmla="*/ 29 w 68"/>
                <a:gd name="T33" fmla="*/ 32 h 85"/>
                <a:gd name="T34" fmla="*/ 35 w 68"/>
                <a:gd name="T35" fmla="*/ 34 h 85"/>
                <a:gd name="T36" fmla="*/ 54 w 68"/>
                <a:gd name="T37" fmla="*/ 32 h 85"/>
                <a:gd name="T38" fmla="*/ 65 w 68"/>
                <a:gd name="T39" fmla="*/ 32 h 85"/>
                <a:gd name="T40" fmla="*/ 66 w 68"/>
                <a:gd name="T41" fmla="*/ 36 h 85"/>
                <a:gd name="T42" fmla="*/ 51 w 68"/>
                <a:gd name="T43" fmla="*/ 44 h 85"/>
                <a:gd name="T44" fmla="*/ 36 w 68"/>
                <a:gd name="T45" fmla="*/ 46 h 85"/>
                <a:gd name="T46" fmla="*/ 28 w 68"/>
                <a:gd name="T47" fmla="*/ 56 h 85"/>
                <a:gd name="T48" fmla="*/ 37 w 68"/>
                <a:gd name="T49" fmla="*/ 62 h 85"/>
                <a:gd name="T50" fmla="*/ 60 w 68"/>
                <a:gd name="T51" fmla="*/ 58 h 85"/>
                <a:gd name="T52" fmla="*/ 17 w 68"/>
                <a:gd name="T53" fmla="*/ 20 h 85"/>
                <a:gd name="T54" fmla="*/ 15 w 68"/>
                <a:gd name="T55" fmla="*/ 21 h 85"/>
                <a:gd name="T56" fmla="*/ 15 w 68"/>
                <a:gd name="T57" fmla="*/ 71 h 85"/>
                <a:gd name="T58" fmla="*/ 17 w 68"/>
                <a:gd name="T59" fmla="*/ 71 h 85"/>
                <a:gd name="T60" fmla="*/ 17 w 68"/>
                <a:gd name="T61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8" h="85">
                  <a:moveTo>
                    <a:pt x="60" y="58"/>
                  </a:moveTo>
                  <a:cubicBezTo>
                    <a:pt x="60" y="59"/>
                    <a:pt x="60" y="60"/>
                    <a:pt x="61" y="62"/>
                  </a:cubicBezTo>
                  <a:cubicBezTo>
                    <a:pt x="63" y="65"/>
                    <a:pt x="66" y="68"/>
                    <a:pt x="68" y="72"/>
                  </a:cubicBezTo>
                  <a:cubicBezTo>
                    <a:pt x="64" y="74"/>
                    <a:pt x="61" y="77"/>
                    <a:pt x="56" y="78"/>
                  </a:cubicBezTo>
                  <a:cubicBezTo>
                    <a:pt x="39" y="81"/>
                    <a:pt x="22" y="83"/>
                    <a:pt x="4" y="85"/>
                  </a:cubicBezTo>
                  <a:cubicBezTo>
                    <a:pt x="3" y="85"/>
                    <a:pt x="1" y="83"/>
                    <a:pt x="0" y="83"/>
                  </a:cubicBezTo>
                  <a:cubicBezTo>
                    <a:pt x="0" y="81"/>
                    <a:pt x="1" y="80"/>
                    <a:pt x="2" y="78"/>
                  </a:cubicBezTo>
                  <a:cubicBezTo>
                    <a:pt x="4" y="75"/>
                    <a:pt x="7" y="71"/>
                    <a:pt x="7" y="68"/>
                  </a:cubicBezTo>
                  <a:cubicBezTo>
                    <a:pt x="7" y="58"/>
                    <a:pt x="5" y="48"/>
                    <a:pt x="6" y="38"/>
                  </a:cubicBezTo>
                  <a:cubicBezTo>
                    <a:pt x="6" y="28"/>
                    <a:pt x="8" y="19"/>
                    <a:pt x="10" y="9"/>
                  </a:cubicBezTo>
                  <a:cubicBezTo>
                    <a:pt x="10" y="7"/>
                    <a:pt x="11" y="5"/>
                    <a:pt x="13" y="5"/>
                  </a:cubicBezTo>
                  <a:cubicBezTo>
                    <a:pt x="26" y="3"/>
                    <a:pt x="40" y="1"/>
                    <a:pt x="54" y="0"/>
                  </a:cubicBezTo>
                  <a:cubicBezTo>
                    <a:pt x="56" y="0"/>
                    <a:pt x="59" y="5"/>
                    <a:pt x="61" y="8"/>
                  </a:cubicBezTo>
                  <a:cubicBezTo>
                    <a:pt x="58" y="9"/>
                    <a:pt x="56" y="12"/>
                    <a:pt x="53" y="12"/>
                  </a:cubicBezTo>
                  <a:cubicBezTo>
                    <a:pt x="48" y="13"/>
                    <a:pt x="43" y="12"/>
                    <a:pt x="39" y="13"/>
                  </a:cubicBezTo>
                  <a:cubicBezTo>
                    <a:pt x="35" y="13"/>
                    <a:pt x="29" y="14"/>
                    <a:pt x="29" y="15"/>
                  </a:cubicBezTo>
                  <a:cubicBezTo>
                    <a:pt x="28" y="20"/>
                    <a:pt x="28" y="26"/>
                    <a:pt x="29" y="32"/>
                  </a:cubicBezTo>
                  <a:cubicBezTo>
                    <a:pt x="29" y="33"/>
                    <a:pt x="33" y="34"/>
                    <a:pt x="35" y="34"/>
                  </a:cubicBezTo>
                  <a:cubicBezTo>
                    <a:pt x="41" y="34"/>
                    <a:pt x="48" y="33"/>
                    <a:pt x="54" y="32"/>
                  </a:cubicBezTo>
                  <a:cubicBezTo>
                    <a:pt x="58" y="32"/>
                    <a:pt x="61" y="32"/>
                    <a:pt x="65" y="32"/>
                  </a:cubicBezTo>
                  <a:cubicBezTo>
                    <a:pt x="65" y="33"/>
                    <a:pt x="66" y="35"/>
                    <a:pt x="66" y="36"/>
                  </a:cubicBezTo>
                  <a:cubicBezTo>
                    <a:pt x="61" y="38"/>
                    <a:pt x="56" y="42"/>
                    <a:pt x="51" y="44"/>
                  </a:cubicBezTo>
                  <a:cubicBezTo>
                    <a:pt x="46" y="45"/>
                    <a:pt x="41" y="46"/>
                    <a:pt x="36" y="46"/>
                  </a:cubicBezTo>
                  <a:cubicBezTo>
                    <a:pt x="28" y="45"/>
                    <a:pt x="27" y="50"/>
                    <a:pt x="28" y="56"/>
                  </a:cubicBezTo>
                  <a:cubicBezTo>
                    <a:pt x="28" y="64"/>
                    <a:pt x="33" y="63"/>
                    <a:pt x="37" y="62"/>
                  </a:cubicBezTo>
                  <a:cubicBezTo>
                    <a:pt x="44" y="61"/>
                    <a:pt x="51" y="59"/>
                    <a:pt x="60" y="58"/>
                  </a:cubicBezTo>
                  <a:close/>
                  <a:moveTo>
                    <a:pt x="17" y="20"/>
                  </a:moveTo>
                  <a:cubicBezTo>
                    <a:pt x="16" y="20"/>
                    <a:pt x="16" y="20"/>
                    <a:pt x="15" y="21"/>
                  </a:cubicBezTo>
                  <a:cubicBezTo>
                    <a:pt x="15" y="37"/>
                    <a:pt x="15" y="54"/>
                    <a:pt x="15" y="71"/>
                  </a:cubicBezTo>
                  <a:cubicBezTo>
                    <a:pt x="16" y="71"/>
                    <a:pt x="16" y="71"/>
                    <a:pt x="17" y="71"/>
                  </a:cubicBezTo>
                  <a:cubicBezTo>
                    <a:pt x="17" y="54"/>
                    <a:pt x="17" y="37"/>
                    <a:pt x="17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90" name="chenying0907 74"/>
            <p:cNvSpPr>
              <a:spLocks noEditPoints="1"/>
            </p:cNvSpPr>
            <p:nvPr/>
          </p:nvSpPr>
          <p:spPr bwMode="auto">
            <a:xfrm>
              <a:off x="6545263" y="3022601"/>
              <a:ext cx="180975" cy="152400"/>
            </a:xfrm>
            <a:custGeom>
              <a:avLst/>
              <a:gdLst>
                <a:gd name="T0" fmla="*/ 70 w 84"/>
                <a:gd name="T1" fmla="*/ 59 h 71"/>
                <a:gd name="T2" fmla="*/ 69 w 84"/>
                <a:gd name="T3" fmla="*/ 69 h 71"/>
                <a:gd name="T4" fmla="*/ 65 w 84"/>
                <a:gd name="T5" fmla="*/ 66 h 71"/>
                <a:gd name="T6" fmla="*/ 43 w 84"/>
                <a:gd name="T7" fmla="*/ 56 h 71"/>
                <a:gd name="T8" fmla="*/ 29 w 84"/>
                <a:gd name="T9" fmla="*/ 59 h 71"/>
                <a:gd name="T10" fmla="*/ 16 w 84"/>
                <a:gd name="T11" fmla="*/ 70 h 71"/>
                <a:gd name="T12" fmla="*/ 18 w 84"/>
                <a:gd name="T13" fmla="*/ 58 h 71"/>
                <a:gd name="T14" fmla="*/ 7 w 84"/>
                <a:gd name="T15" fmla="*/ 69 h 71"/>
                <a:gd name="T16" fmla="*/ 1 w 84"/>
                <a:gd name="T17" fmla="*/ 71 h 71"/>
                <a:gd name="T18" fmla="*/ 1 w 84"/>
                <a:gd name="T19" fmla="*/ 65 h 71"/>
                <a:gd name="T20" fmla="*/ 20 w 84"/>
                <a:gd name="T21" fmla="*/ 36 h 71"/>
                <a:gd name="T22" fmla="*/ 35 w 84"/>
                <a:gd name="T23" fmla="*/ 17 h 71"/>
                <a:gd name="T24" fmla="*/ 51 w 84"/>
                <a:gd name="T25" fmla="*/ 1 h 71"/>
                <a:gd name="T26" fmla="*/ 61 w 84"/>
                <a:gd name="T27" fmla="*/ 5 h 71"/>
                <a:gd name="T28" fmla="*/ 80 w 84"/>
                <a:gd name="T29" fmla="*/ 52 h 71"/>
                <a:gd name="T30" fmla="*/ 84 w 84"/>
                <a:gd name="T31" fmla="*/ 70 h 71"/>
                <a:gd name="T32" fmla="*/ 70 w 84"/>
                <a:gd name="T33" fmla="*/ 59 h 71"/>
                <a:gd name="T34" fmla="*/ 56 w 84"/>
                <a:gd name="T35" fmla="*/ 45 h 71"/>
                <a:gd name="T36" fmla="*/ 51 w 84"/>
                <a:gd name="T37" fmla="*/ 20 h 71"/>
                <a:gd name="T38" fmla="*/ 35 w 84"/>
                <a:gd name="T39" fmla="*/ 41 h 71"/>
                <a:gd name="T40" fmla="*/ 56 w 84"/>
                <a:gd name="T41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4" h="71">
                  <a:moveTo>
                    <a:pt x="70" y="59"/>
                  </a:moveTo>
                  <a:cubicBezTo>
                    <a:pt x="69" y="63"/>
                    <a:pt x="69" y="65"/>
                    <a:pt x="69" y="69"/>
                  </a:cubicBezTo>
                  <a:cubicBezTo>
                    <a:pt x="67" y="67"/>
                    <a:pt x="65" y="67"/>
                    <a:pt x="65" y="66"/>
                  </a:cubicBezTo>
                  <a:cubicBezTo>
                    <a:pt x="61" y="54"/>
                    <a:pt x="55" y="51"/>
                    <a:pt x="43" y="56"/>
                  </a:cubicBezTo>
                  <a:cubicBezTo>
                    <a:pt x="39" y="58"/>
                    <a:pt x="33" y="57"/>
                    <a:pt x="29" y="59"/>
                  </a:cubicBezTo>
                  <a:cubicBezTo>
                    <a:pt x="24" y="61"/>
                    <a:pt x="21" y="66"/>
                    <a:pt x="16" y="70"/>
                  </a:cubicBezTo>
                  <a:cubicBezTo>
                    <a:pt x="16" y="67"/>
                    <a:pt x="17" y="63"/>
                    <a:pt x="18" y="58"/>
                  </a:cubicBezTo>
                  <a:cubicBezTo>
                    <a:pt x="14" y="62"/>
                    <a:pt x="11" y="66"/>
                    <a:pt x="7" y="69"/>
                  </a:cubicBezTo>
                  <a:cubicBezTo>
                    <a:pt x="6" y="70"/>
                    <a:pt x="3" y="71"/>
                    <a:pt x="1" y="71"/>
                  </a:cubicBezTo>
                  <a:cubicBezTo>
                    <a:pt x="1" y="69"/>
                    <a:pt x="0" y="66"/>
                    <a:pt x="1" y="65"/>
                  </a:cubicBezTo>
                  <a:cubicBezTo>
                    <a:pt x="7" y="55"/>
                    <a:pt x="14" y="45"/>
                    <a:pt x="20" y="36"/>
                  </a:cubicBezTo>
                  <a:cubicBezTo>
                    <a:pt x="25" y="29"/>
                    <a:pt x="30" y="23"/>
                    <a:pt x="35" y="17"/>
                  </a:cubicBezTo>
                  <a:cubicBezTo>
                    <a:pt x="40" y="11"/>
                    <a:pt x="45" y="5"/>
                    <a:pt x="51" y="1"/>
                  </a:cubicBezTo>
                  <a:cubicBezTo>
                    <a:pt x="53" y="0"/>
                    <a:pt x="60" y="3"/>
                    <a:pt x="61" y="5"/>
                  </a:cubicBezTo>
                  <a:cubicBezTo>
                    <a:pt x="68" y="21"/>
                    <a:pt x="74" y="37"/>
                    <a:pt x="80" y="52"/>
                  </a:cubicBezTo>
                  <a:cubicBezTo>
                    <a:pt x="82" y="57"/>
                    <a:pt x="83" y="63"/>
                    <a:pt x="84" y="70"/>
                  </a:cubicBezTo>
                  <a:cubicBezTo>
                    <a:pt x="78" y="66"/>
                    <a:pt x="74" y="63"/>
                    <a:pt x="70" y="59"/>
                  </a:cubicBezTo>
                  <a:close/>
                  <a:moveTo>
                    <a:pt x="56" y="45"/>
                  </a:moveTo>
                  <a:cubicBezTo>
                    <a:pt x="54" y="36"/>
                    <a:pt x="52" y="29"/>
                    <a:pt x="51" y="20"/>
                  </a:cubicBezTo>
                  <a:cubicBezTo>
                    <a:pt x="45" y="27"/>
                    <a:pt x="41" y="34"/>
                    <a:pt x="35" y="41"/>
                  </a:cubicBezTo>
                  <a:cubicBezTo>
                    <a:pt x="42" y="43"/>
                    <a:pt x="48" y="44"/>
                    <a:pt x="56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91" name="chenying0907 119"/>
            <p:cNvSpPr/>
            <p:nvPr/>
          </p:nvSpPr>
          <p:spPr bwMode="auto">
            <a:xfrm>
              <a:off x="6084888" y="3071813"/>
              <a:ext cx="47625" cy="117475"/>
            </a:xfrm>
            <a:custGeom>
              <a:avLst/>
              <a:gdLst>
                <a:gd name="T0" fmla="*/ 13 w 22"/>
                <a:gd name="T1" fmla="*/ 0 h 55"/>
                <a:gd name="T2" fmla="*/ 8 w 22"/>
                <a:gd name="T3" fmla="*/ 55 h 55"/>
                <a:gd name="T4" fmla="*/ 13 w 22"/>
                <a:gd name="T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5">
                  <a:moveTo>
                    <a:pt x="13" y="0"/>
                  </a:moveTo>
                  <a:cubicBezTo>
                    <a:pt x="22" y="13"/>
                    <a:pt x="19" y="49"/>
                    <a:pt x="8" y="55"/>
                  </a:cubicBezTo>
                  <a:cubicBezTo>
                    <a:pt x="0" y="44"/>
                    <a:pt x="3" y="6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92" name="chenying0907 120"/>
            <p:cNvSpPr/>
            <p:nvPr/>
          </p:nvSpPr>
          <p:spPr bwMode="auto">
            <a:xfrm>
              <a:off x="6078538" y="2987676"/>
              <a:ext cx="77788" cy="50800"/>
            </a:xfrm>
            <a:custGeom>
              <a:avLst/>
              <a:gdLst>
                <a:gd name="T0" fmla="*/ 16 w 36"/>
                <a:gd name="T1" fmla="*/ 24 h 24"/>
                <a:gd name="T2" fmla="*/ 1 w 36"/>
                <a:gd name="T3" fmla="*/ 6 h 24"/>
                <a:gd name="T4" fmla="*/ 2 w 36"/>
                <a:gd name="T5" fmla="*/ 4 h 24"/>
                <a:gd name="T6" fmla="*/ 29 w 36"/>
                <a:gd name="T7" fmla="*/ 4 h 24"/>
                <a:gd name="T8" fmla="*/ 25 w 36"/>
                <a:gd name="T9" fmla="*/ 22 h 24"/>
                <a:gd name="T10" fmla="*/ 16 w 36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4">
                  <a:moveTo>
                    <a:pt x="16" y="24"/>
                  </a:moveTo>
                  <a:cubicBezTo>
                    <a:pt x="9" y="24"/>
                    <a:pt x="0" y="12"/>
                    <a:pt x="1" y="6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6" y="0"/>
                    <a:pt x="25" y="0"/>
                    <a:pt x="29" y="4"/>
                  </a:cubicBezTo>
                  <a:cubicBezTo>
                    <a:pt x="36" y="10"/>
                    <a:pt x="35" y="17"/>
                    <a:pt x="25" y="22"/>
                  </a:cubicBezTo>
                  <a:cubicBezTo>
                    <a:pt x="22" y="23"/>
                    <a:pt x="18" y="23"/>
                    <a:pt x="16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87" name="PA_组合 92"/>
          <p:cNvGrpSpPr/>
          <p:nvPr>
            <p:custDataLst>
              <p:tags r:id="rId15"/>
            </p:custDataLst>
          </p:nvPr>
        </p:nvGrpSpPr>
        <p:grpSpPr>
          <a:xfrm>
            <a:off x="6540542" y="5266792"/>
            <a:ext cx="1373723" cy="125756"/>
            <a:chOff x="3495676" y="5011738"/>
            <a:chExt cx="1665287" cy="152400"/>
          </a:xfrm>
          <a:solidFill>
            <a:schemeClr val="accent5"/>
          </a:solidFill>
        </p:grpSpPr>
        <p:sp>
          <p:nvSpPr>
            <p:cNvPr id="94" name="chenying0907 80"/>
            <p:cNvSpPr/>
            <p:nvPr/>
          </p:nvSpPr>
          <p:spPr bwMode="auto">
            <a:xfrm>
              <a:off x="4083051" y="5013326"/>
              <a:ext cx="147638" cy="141288"/>
            </a:xfrm>
            <a:custGeom>
              <a:avLst/>
              <a:gdLst>
                <a:gd name="T0" fmla="*/ 50 w 69"/>
                <a:gd name="T1" fmla="*/ 19 h 66"/>
                <a:gd name="T2" fmla="*/ 33 w 69"/>
                <a:gd name="T3" fmla="*/ 42 h 66"/>
                <a:gd name="T4" fmla="*/ 17 w 69"/>
                <a:gd name="T5" fmla="*/ 33 h 66"/>
                <a:gd name="T6" fmla="*/ 16 w 69"/>
                <a:gd name="T7" fmla="*/ 57 h 66"/>
                <a:gd name="T8" fmla="*/ 9 w 69"/>
                <a:gd name="T9" fmla="*/ 66 h 66"/>
                <a:gd name="T10" fmla="*/ 1 w 69"/>
                <a:gd name="T11" fmla="*/ 56 h 66"/>
                <a:gd name="T12" fmla="*/ 10 w 69"/>
                <a:gd name="T13" fmla="*/ 5 h 66"/>
                <a:gd name="T14" fmla="*/ 17 w 69"/>
                <a:gd name="T15" fmla="*/ 5 h 66"/>
                <a:gd name="T16" fmla="*/ 32 w 69"/>
                <a:gd name="T17" fmla="*/ 25 h 66"/>
                <a:gd name="T18" fmla="*/ 54 w 69"/>
                <a:gd name="T19" fmla="*/ 0 h 66"/>
                <a:gd name="T20" fmla="*/ 60 w 69"/>
                <a:gd name="T21" fmla="*/ 8 h 66"/>
                <a:gd name="T22" fmla="*/ 66 w 69"/>
                <a:gd name="T23" fmla="*/ 1 h 66"/>
                <a:gd name="T24" fmla="*/ 69 w 69"/>
                <a:gd name="T25" fmla="*/ 2 h 66"/>
                <a:gd name="T26" fmla="*/ 62 w 69"/>
                <a:gd name="T27" fmla="*/ 53 h 66"/>
                <a:gd name="T28" fmla="*/ 55 w 69"/>
                <a:gd name="T29" fmla="*/ 64 h 66"/>
                <a:gd name="T30" fmla="*/ 52 w 69"/>
                <a:gd name="T31" fmla="*/ 51 h 66"/>
                <a:gd name="T32" fmla="*/ 52 w 69"/>
                <a:gd name="T33" fmla="*/ 20 h 66"/>
                <a:gd name="T34" fmla="*/ 50 w 69"/>
                <a:gd name="T35" fmla="*/ 1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6">
                  <a:moveTo>
                    <a:pt x="50" y="19"/>
                  </a:moveTo>
                  <a:cubicBezTo>
                    <a:pt x="45" y="26"/>
                    <a:pt x="39" y="33"/>
                    <a:pt x="33" y="42"/>
                  </a:cubicBezTo>
                  <a:cubicBezTo>
                    <a:pt x="28" y="39"/>
                    <a:pt x="22" y="36"/>
                    <a:pt x="17" y="33"/>
                  </a:cubicBezTo>
                  <a:cubicBezTo>
                    <a:pt x="17" y="41"/>
                    <a:pt x="17" y="49"/>
                    <a:pt x="16" y="57"/>
                  </a:cubicBezTo>
                  <a:cubicBezTo>
                    <a:pt x="15" y="61"/>
                    <a:pt x="11" y="63"/>
                    <a:pt x="9" y="66"/>
                  </a:cubicBezTo>
                  <a:cubicBezTo>
                    <a:pt x="6" y="63"/>
                    <a:pt x="2" y="59"/>
                    <a:pt x="1" y="56"/>
                  </a:cubicBezTo>
                  <a:cubicBezTo>
                    <a:pt x="0" y="39"/>
                    <a:pt x="1" y="21"/>
                    <a:pt x="10" y="5"/>
                  </a:cubicBezTo>
                  <a:cubicBezTo>
                    <a:pt x="12" y="1"/>
                    <a:pt x="15" y="1"/>
                    <a:pt x="17" y="5"/>
                  </a:cubicBezTo>
                  <a:cubicBezTo>
                    <a:pt x="22" y="11"/>
                    <a:pt x="26" y="17"/>
                    <a:pt x="32" y="25"/>
                  </a:cubicBezTo>
                  <a:cubicBezTo>
                    <a:pt x="32" y="8"/>
                    <a:pt x="51" y="14"/>
                    <a:pt x="54" y="0"/>
                  </a:cubicBezTo>
                  <a:cubicBezTo>
                    <a:pt x="57" y="4"/>
                    <a:pt x="59" y="6"/>
                    <a:pt x="60" y="8"/>
                  </a:cubicBezTo>
                  <a:cubicBezTo>
                    <a:pt x="62" y="5"/>
                    <a:pt x="64" y="3"/>
                    <a:pt x="66" y="1"/>
                  </a:cubicBezTo>
                  <a:cubicBezTo>
                    <a:pt x="67" y="1"/>
                    <a:pt x="68" y="1"/>
                    <a:pt x="69" y="2"/>
                  </a:cubicBezTo>
                  <a:cubicBezTo>
                    <a:pt x="67" y="19"/>
                    <a:pt x="65" y="36"/>
                    <a:pt x="62" y="53"/>
                  </a:cubicBezTo>
                  <a:cubicBezTo>
                    <a:pt x="61" y="57"/>
                    <a:pt x="57" y="60"/>
                    <a:pt x="55" y="64"/>
                  </a:cubicBezTo>
                  <a:cubicBezTo>
                    <a:pt x="54" y="59"/>
                    <a:pt x="52" y="55"/>
                    <a:pt x="52" y="51"/>
                  </a:cubicBezTo>
                  <a:cubicBezTo>
                    <a:pt x="51" y="41"/>
                    <a:pt x="52" y="30"/>
                    <a:pt x="52" y="20"/>
                  </a:cubicBezTo>
                  <a:cubicBezTo>
                    <a:pt x="51" y="19"/>
                    <a:pt x="51" y="19"/>
                    <a:pt x="5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95" name="chenying0907 81"/>
            <p:cNvSpPr/>
            <p:nvPr/>
          </p:nvSpPr>
          <p:spPr bwMode="auto">
            <a:xfrm>
              <a:off x="3559176" y="5011738"/>
              <a:ext cx="155575" cy="142875"/>
            </a:xfrm>
            <a:custGeom>
              <a:avLst/>
              <a:gdLst>
                <a:gd name="T0" fmla="*/ 31 w 72"/>
                <a:gd name="T1" fmla="*/ 25 h 67"/>
                <a:gd name="T2" fmla="*/ 46 w 72"/>
                <a:gd name="T3" fmla="*/ 11 h 67"/>
                <a:gd name="T4" fmla="*/ 56 w 72"/>
                <a:gd name="T5" fmla="*/ 2 h 67"/>
                <a:gd name="T6" fmla="*/ 61 w 72"/>
                <a:gd name="T7" fmla="*/ 8 h 67"/>
                <a:gd name="T8" fmla="*/ 66 w 72"/>
                <a:gd name="T9" fmla="*/ 1 h 67"/>
                <a:gd name="T10" fmla="*/ 55 w 72"/>
                <a:gd name="T11" fmla="*/ 66 h 67"/>
                <a:gd name="T12" fmla="*/ 51 w 72"/>
                <a:gd name="T13" fmla="*/ 43 h 67"/>
                <a:gd name="T14" fmla="*/ 54 w 72"/>
                <a:gd name="T15" fmla="*/ 21 h 67"/>
                <a:gd name="T16" fmla="*/ 52 w 72"/>
                <a:gd name="T17" fmla="*/ 19 h 67"/>
                <a:gd name="T18" fmla="*/ 39 w 72"/>
                <a:gd name="T19" fmla="*/ 35 h 67"/>
                <a:gd name="T20" fmla="*/ 24 w 72"/>
                <a:gd name="T21" fmla="*/ 38 h 67"/>
                <a:gd name="T22" fmla="*/ 18 w 72"/>
                <a:gd name="T23" fmla="*/ 34 h 67"/>
                <a:gd name="T24" fmla="*/ 15 w 72"/>
                <a:gd name="T25" fmla="*/ 60 h 67"/>
                <a:gd name="T26" fmla="*/ 10 w 72"/>
                <a:gd name="T27" fmla="*/ 67 h 67"/>
                <a:gd name="T28" fmla="*/ 4 w 72"/>
                <a:gd name="T29" fmla="*/ 62 h 67"/>
                <a:gd name="T30" fmla="*/ 1 w 72"/>
                <a:gd name="T31" fmla="*/ 45 h 67"/>
                <a:gd name="T32" fmla="*/ 9 w 72"/>
                <a:gd name="T33" fmla="*/ 8 h 67"/>
                <a:gd name="T34" fmla="*/ 18 w 72"/>
                <a:gd name="T35" fmla="*/ 7 h 67"/>
                <a:gd name="T36" fmla="*/ 31 w 72"/>
                <a:gd name="T37" fmla="*/ 2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67">
                  <a:moveTo>
                    <a:pt x="31" y="25"/>
                  </a:moveTo>
                  <a:cubicBezTo>
                    <a:pt x="35" y="18"/>
                    <a:pt x="36" y="10"/>
                    <a:pt x="46" y="11"/>
                  </a:cubicBezTo>
                  <a:cubicBezTo>
                    <a:pt x="49" y="12"/>
                    <a:pt x="53" y="6"/>
                    <a:pt x="56" y="2"/>
                  </a:cubicBezTo>
                  <a:cubicBezTo>
                    <a:pt x="58" y="5"/>
                    <a:pt x="59" y="6"/>
                    <a:pt x="61" y="8"/>
                  </a:cubicBezTo>
                  <a:cubicBezTo>
                    <a:pt x="63" y="6"/>
                    <a:pt x="64" y="4"/>
                    <a:pt x="66" y="1"/>
                  </a:cubicBezTo>
                  <a:cubicBezTo>
                    <a:pt x="72" y="11"/>
                    <a:pt x="63" y="59"/>
                    <a:pt x="55" y="66"/>
                  </a:cubicBezTo>
                  <a:cubicBezTo>
                    <a:pt x="53" y="57"/>
                    <a:pt x="52" y="50"/>
                    <a:pt x="51" y="43"/>
                  </a:cubicBezTo>
                  <a:cubicBezTo>
                    <a:pt x="51" y="35"/>
                    <a:pt x="53" y="28"/>
                    <a:pt x="54" y="21"/>
                  </a:cubicBezTo>
                  <a:cubicBezTo>
                    <a:pt x="53" y="20"/>
                    <a:pt x="52" y="20"/>
                    <a:pt x="52" y="19"/>
                  </a:cubicBezTo>
                  <a:cubicBezTo>
                    <a:pt x="47" y="24"/>
                    <a:pt x="42" y="29"/>
                    <a:pt x="39" y="35"/>
                  </a:cubicBezTo>
                  <a:cubicBezTo>
                    <a:pt x="35" y="44"/>
                    <a:pt x="31" y="43"/>
                    <a:pt x="24" y="38"/>
                  </a:cubicBezTo>
                  <a:cubicBezTo>
                    <a:pt x="22" y="36"/>
                    <a:pt x="20" y="35"/>
                    <a:pt x="18" y="34"/>
                  </a:cubicBezTo>
                  <a:cubicBezTo>
                    <a:pt x="17" y="43"/>
                    <a:pt x="17" y="52"/>
                    <a:pt x="15" y="60"/>
                  </a:cubicBezTo>
                  <a:cubicBezTo>
                    <a:pt x="15" y="63"/>
                    <a:pt x="12" y="66"/>
                    <a:pt x="10" y="67"/>
                  </a:cubicBezTo>
                  <a:cubicBezTo>
                    <a:pt x="8" y="67"/>
                    <a:pt x="4" y="64"/>
                    <a:pt x="4" y="62"/>
                  </a:cubicBezTo>
                  <a:cubicBezTo>
                    <a:pt x="2" y="57"/>
                    <a:pt x="0" y="51"/>
                    <a:pt x="1" y="45"/>
                  </a:cubicBezTo>
                  <a:cubicBezTo>
                    <a:pt x="3" y="33"/>
                    <a:pt x="7" y="21"/>
                    <a:pt x="9" y="8"/>
                  </a:cubicBezTo>
                  <a:cubicBezTo>
                    <a:pt x="11" y="0"/>
                    <a:pt x="15" y="3"/>
                    <a:pt x="18" y="7"/>
                  </a:cubicBezTo>
                  <a:cubicBezTo>
                    <a:pt x="23" y="12"/>
                    <a:pt x="26" y="18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96" name="chenying0907 95"/>
            <p:cNvSpPr>
              <a:spLocks noEditPoints="1"/>
            </p:cNvSpPr>
            <p:nvPr/>
          </p:nvSpPr>
          <p:spPr bwMode="auto">
            <a:xfrm>
              <a:off x="4559301" y="5037138"/>
              <a:ext cx="149225" cy="127000"/>
            </a:xfrm>
            <a:custGeom>
              <a:avLst/>
              <a:gdLst>
                <a:gd name="T0" fmla="*/ 0 w 70"/>
                <a:gd name="T1" fmla="*/ 57 h 59"/>
                <a:gd name="T2" fmla="*/ 6 w 70"/>
                <a:gd name="T3" fmla="*/ 45 h 59"/>
                <a:gd name="T4" fmla="*/ 32 w 70"/>
                <a:gd name="T5" fmla="*/ 10 h 59"/>
                <a:gd name="T6" fmla="*/ 43 w 70"/>
                <a:gd name="T7" fmla="*/ 0 h 59"/>
                <a:gd name="T8" fmla="*/ 51 w 70"/>
                <a:gd name="T9" fmla="*/ 5 h 59"/>
                <a:gd name="T10" fmla="*/ 65 w 70"/>
                <a:gd name="T11" fmla="*/ 37 h 59"/>
                <a:gd name="T12" fmla="*/ 70 w 70"/>
                <a:gd name="T13" fmla="*/ 55 h 59"/>
                <a:gd name="T14" fmla="*/ 68 w 70"/>
                <a:gd name="T15" fmla="*/ 56 h 59"/>
                <a:gd name="T16" fmla="*/ 62 w 70"/>
                <a:gd name="T17" fmla="*/ 51 h 59"/>
                <a:gd name="T18" fmla="*/ 55 w 70"/>
                <a:gd name="T19" fmla="*/ 57 h 59"/>
                <a:gd name="T20" fmla="*/ 36 w 70"/>
                <a:gd name="T21" fmla="*/ 46 h 59"/>
                <a:gd name="T22" fmla="*/ 14 w 70"/>
                <a:gd name="T23" fmla="*/ 54 h 59"/>
                <a:gd name="T24" fmla="*/ 14 w 70"/>
                <a:gd name="T25" fmla="*/ 51 h 59"/>
                <a:gd name="T26" fmla="*/ 3 w 70"/>
                <a:gd name="T27" fmla="*/ 59 h 59"/>
                <a:gd name="T28" fmla="*/ 0 w 70"/>
                <a:gd name="T29" fmla="*/ 57 h 59"/>
                <a:gd name="T30" fmla="*/ 42 w 70"/>
                <a:gd name="T31" fmla="*/ 17 h 59"/>
                <a:gd name="T32" fmla="*/ 30 w 70"/>
                <a:gd name="T33" fmla="*/ 33 h 59"/>
                <a:gd name="T34" fmla="*/ 46 w 70"/>
                <a:gd name="T35" fmla="*/ 36 h 59"/>
                <a:gd name="T36" fmla="*/ 42 w 70"/>
                <a:gd name="T37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59">
                  <a:moveTo>
                    <a:pt x="0" y="57"/>
                  </a:moveTo>
                  <a:cubicBezTo>
                    <a:pt x="2" y="53"/>
                    <a:pt x="3" y="48"/>
                    <a:pt x="6" y="45"/>
                  </a:cubicBezTo>
                  <a:cubicBezTo>
                    <a:pt x="14" y="33"/>
                    <a:pt x="23" y="21"/>
                    <a:pt x="32" y="10"/>
                  </a:cubicBezTo>
                  <a:cubicBezTo>
                    <a:pt x="35" y="6"/>
                    <a:pt x="39" y="3"/>
                    <a:pt x="43" y="0"/>
                  </a:cubicBezTo>
                  <a:cubicBezTo>
                    <a:pt x="45" y="0"/>
                    <a:pt x="50" y="3"/>
                    <a:pt x="51" y="5"/>
                  </a:cubicBezTo>
                  <a:cubicBezTo>
                    <a:pt x="56" y="16"/>
                    <a:pt x="61" y="26"/>
                    <a:pt x="65" y="37"/>
                  </a:cubicBezTo>
                  <a:cubicBezTo>
                    <a:pt x="67" y="43"/>
                    <a:pt x="68" y="49"/>
                    <a:pt x="70" y="55"/>
                  </a:cubicBezTo>
                  <a:cubicBezTo>
                    <a:pt x="69" y="55"/>
                    <a:pt x="69" y="56"/>
                    <a:pt x="68" y="56"/>
                  </a:cubicBezTo>
                  <a:cubicBezTo>
                    <a:pt x="66" y="54"/>
                    <a:pt x="64" y="53"/>
                    <a:pt x="62" y="51"/>
                  </a:cubicBezTo>
                  <a:cubicBezTo>
                    <a:pt x="60" y="53"/>
                    <a:pt x="58" y="54"/>
                    <a:pt x="55" y="57"/>
                  </a:cubicBezTo>
                  <a:cubicBezTo>
                    <a:pt x="52" y="46"/>
                    <a:pt x="46" y="42"/>
                    <a:pt x="36" y="46"/>
                  </a:cubicBezTo>
                  <a:cubicBezTo>
                    <a:pt x="29" y="49"/>
                    <a:pt x="21" y="51"/>
                    <a:pt x="14" y="54"/>
                  </a:cubicBezTo>
                  <a:cubicBezTo>
                    <a:pt x="14" y="55"/>
                    <a:pt x="14" y="53"/>
                    <a:pt x="14" y="51"/>
                  </a:cubicBezTo>
                  <a:cubicBezTo>
                    <a:pt x="10" y="53"/>
                    <a:pt x="6" y="56"/>
                    <a:pt x="3" y="59"/>
                  </a:cubicBezTo>
                  <a:cubicBezTo>
                    <a:pt x="2" y="58"/>
                    <a:pt x="1" y="58"/>
                    <a:pt x="0" y="57"/>
                  </a:cubicBezTo>
                  <a:close/>
                  <a:moveTo>
                    <a:pt x="42" y="17"/>
                  </a:moveTo>
                  <a:cubicBezTo>
                    <a:pt x="38" y="23"/>
                    <a:pt x="34" y="27"/>
                    <a:pt x="30" y="33"/>
                  </a:cubicBezTo>
                  <a:cubicBezTo>
                    <a:pt x="37" y="34"/>
                    <a:pt x="41" y="35"/>
                    <a:pt x="46" y="36"/>
                  </a:cubicBezTo>
                  <a:cubicBezTo>
                    <a:pt x="45" y="29"/>
                    <a:pt x="44" y="24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97" name="chenying0907 100"/>
            <p:cNvSpPr/>
            <p:nvPr/>
          </p:nvSpPr>
          <p:spPr bwMode="auto">
            <a:xfrm>
              <a:off x="5046663" y="5043488"/>
              <a:ext cx="114300" cy="115888"/>
            </a:xfrm>
            <a:custGeom>
              <a:avLst/>
              <a:gdLst>
                <a:gd name="T0" fmla="*/ 17 w 53"/>
                <a:gd name="T1" fmla="*/ 27 h 54"/>
                <a:gd name="T2" fmla="*/ 9 w 53"/>
                <a:gd name="T3" fmla="*/ 54 h 54"/>
                <a:gd name="T4" fmla="*/ 1 w 53"/>
                <a:gd name="T5" fmla="*/ 30 h 54"/>
                <a:gd name="T6" fmla="*/ 6 w 53"/>
                <a:gd name="T7" fmla="*/ 8 h 54"/>
                <a:gd name="T8" fmla="*/ 21 w 53"/>
                <a:gd name="T9" fmla="*/ 6 h 54"/>
                <a:gd name="T10" fmla="*/ 38 w 53"/>
                <a:gd name="T11" fmla="*/ 25 h 54"/>
                <a:gd name="T12" fmla="*/ 38 w 53"/>
                <a:gd name="T13" fmla="*/ 1 h 54"/>
                <a:gd name="T14" fmla="*/ 41 w 53"/>
                <a:gd name="T15" fmla="*/ 0 h 54"/>
                <a:gd name="T16" fmla="*/ 46 w 53"/>
                <a:gd name="T17" fmla="*/ 10 h 54"/>
                <a:gd name="T18" fmla="*/ 49 w 53"/>
                <a:gd name="T19" fmla="*/ 1 h 54"/>
                <a:gd name="T20" fmla="*/ 51 w 53"/>
                <a:gd name="T21" fmla="*/ 1 h 54"/>
                <a:gd name="T22" fmla="*/ 53 w 53"/>
                <a:gd name="T23" fmla="*/ 7 h 54"/>
                <a:gd name="T24" fmla="*/ 52 w 53"/>
                <a:gd name="T25" fmla="*/ 37 h 54"/>
                <a:gd name="T26" fmla="*/ 41 w 53"/>
                <a:gd name="T27" fmla="*/ 49 h 54"/>
                <a:gd name="T28" fmla="*/ 17 w 53"/>
                <a:gd name="T2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54">
                  <a:moveTo>
                    <a:pt x="17" y="27"/>
                  </a:moveTo>
                  <a:cubicBezTo>
                    <a:pt x="14" y="36"/>
                    <a:pt x="12" y="44"/>
                    <a:pt x="9" y="54"/>
                  </a:cubicBezTo>
                  <a:cubicBezTo>
                    <a:pt x="0" y="46"/>
                    <a:pt x="0" y="38"/>
                    <a:pt x="1" y="30"/>
                  </a:cubicBezTo>
                  <a:cubicBezTo>
                    <a:pt x="2" y="23"/>
                    <a:pt x="4" y="15"/>
                    <a:pt x="6" y="8"/>
                  </a:cubicBezTo>
                  <a:cubicBezTo>
                    <a:pt x="7" y="2"/>
                    <a:pt x="16" y="1"/>
                    <a:pt x="21" y="6"/>
                  </a:cubicBezTo>
                  <a:cubicBezTo>
                    <a:pt x="27" y="11"/>
                    <a:pt x="32" y="17"/>
                    <a:pt x="38" y="25"/>
                  </a:cubicBezTo>
                  <a:cubicBezTo>
                    <a:pt x="38" y="16"/>
                    <a:pt x="38" y="8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2" y="4"/>
                    <a:pt x="44" y="7"/>
                    <a:pt x="46" y="10"/>
                  </a:cubicBezTo>
                  <a:cubicBezTo>
                    <a:pt x="47" y="7"/>
                    <a:pt x="48" y="4"/>
                    <a:pt x="49" y="1"/>
                  </a:cubicBezTo>
                  <a:cubicBezTo>
                    <a:pt x="50" y="1"/>
                    <a:pt x="51" y="1"/>
                    <a:pt x="51" y="1"/>
                  </a:cubicBezTo>
                  <a:cubicBezTo>
                    <a:pt x="52" y="3"/>
                    <a:pt x="53" y="5"/>
                    <a:pt x="53" y="7"/>
                  </a:cubicBezTo>
                  <a:cubicBezTo>
                    <a:pt x="53" y="17"/>
                    <a:pt x="52" y="27"/>
                    <a:pt x="52" y="37"/>
                  </a:cubicBezTo>
                  <a:cubicBezTo>
                    <a:pt x="52" y="46"/>
                    <a:pt x="45" y="46"/>
                    <a:pt x="41" y="49"/>
                  </a:cubicBezTo>
                  <a:cubicBezTo>
                    <a:pt x="33" y="41"/>
                    <a:pt x="25" y="35"/>
                    <a:pt x="17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98" name="chenying0907 101"/>
            <p:cNvSpPr/>
            <p:nvPr/>
          </p:nvSpPr>
          <p:spPr bwMode="auto">
            <a:xfrm>
              <a:off x="4349751" y="5043488"/>
              <a:ext cx="115888" cy="111125"/>
            </a:xfrm>
            <a:custGeom>
              <a:avLst/>
              <a:gdLst>
                <a:gd name="T0" fmla="*/ 42 w 54"/>
                <a:gd name="T1" fmla="*/ 0 h 52"/>
                <a:gd name="T2" fmla="*/ 46 w 54"/>
                <a:gd name="T3" fmla="*/ 11 h 52"/>
                <a:gd name="T4" fmla="*/ 50 w 54"/>
                <a:gd name="T5" fmla="*/ 1 h 52"/>
                <a:gd name="T6" fmla="*/ 53 w 54"/>
                <a:gd name="T7" fmla="*/ 1 h 52"/>
                <a:gd name="T8" fmla="*/ 54 w 54"/>
                <a:gd name="T9" fmla="*/ 13 h 52"/>
                <a:gd name="T10" fmla="*/ 53 w 54"/>
                <a:gd name="T11" fmla="*/ 37 h 52"/>
                <a:gd name="T12" fmla="*/ 43 w 54"/>
                <a:gd name="T13" fmla="*/ 48 h 52"/>
                <a:gd name="T14" fmla="*/ 36 w 54"/>
                <a:gd name="T15" fmla="*/ 43 h 52"/>
                <a:gd name="T16" fmla="*/ 18 w 54"/>
                <a:gd name="T17" fmla="*/ 27 h 52"/>
                <a:gd name="T18" fmla="*/ 10 w 54"/>
                <a:gd name="T19" fmla="*/ 52 h 52"/>
                <a:gd name="T20" fmla="*/ 7 w 54"/>
                <a:gd name="T21" fmla="*/ 52 h 52"/>
                <a:gd name="T22" fmla="*/ 3 w 54"/>
                <a:gd name="T23" fmla="*/ 24 h 52"/>
                <a:gd name="T24" fmla="*/ 6 w 54"/>
                <a:gd name="T25" fmla="*/ 11 h 52"/>
                <a:gd name="T26" fmla="*/ 10 w 54"/>
                <a:gd name="T27" fmla="*/ 4 h 52"/>
                <a:gd name="T28" fmla="*/ 22 w 54"/>
                <a:gd name="T29" fmla="*/ 6 h 52"/>
                <a:gd name="T30" fmla="*/ 41 w 54"/>
                <a:gd name="T31" fmla="*/ 27 h 52"/>
                <a:gd name="T32" fmla="*/ 39 w 54"/>
                <a:gd name="T33" fmla="*/ 1 h 52"/>
                <a:gd name="T34" fmla="*/ 42 w 54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" h="52">
                  <a:moveTo>
                    <a:pt x="42" y="0"/>
                  </a:moveTo>
                  <a:cubicBezTo>
                    <a:pt x="43" y="4"/>
                    <a:pt x="45" y="7"/>
                    <a:pt x="46" y="11"/>
                  </a:cubicBezTo>
                  <a:cubicBezTo>
                    <a:pt x="47" y="8"/>
                    <a:pt x="49" y="4"/>
                    <a:pt x="50" y="1"/>
                  </a:cubicBezTo>
                  <a:cubicBezTo>
                    <a:pt x="51" y="1"/>
                    <a:pt x="52" y="1"/>
                    <a:pt x="53" y="1"/>
                  </a:cubicBezTo>
                  <a:cubicBezTo>
                    <a:pt x="53" y="5"/>
                    <a:pt x="54" y="9"/>
                    <a:pt x="54" y="13"/>
                  </a:cubicBezTo>
                  <a:cubicBezTo>
                    <a:pt x="54" y="21"/>
                    <a:pt x="53" y="29"/>
                    <a:pt x="53" y="37"/>
                  </a:cubicBezTo>
                  <a:cubicBezTo>
                    <a:pt x="54" y="45"/>
                    <a:pt x="47" y="46"/>
                    <a:pt x="43" y="48"/>
                  </a:cubicBezTo>
                  <a:cubicBezTo>
                    <a:pt x="42" y="49"/>
                    <a:pt x="38" y="45"/>
                    <a:pt x="36" y="43"/>
                  </a:cubicBezTo>
                  <a:cubicBezTo>
                    <a:pt x="30" y="38"/>
                    <a:pt x="24" y="33"/>
                    <a:pt x="18" y="27"/>
                  </a:cubicBezTo>
                  <a:cubicBezTo>
                    <a:pt x="15" y="36"/>
                    <a:pt x="13" y="44"/>
                    <a:pt x="10" y="52"/>
                  </a:cubicBezTo>
                  <a:cubicBezTo>
                    <a:pt x="9" y="52"/>
                    <a:pt x="8" y="52"/>
                    <a:pt x="7" y="52"/>
                  </a:cubicBezTo>
                  <a:cubicBezTo>
                    <a:pt x="0" y="43"/>
                    <a:pt x="1" y="34"/>
                    <a:pt x="3" y="24"/>
                  </a:cubicBezTo>
                  <a:cubicBezTo>
                    <a:pt x="4" y="20"/>
                    <a:pt x="4" y="15"/>
                    <a:pt x="6" y="11"/>
                  </a:cubicBezTo>
                  <a:cubicBezTo>
                    <a:pt x="7" y="8"/>
                    <a:pt x="8" y="4"/>
                    <a:pt x="10" y="4"/>
                  </a:cubicBezTo>
                  <a:cubicBezTo>
                    <a:pt x="14" y="3"/>
                    <a:pt x="19" y="4"/>
                    <a:pt x="22" y="6"/>
                  </a:cubicBezTo>
                  <a:cubicBezTo>
                    <a:pt x="28" y="12"/>
                    <a:pt x="34" y="19"/>
                    <a:pt x="41" y="27"/>
                  </a:cubicBezTo>
                  <a:cubicBezTo>
                    <a:pt x="40" y="17"/>
                    <a:pt x="39" y="9"/>
                    <a:pt x="39" y="1"/>
                  </a:cubicBezTo>
                  <a:cubicBezTo>
                    <a:pt x="40" y="1"/>
                    <a:pt x="41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99" name="chenying0907 102"/>
            <p:cNvSpPr>
              <a:spLocks noEditPoints="1"/>
            </p:cNvSpPr>
            <p:nvPr/>
          </p:nvSpPr>
          <p:spPr bwMode="auto">
            <a:xfrm>
              <a:off x="4913313" y="5027613"/>
              <a:ext cx="131763" cy="120650"/>
            </a:xfrm>
            <a:custGeom>
              <a:avLst/>
              <a:gdLst>
                <a:gd name="T0" fmla="*/ 22 w 61"/>
                <a:gd name="T1" fmla="*/ 55 h 56"/>
                <a:gd name="T2" fmla="*/ 5 w 61"/>
                <a:gd name="T3" fmla="*/ 45 h 56"/>
                <a:gd name="T4" fmla="*/ 8 w 61"/>
                <a:gd name="T5" fmla="*/ 16 h 56"/>
                <a:gd name="T6" fmla="*/ 52 w 61"/>
                <a:gd name="T7" fmla="*/ 22 h 56"/>
                <a:gd name="T8" fmla="*/ 57 w 61"/>
                <a:gd name="T9" fmla="*/ 28 h 56"/>
                <a:gd name="T10" fmla="*/ 55 w 61"/>
                <a:gd name="T11" fmla="*/ 44 h 56"/>
                <a:gd name="T12" fmla="*/ 22 w 61"/>
                <a:gd name="T13" fmla="*/ 55 h 56"/>
                <a:gd name="T14" fmla="*/ 44 w 61"/>
                <a:gd name="T15" fmla="*/ 42 h 56"/>
                <a:gd name="T16" fmla="*/ 32 w 61"/>
                <a:gd name="T17" fmla="*/ 20 h 56"/>
                <a:gd name="T18" fmla="*/ 22 w 61"/>
                <a:gd name="T19" fmla="*/ 26 h 56"/>
                <a:gd name="T20" fmla="*/ 44 w 61"/>
                <a:gd name="T21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56">
                  <a:moveTo>
                    <a:pt x="22" y="55"/>
                  </a:moveTo>
                  <a:cubicBezTo>
                    <a:pt x="14" y="56"/>
                    <a:pt x="8" y="53"/>
                    <a:pt x="5" y="45"/>
                  </a:cubicBezTo>
                  <a:cubicBezTo>
                    <a:pt x="2" y="36"/>
                    <a:pt x="0" y="25"/>
                    <a:pt x="8" y="16"/>
                  </a:cubicBezTo>
                  <a:cubicBezTo>
                    <a:pt x="24" y="0"/>
                    <a:pt x="39" y="2"/>
                    <a:pt x="52" y="22"/>
                  </a:cubicBezTo>
                  <a:cubicBezTo>
                    <a:pt x="53" y="24"/>
                    <a:pt x="55" y="26"/>
                    <a:pt x="57" y="28"/>
                  </a:cubicBezTo>
                  <a:cubicBezTo>
                    <a:pt x="61" y="34"/>
                    <a:pt x="60" y="39"/>
                    <a:pt x="55" y="44"/>
                  </a:cubicBezTo>
                  <a:cubicBezTo>
                    <a:pt x="45" y="52"/>
                    <a:pt x="34" y="55"/>
                    <a:pt x="22" y="55"/>
                  </a:cubicBezTo>
                  <a:close/>
                  <a:moveTo>
                    <a:pt x="44" y="42"/>
                  </a:moveTo>
                  <a:cubicBezTo>
                    <a:pt x="46" y="27"/>
                    <a:pt x="43" y="21"/>
                    <a:pt x="32" y="20"/>
                  </a:cubicBezTo>
                  <a:cubicBezTo>
                    <a:pt x="28" y="20"/>
                    <a:pt x="23" y="23"/>
                    <a:pt x="22" y="26"/>
                  </a:cubicBezTo>
                  <a:cubicBezTo>
                    <a:pt x="19" y="35"/>
                    <a:pt x="26" y="39"/>
                    <a:pt x="44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00" name="chenying0907 105"/>
            <p:cNvSpPr/>
            <p:nvPr/>
          </p:nvSpPr>
          <p:spPr bwMode="auto">
            <a:xfrm>
              <a:off x="3975101" y="5024438"/>
              <a:ext cx="104775" cy="127000"/>
            </a:xfrm>
            <a:custGeom>
              <a:avLst/>
              <a:gdLst>
                <a:gd name="T0" fmla="*/ 46 w 49"/>
                <a:gd name="T1" fmla="*/ 26 h 59"/>
                <a:gd name="T2" fmla="*/ 28 w 49"/>
                <a:gd name="T3" fmla="*/ 32 h 59"/>
                <a:gd name="T4" fmla="*/ 20 w 49"/>
                <a:gd name="T5" fmla="*/ 39 h 59"/>
                <a:gd name="T6" fmla="*/ 29 w 49"/>
                <a:gd name="T7" fmla="*/ 42 h 59"/>
                <a:gd name="T8" fmla="*/ 49 w 49"/>
                <a:gd name="T9" fmla="*/ 50 h 59"/>
                <a:gd name="T10" fmla="*/ 0 w 49"/>
                <a:gd name="T11" fmla="*/ 58 h 59"/>
                <a:gd name="T12" fmla="*/ 4 w 49"/>
                <a:gd name="T13" fmla="*/ 25 h 59"/>
                <a:gd name="T14" fmla="*/ 7 w 49"/>
                <a:gd name="T15" fmla="*/ 7 h 59"/>
                <a:gd name="T16" fmla="*/ 9 w 49"/>
                <a:gd name="T17" fmla="*/ 3 h 59"/>
                <a:gd name="T18" fmla="*/ 39 w 49"/>
                <a:gd name="T19" fmla="*/ 0 h 59"/>
                <a:gd name="T20" fmla="*/ 43 w 49"/>
                <a:gd name="T21" fmla="*/ 4 h 59"/>
                <a:gd name="T22" fmla="*/ 38 w 49"/>
                <a:gd name="T23" fmla="*/ 8 h 59"/>
                <a:gd name="T24" fmla="*/ 27 w 49"/>
                <a:gd name="T25" fmla="*/ 9 h 59"/>
                <a:gd name="T26" fmla="*/ 20 w 49"/>
                <a:gd name="T27" fmla="*/ 16 h 59"/>
                <a:gd name="T28" fmla="*/ 27 w 49"/>
                <a:gd name="T29" fmla="*/ 23 h 59"/>
                <a:gd name="T30" fmla="*/ 45 w 49"/>
                <a:gd name="T31" fmla="*/ 23 h 59"/>
                <a:gd name="T32" fmla="*/ 46 w 49"/>
                <a:gd name="T33" fmla="*/ 2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9">
                  <a:moveTo>
                    <a:pt x="46" y="26"/>
                  </a:moveTo>
                  <a:cubicBezTo>
                    <a:pt x="40" y="28"/>
                    <a:pt x="34" y="29"/>
                    <a:pt x="28" y="32"/>
                  </a:cubicBezTo>
                  <a:cubicBezTo>
                    <a:pt x="25" y="33"/>
                    <a:pt x="23" y="37"/>
                    <a:pt x="20" y="39"/>
                  </a:cubicBezTo>
                  <a:cubicBezTo>
                    <a:pt x="23" y="40"/>
                    <a:pt x="27" y="42"/>
                    <a:pt x="29" y="42"/>
                  </a:cubicBezTo>
                  <a:cubicBezTo>
                    <a:pt x="37" y="40"/>
                    <a:pt x="45" y="39"/>
                    <a:pt x="49" y="50"/>
                  </a:cubicBezTo>
                  <a:cubicBezTo>
                    <a:pt x="34" y="59"/>
                    <a:pt x="17" y="57"/>
                    <a:pt x="0" y="58"/>
                  </a:cubicBezTo>
                  <a:cubicBezTo>
                    <a:pt x="11" y="48"/>
                    <a:pt x="3" y="36"/>
                    <a:pt x="4" y="25"/>
                  </a:cubicBezTo>
                  <a:cubicBezTo>
                    <a:pt x="5" y="19"/>
                    <a:pt x="6" y="13"/>
                    <a:pt x="7" y="7"/>
                  </a:cubicBezTo>
                  <a:cubicBezTo>
                    <a:pt x="7" y="5"/>
                    <a:pt x="8" y="3"/>
                    <a:pt x="9" y="3"/>
                  </a:cubicBezTo>
                  <a:cubicBezTo>
                    <a:pt x="19" y="1"/>
                    <a:pt x="29" y="0"/>
                    <a:pt x="39" y="0"/>
                  </a:cubicBezTo>
                  <a:cubicBezTo>
                    <a:pt x="40" y="0"/>
                    <a:pt x="42" y="2"/>
                    <a:pt x="43" y="4"/>
                  </a:cubicBezTo>
                  <a:cubicBezTo>
                    <a:pt x="41" y="5"/>
                    <a:pt x="40" y="7"/>
                    <a:pt x="38" y="8"/>
                  </a:cubicBezTo>
                  <a:cubicBezTo>
                    <a:pt x="34" y="9"/>
                    <a:pt x="30" y="8"/>
                    <a:pt x="27" y="9"/>
                  </a:cubicBezTo>
                  <a:cubicBezTo>
                    <a:pt x="24" y="10"/>
                    <a:pt x="21" y="13"/>
                    <a:pt x="20" y="16"/>
                  </a:cubicBezTo>
                  <a:cubicBezTo>
                    <a:pt x="19" y="21"/>
                    <a:pt x="23" y="23"/>
                    <a:pt x="27" y="23"/>
                  </a:cubicBezTo>
                  <a:cubicBezTo>
                    <a:pt x="33" y="23"/>
                    <a:pt x="39" y="23"/>
                    <a:pt x="45" y="23"/>
                  </a:cubicBezTo>
                  <a:cubicBezTo>
                    <a:pt x="45" y="24"/>
                    <a:pt x="46" y="25"/>
                    <a:pt x="4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01" name="chenying0907 107"/>
            <p:cNvSpPr/>
            <p:nvPr/>
          </p:nvSpPr>
          <p:spPr bwMode="auto">
            <a:xfrm>
              <a:off x="4240213" y="5024438"/>
              <a:ext cx="104775" cy="127000"/>
            </a:xfrm>
            <a:custGeom>
              <a:avLst/>
              <a:gdLst>
                <a:gd name="T0" fmla="*/ 46 w 49"/>
                <a:gd name="T1" fmla="*/ 26 h 59"/>
                <a:gd name="T2" fmla="*/ 27 w 49"/>
                <a:gd name="T3" fmla="*/ 32 h 59"/>
                <a:gd name="T4" fmla="*/ 20 w 49"/>
                <a:gd name="T5" fmla="*/ 38 h 59"/>
                <a:gd name="T6" fmla="*/ 29 w 49"/>
                <a:gd name="T7" fmla="*/ 42 h 59"/>
                <a:gd name="T8" fmla="*/ 49 w 49"/>
                <a:gd name="T9" fmla="*/ 50 h 59"/>
                <a:gd name="T10" fmla="*/ 0 w 49"/>
                <a:gd name="T11" fmla="*/ 59 h 59"/>
                <a:gd name="T12" fmla="*/ 4 w 49"/>
                <a:gd name="T13" fmla="*/ 24 h 59"/>
                <a:gd name="T14" fmla="*/ 7 w 49"/>
                <a:gd name="T15" fmla="*/ 7 h 59"/>
                <a:gd name="T16" fmla="*/ 10 w 49"/>
                <a:gd name="T17" fmla="*/ 3 h 59"/>
                <a:gd name="T18" fmla="*/ 38 w 49"/>
                <a:gd name="T19" fmla="*/ 0 h 59"/>
                <a:gd name="T20" fmla="*/ 43 w 49"/>
                <a:gd name="T21" fmla="*/ 4 h 59"/>
                <a:gd name="T22" fmla="*/ 38 w 49"/>
                <a:gd name="T23" fmla="*/ 8 h 59"/>
                <a:gd name="T24" fmla="*/ 28 w 49"/>
                <a:gd name="T25" fmla="*/ 9 h 59"/>
                <a:gd name="T26" fmla="*/ 20 w 49"/>
                <a:gd name="T27" fmla="*/ 17 h 59"/>
                <a:gd name="T28" fmla="*/ 28 w 49"/>
                <a:gd name="T29" fmla="*/ 23 h 59"/>
                <a:gd name="T30" fmla="*/ 45 w 49"/>
                <a:gd name="T31" fmla="*/ 23 h 59"/>
                <a:gd name="T32" fmla="*/ 46 w 49"/>
                <a:gd name="T33" fmla="*/ 2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59">
                  <a:moveTo>
                    <a:pt x="46" y="26"/>
                  </a:moveTo>
                  <a:cubicBezTo>
                    <a:pt x="40" y="28"/>
                    <a:pt x="33" y="30"/>
                    <a:pt x="27" y="32"/>
                  </a:cubicBezTo>
                  <a:cubicBezTo>
                    <a:pt x="24" y="33"/>
                    <a:pt x="22" y="36"/>
                    <a:pt x="20" y="38"/>
                  </a:cubicBezTo>
                  <a:cubicBezTo>
                    <a:pt x="23" y="40"/>
                    <a:pt x="26" y="42"/>
                    <a:pt x="29" y="42"/>
                  </a:cubicBezTo>
                  <a:cubicBezTo>
                    <a:pt x="37" y="41"/>
                    <a:pt x="45" y="38"/>
                    <a:pt x="49" y="50"/>
                  </a:cubicBezTo>
                  <a:cubicBezTo>
                    <a:pt x="34" y="59"/>
                    <a:pt x="17" y="56"/>
                    <a:pt x="0" y="59"/>
                  </a:cubicBezTo>
                  <a:cubicBezTo>
                    <a:pt x="10" y="48"/>
                    <a:pt x="4" y="35"/>
                    <a:pt x="4" y="24"/>
                  </a:cubicBezTo>
                  <a:cubicBezTo>
                    <a:pt x="5" y="18"/>
                    <a:pt x="6" y="12"/>
                    <a:pt x="7" y="7"/>
                  </a:cubicBezTo>
                  <a:cubicBezTo>
                    <a:pt x="7" y="5"/>
                    <a:pt x="8" y="3"/>
                    <a:pt x="10" y="3"/>
                  </a:cubicBezTo>
                  <a:cubicBezTo>
                    <a:pt x="19" y="1"/>
                    <a:pt x="28" y="0"/>
                    <a:pt x="38" y="0"/>
                  </a:cubicBezTo>
                  <a:cubicBezTo>
                    <a:pt x="39" y="0"/>
                    <a:pt x="41" y="3"/>
                    <a:pt x="43" y="4"/>
                  </a:cubicBezTo>
                  <a:cubicBezTo>
                    <a:pt x="41" y="5"/>
                    <a:pt x="40" y="7"/>
                    <a:pt x="38" y="8"/>
                  </a:cubicBezTo>
                  <a:cubicBezTo>
                    <a:pt x="34" y="9"/>
                    <a:pt x="31" y="9"/>
                    <a:pt x="28" y="9"/>
                  </a:cubicBezTo>
                  <a:cubicBezTo>
                    <a:pt x="22" y="8"/>
                    <a:pt x="20" y="11"/>
                    <a:pt x="20" y="17"/>
                  </a:cubicBezTo>
                  <a:cubicBezTo>
                    <a:pt x="20" y="22"/>
                    <a:pt x="23" y="23"/>
                    <a:pt x="28" y="23"/>
                  </a:cubicBezTo>
                  <a:cubicBezTo>
                    <a:pt x="34" y="23"/>
                    <a:pt x="39" y="23"/>
                    <a:pt x="45" y="23"/>
                  </a:cubicBezTo>
                  <a:cubicBezTo>
                    <a:pt x="45" y="24"/>
                    <a:pt x="46" y="25"/>
                    <a:pt x="4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02" name="chenying0907 108"/>
            <p:cNvSpPr/>
            <p:nvPr/>
          </p:nvSpPr>
          <p:spPr bwMode="auto">
            <a:xfrm>
              <a:off x="4483101" y="5019676"/>
              <a:ext cx="125413" cy="134938"/>
            </a:xfrm>
            <a:custGeom>
              <a:avLst/>
              <a:gdLst>
                <a:gd name="T0" fmla="*/ 29 w 58"/>
                <a:gd name="T1" fmla="*/ 63 h 63"/>
                <a:gd name="T2" fmla="*/ 16 w 58"/>
                <a:gd name="T3" fmla="*/ 20 h 63"/>
                <a:gd name="T4" fmla="*/ 2 w 58"/>
                <a:gd name="T5" fmla="*/ 20 h 63"/>
                <a:gd name="T6" fmla="*/ 0 w 58"/>
                <a:gd name="T7" fmla="*/ 11 h 63"/>
                <a:gd name="T8" fmla="*/ 4 w 58"/>
                <a:gd name="T9" fmla="*/ 5 h 63"/>
                <a:gd name="T10" fmla="*/ 51 w 58"/>
                <a:gd name="T11" fmla="*/ 0 h 63"/>
                <a:gd name="T12" fmla="*/ 58 w 58"/>
                <a:gd name="T13" fmla="*/ 2 h 63"/>
                <a:gd name="T14" fmla="*/ 51 w 58"/>
                <a:gd name="T15" fmla="*/ 21 h 63"/>
                <a:gd name="T16" fmla="*/ 43 w 58"/>
                <a:gd name="T17" fmla="*/ 21 h 63"/>
                <a:gd name="T18" fmla="*/ 31 w 58"/>
                <a:gd name="T19" fmla="*/ 31 h 63"/>
                <a:gd name="T20" fmla="*/ 29 w 58"/>
                <a:gd name="T2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63">
                  <a:moveTo>
                    <a:pt x="29" y="63"/>
                  </a:moveTo>
                  <a:cubicBezTo>
                    <a:pt x="11" y="51"/>
                    <a:pt x="17" y="35"/>
                    <a:pt x="16" y="20"/>
                  </a:cubicBezTo>
                  <a:cubicBezTo>
                    <a:pt x="10" y="20"/>
                    <a:pt x="5" y="20"/>
                    <a:pt x="2" y="20"/>
                  </a:cubicBezTo>
                  <a:cubicBezTo>
                    <a:pt x="1" y="16"/>
                    <a:pt x="0" y="13"/>
                    <a:pt x="0" y="11"/>
                  </a:cubicBezTo>
                  <a:cubicBezTo>
                    <a:pt x="0" y="9"/>
                    <a:pt x="2" y="5"/>
                    <a:pt x="4" y="5"/>
                  </a:cubicBezTo>
                  <a:cubicBezTo>
                    <a:pt x="19" y="3"/>
                    <a:pt x="35" y="1"/>
                    <a:pt x="51" y="0"/>
                  </a:cubicBezTo>
                  <a:cubicBezTo>
                    <a:pt x="53" y="0"/>
                    <a:pt x="55" y="1"/>
                    <a:pt x="58" y="2"/>
                  </a:cubicBezTo>
                  <a:cubicBezTo>
                    <a:pt x="57" y="10"/>
                    <a:pt x="39" y="7"/>
                    <a:pt x="51" y="21"/>
                  </a:cubicBezTo>
                  <a:cubicBezTo>
                    <a:pt x="47" y="21"/>
                    <a:pt x="45" y="21"/>
                    <a:pt x="43" y="21"/>
                  </a:cubicBezTo>
                  <a:cubicBezTo>
                    <a:pt x="31" y="19"/>
                    <a:pt x="32" y="19"/>
                    <a:pt x="31" y="31"/>
                  </a:cubicBezTo>
                  <a:cubicBezTo>
                    <a:pt x="31" y="41"/>
                    <a:pt x="30" y="52"/>
                    <a:pt x="29" y="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03" name="chenying0907 109"/>
            <p:cNvSpPr/>
            <p:nvPr/>
          </p:nvSpPr>
          <p:spPr bwMode="auto">
            <a:xfrm>
              <a:off x="4718051" y="5019676"/>
              <a:ext cx="127000" cy="134938"/>
            </a:xfrm>
            <a:custGeom>
              <a:avLst/>
              <a:gdLst>
                <a:gd name="T0" fmla="*/ 59 w 59"/>
                <a:gd name="T1" fmla="*/ 0 h 63"/>
                <a:gd name="T2" fmla="*/ 51 w 59"/>
                <a:gd name="T3" fmla="*/ 21 h 63"/>
                <a:gd name="T4" fmla="*/ 43 w 59"/>
                <a:gd name="T5" fmla="*/ 21 h 63"/>
                <a:gd name="T6" fmla="*/ 31 w 59"/>
                <a:gd name="T7" fmla="*/ 32 h 63"/>
                <a:gd name="T8" fmla="*/ 30 w 59"/>
                <a:gd name="T9" fmla="*/ 53 h 63"/>
                <a:gd name="T10" fmla="*/ 28 w 59"/>
                <a:gd name="T11" fmla="*/ 63 h 63"/>
                <a:gd name="T12" fmla="*/ 15 w 59"/>
                <a:gd name="T13" fmla="*/ 21 h 63"/>
                <a:gd name="T14" fmla="*/ 1 w 59"/>
                <a:gd name="T15" fmla="*/ 21 h 63"/>
                <a:gd name="T16" fmla="*/ 0 w 59"/>
                <a:gd name="T17" fmla="*/ 6 h 63"/>
                <a:gd name="T18" fmla="*/ 59 w 59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3">
                  <a:moveTo>
                    <a:pt x="59" y="0"/>
                  </a:moveTo>
                  <a:cubicBezTo>
                    <a:pt x="56" y="10"/>
                    <a:pt x="39" y="8"/>
                    <a:pt x="51" y="21"/>
                  </a:cubicBezTo>
                  <a:cubicBezTo>
                    <a:pt x="47" y="21"/>
                    <a:pt x="45" y="21"/>
                    <a:pt x="43" y="21"/>
                  </a:cubicBezTo>
                  <a:cubicBezTo>
                    <a:pt x="31" y="19"/>
                    <a:pt x="31" y="19"/>
                    <a:pt x="31" y="32"/>
                  </a:cubicBezTo>
                  <a:cubicBezTo>
                    <a:pt x="30" y="39"/>
                    <a:pt x="30" y="46"/>
                    <a:pt x="30" y="53"/>
                  </a:cubicBezTo>
                  <a:cubicBezTo>
                    <a:pt x="30" y="56"/>
                    <a:pt x="29" y="59"/>
                    <a:pt x="28" y="63"/>
                  </a:cubicBezTo>
                  <a:cubicBezTo>
                    <a:pt x="12" y="52"/>
                    <a:pt x="16" y="36"/>
                    <a:pt x="15" y="21"/>
                  </a:cubicBezTo>
                  <a:cubicBezTo>
                    <a:pt x="9" y="21"/>
                    <a:pt x="5" y="21"/>
                    <a:pt x="1" y="21"/>
                  </a:cubicBezTo>
                  <a:cubicBezTo>
                    <a:pt x="1" y="16"/>
                    <a:pt x="1" y="12"/>
                    <a:pt x="0" y="6"/>
                  </a:cubicBezTo>
                  <a:cubicBezTo>
                    <a:pt x="18" y="4"/>
                    <a:pt x="37" y="2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04" name="chenying0907 110"/>
            <p:cNvSpPr>
              <a:spLocks noEditPoints="1"/>
            </p:cNvSpPr>
            <p:nvPr/>
          </p:nvSpPr>
          <p:spPr bwMode="auto">
            <a:xfrm>
              <a:off x="3713163" y="5041901"/>
              <a:ext cx="123825" cy="115888"/>
            </a:xfrm>
            <a:custGeom>
              <a:avLst/>
              <a:gdLst>
                <a:gd name="T0" fmla="*/ 7 w 58"/>
                <a:gd name="T1" fmla="*/ 54 h 54"/>
                <a:gd name="T2" fmla="*/ 10 w 58"/>
                <a:gd name="T3" fmla="*/ 29 h 54"/>
                <a:gd name="T4" fmla="*/ 0 w 58"/>
                <a:gd name="T5" fmla="*/ 11 h 54"/>
                <a:gd name="T6" fmla="*/ 8 w 58"/>
                <a:gd name="T7" fmla="*/ 4 h 54"/>
                <a:gd name="T8" fmla="*/ 48 w 58"/>
                <a:gd name="T9" fmla="*/ 7 h 54"/>
                <a:gd name="T10" fmla="*/ 57 w 58"/>
                <a:gd name="T11" fmla="*/ 19 h 54"/>
                <a:gd name="T12" fmla="*/ 48 w 58"/>
                <a:gd name="T13" fmla="*/ 28 h 54"/>
                <a:gd name="T14" fmla="*/ 29 w 58"/>
                <a:gd name="T15" fmla="*/ 34 h 54"/>
                <a:gd name="T16" fmla="*/ 22 w 58"/>
                <a:gd name="T17" fmla="*/ 43 h 54"/>
                <a:gd name="T18" fmla="*/ 14 w 58"/>
                <a:gd name="T19" fmla="*/ 49 h 54"/>
                <a:gd name="T20" fmla="*/ 7 w 58"/>
                <a:gd name="T21" fmla="*/ 54 h 54"/>
                <a:gd name="T22" fmla="*/ 18 w 58"/>
                <a:gd name="T23" fmla="*/ 17 h 54"/>
                <a:gd name="T24" fmla="*/ 29 w 58"/>
                <a:gd name="T25" fmla="*/ 27 h 54"/>
                <a:gd name="T26" fmla="*/ 38 w 58"/>
                <a:gd name="T27" fmla="*/ 16 h 54"/>
                <a:gd name="T28" fmla="*/ 28 w 58"/>
                <a:gd name="T29" fmla="*/ 10 h 54"/>
                <a:gd name="T30" fmla="*/ 18 w 58"/>
                <a:gd name="T31" fmla="*/ 1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54">
                  <a:moveTo>
                    <a:pt x="7" y="54"/>
                  </a:moveTo>
                  <a:cubicBezTo>
                    <a:pt x="8" y="44"/>
                    <a:pt x="9" y="37"/>
                    <a:pt x="10" y="29"/>
                  </a:cubicBezTo>
                  <a:cubicBezTo>
                    <a:pt x="12" y="16"/>
                    <a:pt x="11" y="14"/>
                    <a:pt x="0" y="11"/>
                  </a:cubicBezTo>
                  <a:cubicBezTo>
                    <a:pt x="3" y="8"/>
                    <a:pt x="5" y="5"/>
                    <a:pt x="8" y="4"/>
                  </a:cubicBezTo>
                  <a:cubicBezTo>
                    <a:pt x="22" y="2"/>
                    <a:pt x="36" y="0"/>
                    <a:pt x="48" y="7"/>
                  </a:cubicBezTo>
                  <a:cubicBezTo>
                    <a:pt x="53" y="9"/>
                    <a:pt x="56" y="14"/>
                    <a:pt x="57" y="19"/>
                  </a:cubicBezTo>
                  <a:cubicBezTo>
                    <a:pt x="58" y="21"/>
                    <a:pt x="52" y="26"/>
                    <a:pt x="48" y="28"/>
                  </a:cubicBezTo>
                  <a:cubicBezTo>
                    <a:pt x="43" y="31"/>
                    <a:pt x="36" y="33"/>
                    <a:pt x="29" y="34"/>
                  </a:cubicBezTo>
                  <a:cubicBezTo>
                    <a:pt x="24" y="36"/>
                    <a:pt x="22" y="38"/>
                    <a:pt x="22" y="43"/>
                  </a:cubicBezTo>
                  <a:cubicBezTo>
                    <a:pt x="22" y="48"/>
                    <a:pt x="22" y="54"/>
                    <a:pt x="14" y="49"/>
                  </a:cubicBezTo>
                  <a:cubicBezTo>
                    <a:pt x="13" y="49"/>
                    <a:pt x="11" y="51"/>
                    <a:pt x="7" y="54"/>
                  </a:cubicBezTo>
                  <a:close/>
                  <a:moveTo>
                    <a:pt x="18" y="17"/>
                  </a:moveTo>
                  <a:cubicBezTo>
                    <a:pt x="23" y="22"/>
                    <a:pt x="26" y="25"/>
                    <a:pt x="29" y="27"/>
                  </a:cubicBezTo>
                  <a:cubicBezTo>
                    <a:pt x="32" y="24"/>
                    <a:pt x="37" y="20"/>
                    <a:pt x="38" y="16"/>
                  </a:cubicBezTo>
                  <a:cubicBezTo>
                    <a:pt x="39" y="10"/>
                    <a:pt x="33" y="9"/>
                    <a:pt x="28" y="10"/>
                  </a:cubicBezTo>
                  <a:cubicBezTo>
                    <a:pt x="26" y="10"/>
                    <a:pt x="23" y="13"/>
                    <a:pt x="18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05" name="chenying0907 111"/>
            <p:cNvSpPr/>
            <p:nvPr/>
          </p:nvSpPr>
          <p:spPr bwMode="auto">
            <a:xfrm>
              <a:off x="3848101" y="5032376"/>
              <a:ext cx="115888" cy="119063"/>
            </a:xfrm>
            <a:custGeom>
              <a:avLst/>
              <a:gdLst>
                <a:gd name="T0" fmla="*/ 5 w 54"/>
                <a:gd name="T1" fmla="*/ 0 h 55"/>
                <a:gd name="T2" fmla="*/ 15 w 54"/>
                <a:gd name="T3" fmla="*/ 2 h 55"/>
                <a:gd name="T4" fmla="*/ 20 w 54"/>
                <a:gd name="T5" fmla="*/ 8 h 55"/>
                <a:gd name="T6" fmla="*/ 21 w 54"/>
                <a:gd name="T7" fmla="*/ 33 h 55"/>
                <a:gd name="T8" fmla="*/ 29 w 54"/>
                <a:gd name="T9" fmla="*/ 41 h 55"/>
                <a:gd name="T10" fmla="*/ 46 w 54"/>
                <a:gd name="T11" fmla="*/ 41 h 55"/>
                <a:gd name="T12" fmla="*/ 54 w 54"/>
                <a:gd name="T13" fmla="*/ 43 h 55"/>
                <a:gd name="T14" fmla="*/ 54 w 54"/>
                <a:gd name="T15" fmla="*/ 47 h 55"/>
                <a:gd name="T16" fmla="*/ 32 w 54"/>
                <a:gd name="T17" fmla="*/ 48 h 55"/>
                <a:gd name="T18" fmla="*/ 48 w 54"/>
                <a:gd name="T19" fmla="*/ 50 h 55"/>
                <a:gd name="T20" fmla="*/ 48 w 54"/>
                <a:gd name="T21" fmla="*/ 54 h 55"/>
                <a:gd name="T22" fmla="*/ 10 w 54"/>
                <a:gd name="T23" fmla="*/ 55 h 55"/>
                <a:gd name="T24" fmla="*/ 5 w 54"/>
                <a:gd name="T25" fmla="*/ 50 h 55"/>
                <a:gd name="T26" fmla="*/ 5 w 54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55">
                  <a:moveTo>
                    <a:pt x="5" y="0"/>
                  </a:moveTo>
                  <a:cubicBezTo>
                    <a:pt x="9" y="1"/>
                    <a:pt x="13" y="1"/>
                    <a:pt x="15" y="2"/>
                  </a:cubicBezTo>
                  <a:cubicBezTo>
                    <a:pt x="17" y="3"/>
                    <a:pt x="19" y="6"/>
                    <a:pt x="20" y="8"/>
                  </a:cubicBezTo>
                  <a:cubicBezTo>
                    <a:pt x="20" y="17"/>
                    <a:pt x="21" y="25"/>
                    <a:pt x="21" y="33"/>
                  </a:cubicBezTo>
                  <a:cubicBezTo>
                    <a:pt x="21" y="39"/>
                    <a:pt x="23" y="41"/>
                    <a:pt x="29" y="41"/>
                  </a:cubicBezTo>
                  <a:cubicBezTo>
                    <a:pt x="34" y="40"/>
                    <a:pt x="40" y="41"/>
                    <a:pt x="46" y="41"/>
                  </a:cubicBezTo>
                  <a:cubicBezTo>
                    <a:pt x="49" y="41"/>
                    <a:pt x="51" y="42"/>
                    <a:pt x="54" y="43"/>
                  </a:cubicBezTo>
                  <a:cubicBezTo>
                    <a:pt x="54" y="44"/>
                    <a:pt x="54" y="45"/>
                    <a:pt x="54" y="47"/>
                  </a:cubicBezTo>
                  <a:cubicBezTo>
                    <a:pt x="47" y="47"/>
                    <a:pt x="40" y="47"/>
                    <a:pt x="32" y="48"/>
                  </a:cubicBezTo>
                  <a:cubicBezTo>
                    <a:pt x="38" y="49"/>
                    <a:pt x="43" y="49"/>
                    <a:pt x="48" y="50"/>
                  </a:cubicBezTo>
                  <a:cubicBezTo>
                    <a:pt x="48" y="51"/>
                    <a:pt x="48" y="53"/>
                    <a:pt x="48" y="54"/>
                  </a:cubicBezTo>
                  <a:cubicBezTo>
                    <a:pt x="36" y="54"/>
                    <a:pt x="23" y="55"/>
                    <a:pt x="10" y="55"/>
                  </a:cubicBezTo>
                  <a:cubicBezTo>
                    <a:pt x="8" y="55"/>
                    <a:pt x="5" y="52"/>
                    <a:pt x="5" y="50"/>
                  </a:cubicBezTo>
                  <a:cubicBezTo>
                    <a:pt x="2" y="33"/>
                    <a:pt x="0" y="16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06" name="chenying0907 121"/>
            <p:cNvSpPr/>
            <p:nvPr/>
          </p:nvSpPr>
          <p:spPr bwMode="auto">
            <a:xfrm>
              <a:off x="4857751" y="5072063"/>
              <a:ext cx="31750" cy="85725"/>
            </a:xfrm>
            <a:custGeom>
              <a:avLst/>
              <a:gdLst>
                <a:gd name="T0" fmla="*/ 4 w 15"/>
                <a:gd name="T1" fmla="*/ 40 h 40"/>
                <a:gd name="T2" fmla="*/ 8 w 15"/>
                <a:gd name="T3" fmla="*/ 0 h 40"/>
                <a:gd name="T4" fmla="*/ 4 w 15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0">
                  <a:moveTo>
                    <a:pt x="4" y="40"/>
                  </a:moveTo>
                  <a:cubicBezTo>
                    <a:pt x="2" y="26"/>
                    <a:pt x="0" y="13"/>
                    <a:pt x="8" y="0"/>
                  </a:cubicBezTo>
                  <a:cubicBezTo>
                    <a:pt x="15" y="12"/>
                    <a:pt x="13" y="32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07" name="chenying0907 122"/>
            <p:cNvSpPr/>
            <p:nvPr/>
          </p:nvSpPr>
          <p:spPr bwMode="auto">
            <a:xfrm>
              <a:off x="3498851" y="5073651"/>
              <a:ext cx="33338" cy="80963"/>
            </a:xfrm>
            <a:custGeom>
              <a:avLst/>
              <a:gdLst>
                <a:gd name="T0" fmla="*/ 9 w 15"/>
                <a:gd name="T1" fmla="*/ 0 h 38"/>
                <a:gd name="T2" fmla="*/ 6 w 15"/>
                <a:gd name="T3" fmla="*/ 38 h 38"/>
                <a:gd name="T4" fmla="*/ 9 w 15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38">
                  <a:moveTo>
                    <a:pt x="9" y="0"/>
                  </a:moveTo>
                  <a:cubicBezTo>
                    <a:pt x="15" y="12"/>
                    <a:pt x="13" y="31"/>
                    <a:pt x="6" y="38"/>
                  </a:cubicBezTo>
                  <a:cubicBezTo>
                    <a:pt x="0" y="29"/>
                    <a:pt x="1" y="7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08" name="chenying0907 123"/>
            <p:cNvSpPr/>
            <p:nvPr/>
          </p:nvSpPr>
          <p:spPr bwMode="auto">
            <a:xfrm>
              <a:off x="3495676" y="5014913"/>
              <a:ext cx="49213" cy="34925"/>
            </a:xfrm>
            <a:custGeom>
              <a:avLst/>
              <a:gdLst>
                <a:gd name="T0" fmla="*/ 13 w 23"/>
                <a:gd name="T1" fmla="*/ 16 h 16"/>
                <a:gd name="T2" fmla="*/ 1 w 23"/>
                <a:gd name="T3" fmla="*/ 5 h 16"/>
                <a:gd name="T4" fmla="*/ 14 w 23"/>
                <a:gd name="T5" fmla="*/ 0 h 16"/>
                <a:gd name="T6" fmla="*/ 23 w 23"/>
                <a:gd name="T7" fmla="*/ 7 h 16"/>
                <a:gd name="T8" fmla="*/ 13 w 2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3" y="16"/>
                  </a:moveTo>
                  <a:cubicBezTo>
                    <a:pt x="3" y="16"/>
                    <a:pt x="0" y="10"/>
                    <a:pt x="1" y="5"/>
                  </a:cubicBezTo>
                  <a:cubicBezTo>
                    <a:pt x="2" y="2"/>
                    <a:pt x="10" y="0"/>
                    <a:pt x="14" y="0"/>
                  </a:cubicBezTo>
                  <a:cubicBezTo>
                    <a:pt x="17" y="0"/>
                    <a:pt x="20" y="5"/>
                    <a:pt x="23" y="7"/>
                  </a:cubicBezTo>
                  <a:cubicBezTo>
                    <a:pt x="19" y="11"/>
                    <a:pt x="15" y="14"/>
                    <a:pt x="1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09" name="chenying0907 124"/>
            <p:cNvSpPr/>
            <p:nvPr/>
          </p:nvSpPr>
          <p:spPr bwMode="auto">
            <a:xfrm>
              <a:off x="4852988" y="5011738"/>
              <a:ext cx="52388" cy="42863"/>
            </a:xfrm>
            <a:custGeom>
              <a:avLst/>
              <a:gdLst>
                <a:gd name="T0" fmla="*/ 0 w 24"/>
                <a:gd name="T1" fmla="*/ 5 h 20"/>
                <a:gd name="T2" fmla="*/ 22 w 24"/>
                <a:gd name="T3" fmla="*/ 7 h 20"/>
                <a:gd name="T4" fmla="*/ 14 w 24"/>
                <a:gd name="T5" fmla="*/ 18 h 20"/>
                <a:gd name="T6" fmla="*/ 0 w 24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0">
                  <a:moveTo>
                    <a:pt x="0" y="5"/>
                  </a:moveTo>
                  <a:cubicBezTo>
                    <a:pt x="13" y="0"/>
                    <a:pt x="20" y="0"/>
                    <a:pt x="22" y="7"/>
                  </a:cubicBezTo>
                  <a:cubicBezTo>
                    <a:pt x="24" y="14"/>
                    <a:pt x="18" y="16"/>
                    <a:pt x="14" y="18"/>
                  </a:cubicBezTo>
                  <a:cubicBezTo>
                    <a:pt x="6" y="20"/>
                    <a:pt x="3" y="17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110" name="PA_任意多边形 142"/>
          <p:cNvSpPr/>
          <p:nvPr>
            <p:custDataLst>
              <p:tags r:id="rId16"/>
            </p:custDataLst>
          </p:nvPr>
        </p:nvSpPr>
        <p:spPr bwMode="auto">
          <a:xfrm>
            <a:off x="7129842" y="5086018"/>
            <a:ext cx="179410" cy="103488"/>
          </a:xfrm>
          <a:custGeom>
            <a:avLst/>
            <a:gdLst>
              <a:gd name="T0" fmla="*/ 0 w 101"/>
              <a:gd name="T1" fmla="*/ 0 h 59"/>
              <a:gd name="T2" fmla="*/ 101 w 101"/>
              <a:gd name="T3" fmla="*/ 59 h 59"/>
              <a:gd name="T4" fmla="*/ 0 w 101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1" h="59">
                <a:moveTo>
                  <a:pt x="0" y="0"/>
                </a:moveTo>
                <a:cubicBezTo>
                  <a:pt x="33" y="19"/>
                  <a:pt x="66" y="39"/>
                  <a:pt x="101" y="59"/>
                </a:cubicBezTo>
                <a:cubicBezTo>
                  <a:pt x="87" y="57"/>
                  <a:pt x="9" y="12"/>
                  <a:pt x="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1" name="PA_任意多边形 151"/>
          <p:cNvSpPr/>
          <p:nvPr>
            <p:custDataLst>
              <p:tags r:id="rId17"/>
            </p:custDataLst>
          </p:nvPr>
        </p:nvSpPr>
        <p:spPr bwMode="auto">
          <a:xfrm>
            <a:off x="7754500" y="2639011"/>
            <a:ext cx="252744" cy="3930"/>
          </a:xfrm>
          <a:custGeom>
            <a:avLst/>
            <a:gdLst>
              <a:gd name="T0" fmla="*/ 142 w 142"/>
              <a:gd name="T1" fmla="*/ 2 h 2"/>
              <a:gd name="T2" fmla="*/ 0 w 142"/>
              <a:gd name="T3" fmla="*/ 2 h 2"/>
              <a:gd name="T4" fmla="*/ 0 w 142"/>
              <a:gd name="T5" fmla="*/ 0 h 2"/>
              <a:gd name="T6" fmla="*/ 141 w 142"/>
              <a:gd name="T7" fmla="*/ 0 h 2"/>
              <a:gd name="T8" fmla="*/ 142 w 142"/>
              <a:gd name="T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" h="2">
                <a:moveTo>
                  <a:pt x="142" y="2"/>
                </a:moveTo>
                <a:cubicBezTo>
                  <a:pt x="94" y="2"/>
                  <a:pt x="47" y="2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47" y="0"/>
                  <a:pt x="94" y="0"/>
                  <a:pt x="141" y="0"/>
                </a:cubicBezTo>
                <a:cubicBezTo>
                  <a:pt x="141" y="1"/>
                  <a:pt x="141" y="1"/>
                  <a:pt x="142" y="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93" name="PA_组合 1"/>
          <p:cNvGrpSpPr/>
          <p:nvPr>
            <p:custDataLst>
              <p:tags r:id="rId18"/>
            </p:custDataLst>
          </p:nvPr>
        </p:nvGrpSpPr>
        <p:grpSpPr>
          <a:xfrm>
            <a:off x="7304012" y="3262553"/>
            <a:ext cx="1250626" cy="1482875"/>
            <a:chOff x="6788468" y="2929211"/>
            <a:chExt cx="1516063" cy="1797051"/>
          </a:xfrm>
          <a:solidFill>
            <a:schemeClr val="bg1">
              <a:lumMod val="65000"/>
            </a:schemeClr>
          </a:solidFill>
        </p:grpSpPr>
        <p:grpSp>
          <p:nvGrpSpPr>
            <p:cNvPr id="112" name="组合 79"/>
            <p:cNvGrpSpPr/>
            <p:nvPr/>
          </p:nvGrpSpPr>
          <p:grpSpPr>
            <a:xfrm>
              <a:off x="6788468" y="2929211"/>
              <a:ext cx="1516063" cy="728663"/>
              <a:chOff x="4421188" y="2582863"/>
              <a:chExt cx="1516063" cy="728663"/>
            </a:xfrm>
            <a:grpFill/>
          </p:grpSpPr>
          <p:sp>
            <p:nvSpPr>
              <p:cNvPr id="81" name="chenying0907 112"/>
              <p:cNvSpPr/>
              <p:nvPr/>
            </p:nvSpPr>
            <p:spPr bwMode="auto">
              <a:xfrm>
                <a:off x="5756276" y="3260726"/>
                <a:ext cx="180975" cy="49213"/>
              </a:xfrm>
              <a:custGeom>
                <a:avLst/>
                <a:gdLst>
                  <a:gd name="T0" fmla="*/ 48 w 84"/>
                  <a:gd name="T1" fmla="*/ 20 h 23"/>
                  <a:gd name="T2" fmla="*/ 16 w 84"/>
                  <a:gd name="T3" fmla="*/ 23 h 23"/>
                  <a:gd name="T4" fmla="*/ 10 w 84"/>
                  <a:gd name="T5" fmla="*/ 23 h 23"/>
                  <a:gd name="T6" fmla="*/ 0 w 84"/>
                  <a:gd name="T7" fmla="*/ 15 h 23"/>
                  <a:gd name="T8" fmla="*/ 10 w 84"/>
                  <a:gd name="T9" fmla="*/ 12 h 23"/>
                  <a:gd name="T10" fmla="*/ 67 w 84"/>
                  <a:gd name="T11" fmla="*/ 1 h 23"/>
                  <a:gd name="T12" fmla="*/ 84 w 84"/>
                  <a:gd name="T13" fmla="*/ 9 h 23"/>
                  <a:gd name="T14" fmla="*/ 81 w 84"/>
                  <a:gd name="T15" fmla="*/ 14 h 23"/>
                  <a:gd name="T16" fmla="*/ 49 w 84"/>
                  <a:gd name="T17" fmla="*/ 22 h 23"/>
                  <a:gd name="T18" fmla="*/ 48 w 84"/>
                  <a:gd name="T19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23">
                    <a:moveTo>
                      <a:pt x="48" y="20"/>
                    </a:moveTo>
                    <a:cubicBezTo>
                      <a:pt x="38" y="21"/>
                      <a:pt x="27" y="22"/>
                      <a:pt x="16" y="23"/>
                    </a:cubicBezTo>
                    <a:cubicBezTo>
                      <a:pt x="14" y="23"/>
                      <a:pt x="11" y="23"/>
                      <a:pt x="10" y="23"/>
                    </a:cubicBezTo>
                    <a:cubicBezTo>
                      <a:pt x="6" y="20"/>
                      <a:pt x="3" y="18"/>
                      <a:pt x="0" y="15"/>
                    </a:cubicBezTo>
                    <a:cubicBezTo>
                      <a:pt x="3" y="14"/>
                      <a:pt x="6" y="12"/>
                      <a:pt x="10" y="12"/>
                    </a:cubicBezTo>
                    <a:cubicBezTo>
                      <a:pt x="29" y="8"/>
                      <a:pt x="48" y="5"/>
                      <a:pt x="67" y="1"/>
                    </a:cubicBezTo>
                    <a:cubicBezTo>
                      <a:pt x="75" y="0"/>
                      <a:pt x="79" y="5"/>
                      <a:pt x="84" y="9"/>
                    </a:cubicBezTo>
                    <a:cubicBezTo>
                      <a:pt x="84" y="9"/>
                      <a:pt x="82" y="14"/>
                      <a:pt x="81" y="14"/>
                    </a:cubicBezTo>
                    <a:cubicBezTo>
                      <a:pt x="70" y="17"/>
                      <a:pt x="60" y="19"/>
                      <a:pt x="49" y="22"/>
                    </a:cubicBezTo>
                    <a:cubicBezTo>
                      <a:pt x="49" y="21"/>
                      <a:pt x="49" y="20"/>
                      <a:pt x="48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889" tIns="60944" rIns="121889" bIns="6094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2" name="chenying0907 113"/>
              <p:cNvSpPr/>
              <p:nvPr/>
            </p:nvSpPr>
            <p:spPr bwMode="auto">
              <a:xfrm>
                <a:off x="5626101" y="2740026"/>
                <a:ext cx="130175" cy="142875"/>
              </a:xfrm>
              <a:custGeom>
                <a:avLst/>
                <a:gdLst>
                  <a:gd name="T0" fmla="*/ 9 w 60"/>
                  <a:gd name="T1" fmla="*/ 66 h 66"/>
                  <a:gd name="T2" fmla="*/ 0 w 60"/>
                  <a:gd name="T3" fmla="*/ 62 h 66"/>
                  <a:gd name="T4" fmla="*/ 3 w 60"/>
                  <a:gd name="T5" fmla="*/ 55 h 66"/>
                  <a:gd name="T6" fmla="*/ 43 w 60"/>
                  <a:gd name="T7" fmla="*/ 6 h 66"/>
                  <a:gd name="T8" fmla="*/ 52 w 60"/>
                  <a:gd name="T9" fmla="*/ 0 h 66"/>
                  <a:gd name="T10" fmla="*/ 59 w 60"/>
                  <a:gd name="T11" fmla="*/ 2 h 66"/>
                  <a:gd name="T12" fmla="*/ 58 w 60"/>
                  <a:gd name="T13" fmla="*/ 9 h 66"/>
                  <a:gd name="T14" fmla="*/ 21 w 60"/>
                  <a:gd name="T15" fmla="*/ 56 h 66"/>
                  <a:gd name="T16" fmla="*/ 9 w 60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66">
                    <a:moveTo>
                      <a:pt x="9" y="66"/>
                    </a:moveTo>
                    <a:cubicBezTo>
                      <a:pt x="5" y="64"/>
                      <a:pt x="2" y="63"/>
                      <a:pt x="0" y="62"/>
                    </a:cubicBezTo>
                    <a:cubicBezTo>
                      <a:pt x="0" y="61"/>
                      <a:pt x="1" y="57"/>
                      <a:pt x="3" y="55"/>
                    </a:cubicBezTo>
                    <a:cubicBezTo>
                      <a:pt x="16" y="39"/>
                      <a:pt x="30" y="22"/>
                      <a:pt x="43" y="6"/>
                    </a:cubicBezTo>
                    <a:cubicBezTo>
                      <a:pt x="45" y="3"/>
                      <a:pt x="49" y="1"/>
                      <a:pt x="52" y="0"/>
                    </a:cubicBezTo>
                    <a:cubicBezTo>
                      <a:pt x="54" y="0"/>
                      <a:pt x="57" y="1"/>
                      <a:pt x="59" y="2"/>
                    </a:cubicBezTo>
                    <a:cubicBezTo>
                      <a:pt x="60" y="3"/>
                      <a:pt x="59" y="7"/>
                      <a:pt x="58" y="9"/>
                    </a:cubicBezTo>
                    <a:cubicBezTo>
                      <a:pt x="45" y="25"/>
                      <a:pt x="33" y="41"/>
                      <a:pt x="21" y="56"/>
                    </a:cubicBezTo>
                    <a:cubicBezTo>
                      <a:pt x="18" y="60"/>
                      <a:pt x="13" y="63"/>
                      <a:pt x="9" y="6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889" tIns="60944" rIns="121889" bIns="6094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3" name="chenying0907 114"/>
              <p:cNvSpPr/>
              <p:nvPr/>
            </p:nvSpPr>
            <p:spPr bwMode="auto">
              <a:xfrm>
                <a:off x="5170488" y="2582863"/>
                <a:ext cx="50800" cy="184150"/>
              </a:xfrm>
              <a:custGeom>
                <a:avLst/>
                <a:gdLst>
                  <a:gd name="T0" fmla="*/ 9 w 24"/>
                  <a:gd name="T1" fmla="*/ 85 h 85"/>
                  <a:gd name="T2" fmla="*/ 3 w 24"/>
                  <a:gd name="T3" fmla="*/ 52 h 85"/>
                  <a:gd name="T4" fmla="*/ 0 w 24"/>
                  <a:gd name="T5" fmla="*/ 16 h 85"/>
                  <a:gd name="T6" fmla="*/ 2 w 24"/>
                  <a:gd name="T7" fmla="*/ 7 h 85"/>
                  <a:gd name="T8" fmla="*/ 9 w 24"/>
                  <a:gd name="T9" fmla="*/ 0 h 85"/>
                  <a:gd name="T10" fmla="*/ 12 w 24"/>
                  <a:gd name="T11" fmla="*/ 9 h 85"/>
                  <a:gd name="T12" fmla="*/ 21 w 24"/>
                  <a:gd name="T13" fmla="*/ 63 h 85"/>
                  <a:gd name="T14" fmla="*/ 9 w 24"/>
                  <a:gd name="T15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85">
                    <a:moveTo>
                      <a:pt x="9" y="85"/>
                    </a:moveTo>
                    <a:cubicBezTo>
                      <a:pt x="7" y="73"/>
                      <a:pt x="4" y="62"/>
                      <a:pt x="3" y="52"/>
                    </a:cubicBezTo>
                    <a:cubicBezTo>
                      <a:pt x="1" y="40"/>
                      <a:pt x="1" y="28"/>
                      <a:pt x="0" y="16"/>
                    </a:cubicBezTo>
                    <a:cubicBezTo>
                      <a:pt x="0" y="13"/>
                      <a:pt x="0" y="9"/>
                      <a:pt x="2" y="7"/>
                    </a:cubicBezTo>
                    <a:cubicBezTo>
                      <a:pt x="3" y="4"/>
                      <a:pt x="6" y="2"/>
                      <a:pt x="9" y="0"/>
                    </a:cubicBezTo>
                    <a:cubicBezTo>
                      <a:pt x="10" y="3"/>
                      <a:pt x="11" y="6"/>
                      <a:pt x="12" y="9"/>
                    </a:cubicBezTo>
                    <a:cubicBezTo>
                      <a:pt x="15" y="27"/>
                      <a:pt x="17" y="45"/>
                      <a:pt x="21" y="63"/>
                    </a:cubicBezTo>
                    <a:cubicBezTo>
                      <a:pt x="24" y="73"/>
                      <a:pt x="19" y="78"/>
                      <a:pt x="9" y="8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889" tIns="60944" rIns="121889" bIns="6094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4" name="chenying0907 115"/>
              <p:cNvSpPr/>
              <p:nvPr/>
            </p:nvSpPr>
            <p:spPr bwMode="auto">
              <a:xfrm>
                <a:off x="4421188" y="3262313"/>
                <a:ext cx="184150" cy="49213"/>
              </a:xfrm>
              <a:custGeom>
                <a:avLst/>
                <a:gdLst>
                  <a:gd name="T0" fmla="*/ 49 w 86"/>
                  <a:gd name="T1" fmla="*/ 19 h 23"/>
                  <a:gd name="T2" fmla="*/ 16 w 86"/>
                  <a:gd name="T3" fmla="*/ 22 h 23"/>
                  <a:gd name="T4" fmla="*/ 9 w 86"/>
                  <a:gd name="T5" fmla="*/ 22 h 23"/>
                  <a:gd name="T6" fmla="*/ 0 w 86"/>
                  <a:gd name="T7" fmla="*/ 15 h 23"/>
                  <a:gd name="T8" fmla="*/ 9 w 86"/>
                  <a:gd name="T9" fmla="*/ 11 h 23"/>
                  <a:gd name="T10" fmla="*/ 67 w 86"/>
                  <a:gd name="T11" fmla="*/ 1 h 23"/>
                  <a:gd name="T12" fmla="*/ 82 w 86"/>
                  <a:gd name="T13" fmla="*/ 6 h 23"/>
                  <a:gd name="T14" fmla="*/ 79 w 86"/>
                  <a:gd name="T15" fmla="*/ 14 h 23"/>
                  <a:gd name="T16" fmla="*/ 50 w 86"/>
                  <a:gd name="T17" fmla="*/ 21 h 23"/>
                  <a:gd name="T18" fmla="*/ 49 w 86"/>
                  <a:gd name="T19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23">
                    <a:moveTo>
                      <a:pt x="49" y="19"/>
                    </a:moveTo>
                    <a:cubicBezTo>
                      <a:pt x="38" y="20"/>
                      <a:pt x="27" y="21"/>
                      <a:pt x="16" y="22"/>
                    </a:cubicBezTo>
                    <a:cubicBezTo>
                      <a:pt x="14" y="22"/>
                      <a:pt x="11" y="23"/>
                      <a:pt x="9" y="22"/>
                    </a:cubicBezTo>
                    <a:cubicBezTo>
                      <a:pt x="6" y="20"/>
                      <a:pt x="3" y="17"/>
                      <a:pt x="0" y="15"/>
                    </a:cubicBezTo>
                    <a:cubicBezTo>
                      <a:pt x="3" y="13"/>
                      <a:pt x="6" y="11"/>
                      <a:pt x="9" y="11"/>
                    </a:cubicBezTo>
                    <a:cubicBezTo>
                      <a:pt x="28" y="7"/>
                      <a:pt x="48" y="5"/>
                      <a:pt x="67" y="1"/>
                    </a:cubicBezTo>
                    <a:cubicBezTo>
                      <a:pt x="74" y="0"/>
                      <a:pt x="77" y="2"/>
                      <a:pt x="82" y="6"/>
                    </a:cubicBezTo>
                    <a:cubicBezTo>
                      <a:pt x="86" y="11"/>
                      <a:pt x="84" y="13"/>
                      <a:pt x="79" y="14"/>
                    </a:cubicBezTo>
                    <a:cubicBezTo>
                      <a:pt x="70" y="17"/>
                      <a:pt x="60" y="19"/>
                      <a:pt x="50" y="21"/>
                    </a:cubicBezTo>
                    <a:cubicBezTo>
                      <a:pt x="50" y="20"/>
                      <a:pt x="49" y="19"/>
                      <a:pt x="49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889" tIns="60944" rIns="121889" bIns="6094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85" name="chenying0907 116"/>
              <p:cNvSpPr/>
              <p:nvPr/>
            </p:nvSpPr>
            <p:spPr bwMode="auto">
              <a:xfrm>
                <a:off x="4581526" y="2716213"/>
                <a:ext cx="142875" cy="136525"/>
              </a:xfrm>
              <a:custGeom>
                <a:avLst/>
                <a:gdLst>
                  <a:gd name="T0" fmla="*/ 64 w 66"/>
                  <a:gd name="T1" fmla="*/ 63 h 63"/>
                  <a:gd name="T2" fmla="*/ 37 w 66"/>
                  <a:gd name="T3" fmla="*/ 46 h 63"/>
                  <a:gd name="T4" fmla="*/ 8 w 66"/>
                  <a:gd name="T5" fmla="*/ 21 h 63"/>
                  <a:gd name="T6" fmla="*/ 5 w 66"/>
                  <a:gd name="T7" fmla="*/ 19 h 63"/>
                  <a:gd name="T8" fmla="*/ 2 w 66"/>
                  <a:gd name="T9" fmla="*/ 6 h 63"/>
                  <a:gd name="T10" fmla="*/ 12 w 66"/>
                  <a:gd name="T11" fmla="*/ 9 h 63"/>
                  <a:gd name="T12" fmla="*/ 56 w 66"/>
                  <a:gd name="T13" fmla="*/ 39 h 63"/>
                  <a:gd name="T14" fmla="*/ 64 w 66"/>
                  <a:gd name="T15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3">
                    <a:moveTo>
                      <a:pt x="64" y="63"/>
                    </a:moveTo>
                    <a:cubicBezTo>
                      <a:pt x="54" y="57"/>
                      <a:pt x="45" y="52"/>
                      <a:pt x="37" y="46"/>
                    </a:cubicBezTo>
                    <a:cubicBezTo>
                      <a:pt x="27" y="38"/>
                      <a:pt x="18" y="29"/>
                      <a:pt x="8" y="21"/>
                    </a:cubicBezTo>
                    <a:cubicBezTo>
                      <a:pt x="7" y="20"/>
                      <a:pt x="5" y="20"/>
                      <a:pt x="5" y="19"/>
                    </a:cubicBezTo>
                    <a:cubicBezTo>
                      <a:pt x="4" y="14"/>
                      <a:pt x="0" y="8"/>
                      <a:pt x="2" y="6"/>
                    </a:cubicBezTo>
                    <a:cubicBezTo>
                      <a:pt x="6" y="0"/>
                      <a:pt x="9" y="7"/>
                      <a:pt x="12" y="9"/>
                    </a:cubicBezTo>
                    <a:cubicBezTo>
                      <a:pt x="27" y="19"/>
                      <a:pt x="41" y="30"/>
                      <a:pt x="56" y="39"/>
                    </a:cubicBezTo>
                    <a:cubicBezTo>
                      <a:pt x="65" y="44"/>
                      <a:pt x="66" y="51"/>
                      <a:pt x="64" y="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889" tIns="60944" rIns="121889" bIns="6094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20" name="组合 111"/>
            <p:cNvGrpSpPr/>
            <p:nvPr/>
          </p:nvGrpSpPr>
          <p:grpSpPr>
            <a:xfrm>
              <a:off x="7099607" y="3167325"/>
              <a:ext cx="936657" cy="1558937"/>
              <a:chOff x="4732327" y="2820977"/>
              <a:chExt cx="936657" cy="1558937"/>
            </a:xfrm>
            <a:grpFill/>
          </p:grpSpPr>
          <p:sp>
            <p:nvSpPr>
              <p:cNvPr id="113" name="自由: 形状 112"/>
              <p:cNvSpPr/>
              <p:nvPr/>
            </p:nvSpPr>
            <p:spPr bwMode="auto">
              <a:xfrm>
                <a:off x="4732327" y="2820977"/>
                <a:ext cx="936657" cy="1255724"/>
              </a:xfrm>
              <a:custGeom>
                <a:avLst/>
                <a:gdLst>
                  <a:gd name="connsiteX0" fmla="*/ 418694 w 936657"/>
                  <a:gd name="connsiteY0" fmla="*/ 1208099 h 1255724"/>
                  <a:gd name="connsiteX1" fmla="*/ 414349 w 936657"/>
                  <a:gd name="connsiteY1" fmla="*/ 1214449 h 1255724"/>
                  <a:gd name="connsiteX2" fmla="*/ 451280 w 936657"/>
                  <a:gd name="connsiteY2" fmla="*/ 1233499 h 1255724"/>
                  <a:gd name="connsiteX3" fmla="*/ 455624 w 936657"/>
                  <a:gd name="connsiteY3" fmla="*/ 1227149 h 1255724"/>
                  <a:gd name="connsiteX4" fmla="*/ 418694 w 936657"/>
                  <a:gd name="connsiteY4" fmla="*/ 1208099 h 1255724"/>
                  <a:gd name="connsiteX5" fmla="*/ 194241 w 936657"/>
                  <a:gd name="connsiteY5" fmla="*/ 763599 h 1255724"/>
                  <a:gd name="connsiteX6" fmla="*/ 192098 w 936657"/>
                  <a:gd name="connsiteY6" fmla="*/ 770063 h 1255724"/>
                  <a:gd name="connsiteX7" fmla="*/ 230675 w 936657"/>
                  <a:gd name="connsiteY7" fmla="*/ 793762 h 1255724"/>
                  <a:gd name="connsiteX8" fmla="*/ 234961 w 936657"/>
                  <a:gd name="connsiteY8" fmla="*/ 785144 h 1255724"/>
                  <a:gd name="connsiteX9" fmla="*/ 194241 w 936657"/>
                  <a:gd name="connsiteY9" fmla="*/ 763599 h 1255724"/>
                  <a:gd name="connsiteX10" fmla="*/ 147118 w 936657"/>
                  <a:gd name="connsiteY10" fmla="*/ 758836 h 1255724"/>
                  <a:gd name="connsiteX11" fmla="*/ 142885 w 936657"/>
                  <a:gd name="connsiteY11" fmla="*/ 765280 h 1255724"/>
                  <a:gd name="connsiteX12" fmla="*/ 189451 w 936657"/>
                  <a:gd name="connsiteY12" fmla="*/ 795349 h 1255724"/>
                  <a:gd name="connsiteX13" fmla="*/ 193685 w 936657"/>
                  <a:gd name="connsiteY13" fmla="*/ 788906 h 1255724"/>
                  <a:gd name="connsiteX14" fmla="*/ 147118 w 936657"/>
                  <a:gd name="connsiteY14" fmla="*/ 758836 h 1255724"/>
                  <a:gd name="connsiteX15" fmla="*/ 628661 w 936657"/>
                  <a:gd name="connsiteY15" fmla="*/ 84149 h 1255724"/>
                  <a:gd name="connsiteX16" fmla="*/ 825376 w 936657"/>
                  <a:gd name="connsiteY16" fmla="*/ 204799 h 1255724"/>
                  <a:gd name="connsiteX17" fmla="*/ 831861 w 936657"/>
                  <a:gd name="connsiteY17" fmla="*/ 198336 h 1255724"/>
                  <a:gd name="connsiteX18" fmla="*/ 628661 w 936657"/>
                  <a:gd name="connsiteY18" fmla="*/ 84149 h 1255724"/>
                  <a:gd name="connsiteX19" fmla="*/ 484752 w 936657"/>
                  <a:gd name="connsiteY19" fmla="*/ 74624 h 1255724"/>
                  <a:gd name="connsiteX20" fmla="*/ 377121 w 936657"/>
                  <a:gd name="connsiteY20" fmla="*/ 83209 h 1255724"/>
                  <a:gd name="connsiteX21" fmla="*/ 314695 w 936657"/>
                  <a:gd name="connsiteY21" fmla="*/ 104671 h 1255724"/>
                  <a:gd name="connsiteX22" fmla="*/ 198454 w 936657"/>
                  <a:gd name="connsiteY22" fmla="*/ 179787 h 1255724"/>
                  <a:gd name="connsiteX23" fmla="*/ 131723 w 936657"/>
                  <a:gd name="connsiteY23" fmla="*/ 254903 h 1255724"/>
                  <a:gd name="connsiteX24" fmla="*/ 86518 w 936657"/>
                  <a:gd name="connsiteY24" fmla="*/ 360066 h 1255724"/>
                  <a:gd name="connsiteX25" fmla="*/ 71449 w 936657"/>
                  <a:gd name="connsiteY25" fmla="*/ 435182 h 1255724"/>
                  <a:gd name="connsiteX26" fmla="*/ 110196 w 936657"/>
                  <a:gd name="connsiteY26" fmla="*/ 626192 h 1255724"/>
                  <a:gd name="connsiteX27" fmla="*/ 148943 w 936657"/>
                  <a:gd name="connsiteY27" fmla="*/ 688431 h 1255724"/>
                  <a:gd name="connsiteX28" fmla="*/ 239353 w 936657"/>
                  <a:gd name="connsiteY28" fmla="*/ 769986 h 1255724"/>
                  <a:gd name="connsiteX29" fmla="*/ 269490 w 936657"/>
                  <a:gd name="connsiteY29" fmla="*/ 821494 h 1255724"/>
                  <a:gd name="connsiteX30" fmla="*/ 278100 w 936657"/>
                  <a:gd name="connsiteY30" fmla="*/ 926657 h 1255724"/>
                  <a:gd name="connsiteX31" fmla="*/ 288864 w 936657"/>
                  <a:gd name="connsiteY31" fmla="*/ 1091913 h 1255724"/>
                  <a:gd name="connsiteX32" fmla="*/ 323305 w 936657"/>
                  <a:gd name="connsiteY32" fmla="*/ 1141275 h 1255724"/>
                  <a:gd name="connsiteX33" fmla="*/ 353442 w 936657"/>
                  <a:gd name="connsiteY33" fmla="*/ 1158445 h 1255724"/>
                  <a:gd name="connsiteX34" fmla="*/ 452462 w 936657"/>
                  <a:gd name="connsiteY34" fmla="*/ 1179906 h 1255724"/>
                  <a:gd name="connsiteX35" fmla="*/ 499820 w 936657"/>
                  <a:gd name="connsiteY35" fmla="*/ 1177760 h 1255724"/>
                  <a:gd name="connsiteX36" fmla="*/ 585925 w 936657"/>
                  <a:gd name="connsiteY36" fmla="*/ 1167029 h 1255724"/>
                  <a:gd name="connsiteX37" fmla="*/ 650503 w 936657"/>
                  <a:gd name="connsiteY37" fmla="*/ 1053282 h 1255724"/>
                  <a:gd name="connsiteX38" fmla="*/ 652656 w 936657"/>
                  <a:gd name="connsiteY38" fmla="*/ 963142 h 1255724"/>
                  <a:gd name="connsiteX39" fmla="*/ 659114 w 936657"/>
                  <a:gd name="connsiteY39" fmla="*/ 832225 h 1255724"/>
                  <a:gd name="connsiteX40" fmla="*/ 710776 w 936657"/>
                  <a:gd name="connsiteY40" fmla="*/ 754963 h 1255724"/>
                  <a:gd name="connsiteX41" fmla="*/ 771050 w 936657"/>
                  <a:gd name="connsiteY41" fmla="*/ 703455 h 1255724"/>
                  <a:gd name="connsiteX42" fmla="*/ 811949 w 936657"/>
                  <a:gd name="connsiteY42" fmla="*/ 643362 h 1255724"/>
                  <a:gd name="connsiteX43" fmla="*/ 852849 w 936657"/>
                  <a:gd name="connsiteY43" fmla="*/ 544637 h 1255724"/>
                  <a:gd name="connsiteX44" fmla="*/ 861460 w 936657"/>
                  <a:gd name="connsiteY44" fmla="*/ 490983 h 1255724"/>
                  <a:gd name="connsiteX45" fmla="*/ 861460 w 936657"/>
                  <a:gd name="connsiteY45" fmla="*/ 433036 h 1255724"/>
                  <a:gd name="connsiteX46" fmla="*/ 852849 w 936657"/>
                  <a:gd name="connsiteY46" fmla="*/ 396551 h 1255724"/>
                  <a:gd name="connsiteX47" fmla="*/ 850697 w 936657"/>
                  <a:gd name="connsiteY47" fmla="*/ 385820 h 1255724"/>
                  <a:gd name="connsiteX48" fmla="*/ 855002 w 936657"/>
                  <a:gd name="connsiteY48" fmla="*/ 383674 h 1255724"/>
                  <a:gd name="connsiteX49" fmla="*/ 844239 w 936657"/>
                  <a:gd name="connsiteY49" fmla="*/ 338604 h 1255724"/>
                  <a:gd name="connsiteX50" fmla="*/ 818407 w 936657"/>
                  <a:gd name="connsiteY50" fmla="*/ 284950 h 1255724"/>
                  <a:gd name="connsiteX51" fmla="*/ 697861 w 936657"/>
                  <a:gd name="connsiteY51" fmla="*/ 149740 h 1255724"/>
                  <a:gd name="connsiteX52" fmla="*/ 676335 w 936657"/>
                  <a:gd name="connsiteY52" fmla="*/ 136863 h 1255724"/>
                  <a:gd name="connsiteX53" fmla="*/ 542872 w 936657"/>
                  <a:gd name="connsiteY53" fmla="*/ 83209 h 1255724"/>
                  <a:gd name="connsiteX54" fmla="*/ 484752 w 936657"/>
                  <a:gd name="connsiteY54" fmla="*/ 74624 h 1255724"/>
                  <a:gd name="connsiteX55" fmla="*/ 437123 w 936657"/>
                  <a:gd name="connsiteY55" fmla="*/ 402 h 1255724"/>
                  <a:gd name="connsiteX56" fmla="*/ 494102 w 936657"/>
                  <a:gd name="connsiteY56" fmla="*/ 2819 h 1255724"/>
                  <a:gd name="connsiteX57" fmla="*/ 580208 w 936657"/>
                  <a:gd name="connsiteY57" fmla="*/ 13565 h 1255724"/>
                  <a:gd name="connsiteX58" fmla="*/ 625414 w 936657"/>
                  <a:gd name="connsiteY58" fmla="*/ 39354 h 1255724"/>
                  <a:gd name="connsiteX59" fmla="*/ 659857 w 936657"/>
                  <a:gd name="connsiteY59" fmla="*/ 45801 h 1255724"/>
                  <a:gd name="connsiteX60" fmla="*/ 674926 w 936657"/>
                  <a:gd name="connsiteY60" fmla="*/ 50099 h 1255724"/>
                  <a:gd name="connsiteX61" fmla="*/ 752421 w 936657"/>
                  <a:gd name="connsiteY61" fmla="*/ 97378 h 1255724"/>
                  <a:gd name="connsiteX62" fmla="*/ 789017 w 936657"/>
                  <a:gd name="connsiteY62" fmla="*/ 133912 h 1255724"/>
                  <a:gd name="connsiteX63" fmla="*/ 872971 w 936657"/>
                  <a:gd name="connsiteY63" fmla="*/ 239217 h 1255724"/>
                  <a:gd name="connsiteX64" fmla="*/ 918177 w 936657"/>
                  <a:gd name="connsiteY64" fmla="*/ 353117 h 1255724"/>
                  <a:gd name="connsiteX65" fmla="*/ 931093 w 936657"/>
                  <a:gd name="connsiteY65" fmla="*/ 497104 h 1255724"/>
                  <a:gd name="connsiteX66" fmla="*/ 922482 w 936657"/>
                  <a:gd name="connsiteY66" fmla="*/ 565874 h 1255724"/>
                  <a:gd name="connsiteX67" fmla="*/ 900955 w 936657"/>
                  <a:gd name="connsiteY67" fmla="*/ 626048 h 1255724"/>
                  <a:gd name="connsiteX68" fmla="*/ 872971 w 936657"/>
                  <a:gd name="connsiteY68" fmla="*/ 679775 h 1255724"/>
                  <a:gd name="connsiteX69" fmla="*/ 814849 w 936657"/>
                  <a:gd name="connsiteY69" fmla="*/ 759290 h 1255724"/>
                  <a:gd name="connsiteX70" fmla="*/ 739505 w 936657"/>
                  <a:gd name="connsiteY70" fmla="*/ 825911 h 1255724"/>
                  <a:gd name="connsiteX71" fmla="*/ 733047 w 936657"/>
                  <a:gd name="connsiteY71" fmla="*/ 840955 h 1255724"/>
                  <a:gd name="connsiteX72" fmla="*/ 728742 w 936657"/>
                  <a:gd name="connsiteY72" fmla="*/ 967749 h 1255724"/>
                  <a:gd name="connsiteX73" fmla="*/ 724437 w 936657"/>
                  <a:gd name="connsiteY73" fmla="*/ 1002135 h 1255724"/>
                  <a:gd name="connsiteX74" fmla="*/ 720131 w 936657"/>
                  <a:gd name="connsiteY74" fmla="*/ 1085948 h 1255724"/>
                  <a:gd name="connsiteX75" fmla="*/ 692147 w 936657"/>
                  <a:gd name="connsiteY75" fmla="*/ 1159016 h 1255724"/>
                  <a:gd name="connsiteX76" fmla="*/ 657704 w 936657"/>
                  <a:gd name="connsiteY76" fmla="*/ 1204147 h 1255724"/>
                  <a:gd name="connsiteX77" fmla="*/ 532850 w 936657"/>
                  <a:gd name="connsiteY77" fmla="*/ 1249277 h 1255724"/>
                  <a:gd name="connsiteX78" fmla="*/ 502712 w 936657"/>
                  <a:gd name="connsiteY78" fmla="*/ 1249277 h 1255724"/>
                  <a:gd name="connsiteX79" fmla="*/ 502712 w 936657"/>
                  <a:gd name="connsiteY79" fmla="*/ 1247128 h 1255724"/>
                  <a:gd name="connsiteX80" fmla="*/ 397232 w 936657"/>
                  <a:gd name="connsiteY80" fmla="*/ 1255724 h 1255724"/>
                  <a:gd name="connsiteX81" fmla="*/ 390774 w 936657"/>
                  <a:gd name="connsiteY81" fmla="*/ 1253575 h 1255724"/>
                  <a:gd name="connsiteX82" fmla="*/ 328347 w 936657"/>
                  <a:gd name="connsiteY82" fmla="*/ 1236383 h 1255724"/>
                  <a:gd name="connsiteX83" fmla="*/ 306820 w 936657"/>
                  <a:gd name="connsiteY83" fmla="*/ 1225637 h 1255724"/>
                  <a:gd name="connsiteX84" fmla="*/ 222866 w 936657"/>
                  <a:gd name="connsiteY84" fmla="*/ 1120333 h 1255724"/>
                  <a:gd name="connsiteX85" fmla="*/ 209950 w 936657"/>
                  <a:gd name="connsiteY85" fmla="*/ 1006433 h 1255724"/>
                  <a:gd name="connsiteX86" fmla="*/ 209950 w 936657"/>
                  <a:gd name="connsiteY86" fmla="*/ 980644 h 1255724"/>
                  <a:gd name="connsiteX87" fmla="*/ 205645 w 936657"/>
                  <a:gd name="connsiteY87" fmla="*/ 918321 h 1255724"/>
                  <a:gd name="connsiteX88" fmla="*/ 199187 w 936657"/>
                  <a:gd name="connsiteY88" fmla="*/ 843104 h 1255724"/>
                  <a:gd name="connsiteX89" fmla="*/ 192729 w 936657"/>
                  <a:gd name="connsiteY89" fmla="*/ 832358 h 1255724"/>
                  <a:gd name="connsiteX90" fmla="*/ 123843 w 936657"/>
                  <a:gd name="connsiteY90" fmla="*/ 765737 h 1255724"/>
                  <a:gd name="connsiteX91" fmla="*/ 93706 w 936657"/>
                  <a:gd name="connsiteY91" fmla="*/ 729203 h 1255724"/>
                  <a:gd name="connsiteX92" fmla="*/ 35584 w 936657"/>
                  <a:gd name="connsiteY92" fmla="*/ 634644 h 1255724"/>
                  <a:gd name="connsiteX93" fmla="*/ 3294 w 936657"/>
                  <a:gd name="connsiteY93" fmla="*/ 518595 h 1255724"/>
                  <a:gd name="connsiteX94" fmla="*/ 5447 w 936657"/>
                  <a:gd name="connsiteY94" fmla="*/ 417589 h 1255724"/>
                  <a:gd name="connsiteX95" fmla="*/ 9752 w 936657"/>
                  <a:gd name="connsiteY95" fmla="*/ 355266 h 1255724"/>
                  <a:gd name="connsiteX96" fmla="*/ 22668 w 936657"/>
                  <a:gd name="connsiteY96" fmla="*/ 320881 h 1255724"/>
                  <a:gd name="connsiteX97" fmla="*/ 29126 w 936657"/>
                  <a:gd name="connsiteY97" fmla="*/ 307987 h 1255724"/>
                  <a:gd name="connsiteX98" fmla="*/ 52806 w 936657"/>
                  <a:gd name="connsiteY98" fmla="*/ 245664 h 1255724"/>
                  <a:gd name="connsiteX99" fmla="*/ 61416 w 936657"/>
                  <a:gd name="connsiteY99" fmla="*/ 226322 h 1255724"/>
                  <a:gd name="connsiteX100" fmla="*/ 87248 w 936657"/>
                  <a:gd name="connsiteY100" fmla="*/ 191937 h 1255724"/>
                  <a:gd name="connsiteX101" fmla="*/ 151828 w 936657"/>
                  <a:gd name="connsiteY101" fmla="*/ 121018 h 1255724"/>
                  <a:gd name="connsiteX102" fmla="*/ 276683 w 936657"/>
                  <a:gd name="connsiteY102" fmla="*/ 41503 h 1255724"/>
                  <a:gd name="connsiteX103" fmla="*/ 437123 w 936657"/>
                  <a:gd name="connsiteY103" fmla="*/ 402 h 1255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936657" h="1255724">
                    <a:moveTo>
                      <a:pt x="418694" y="1208099"/>
                    </a:moveTo>
                    <a:cubicBezTo>
                      <a:pt x="416522" y="1210216"/>
                      <a:pt x="416522" y="1212332"/>
                      <a:pt x="414349" y="1214449"/>
                    </a:cubicBezTo>
                    <a:cubicBezTo>
                      <a:pt x="427383" y="1220799"/>
                      <a:pt x="438245" y="1227149"/>
                      <a:pt x="451280" y="1233499"/>
                    </a:cubicBezTo>
                    <a:cubicBezTo>
                      <a:pt x="453452" y="1231382"/>
                      <a:pt x="453452" y="1229266"/>
                      <a:pt x="455624" y="1227149"/>
                    </a:cubicBezTo>
                    <a:cubicBezTo>
                      <a:pt x="442590" y="1220799"/>
                      <a:pt x="429556" y="1214449"/>
                      <a:pt x="418694" y="1208099"/>
                    </a:cubicBezTo>
                    <a:close/>
                    <a:moveTo>
                      <a:pt x="194241" y="763599"/>
                    </a:moveTo>
                    <a:cubicBezTo>
                      <a:pt x="194241" y="765754"/>
                      <a:pt x="192098" y="767908"/>
                      <a:pt x="192098" y="770063"/>
                    </a:cubicBezTo>
                    <a:cubicBezTo>
                      <a:pt x="204957" y="776526"/>
                      <a:pt x="217816" y="785144"/>
                      <a:pt x="230675" y="793762"/>
                    </a:cubicBezTo>
                    <a:cubicBezTo>
                      <a:pt x="232818" y="791608"/>
                      <a:pt x="234961" y="789453"/>
                      <a:pt x="234961" y="785144"/>
                    </a:cubicBezTo>
                    <a:cubicBezTo>
                      <a:pt x="222102" y="778681"/>
                      <a:pt x="209243" y="772217"/>
                      <a:pt x="194241" y="763599"/>
                    </a:cubicBezTo>
                    <a:close/>
                    <a:moveTo>
                      <a:pt x="147118" y="758836"/>
                    </a:moveTo>
                    <a:cubicBezTo>
                      <a:pt x="145001" y="760984"/>
                      <a:pt x="145001" y="763132"/>
                      <a:pt x="142885" y="765280"/>
                    </a:cubicBezTo>
                    <a:cubicBezTo>
                      <a:pt x="159818" y="776019"/>
                      <a:pt x="174635" y="784610"/>
                      <a:pt x="189451" y="795349"/>
                    </a:cubicBezTo>
                    <a:cubicBezTo>
                      <a:pt x="191568" y="793201"/>
                      <a:pt x="191568" y="791053"/>
                      <a:pt x="193685" y="788906"/>
                    </a:cubicBezTo>
                    <a:cubicBezTo>
                      <a:pt x="178868" y="778167"/>
                      <a:pt x="161935" y="769575"/>
                      <a:pt x="147118" y="758836"/>
                    </a:cubicBezTo>
                    <a:close/>
                    <a:moveTo>
                      <a:pt x="628661" y="84149"/>
                    </a:moveTo>
                    <a:cubicBezTo>
                      <a:pt x="691351" y="129393"/>
                      <a:pt x="758363" y="168173"/>
                      <a:pt x="825376" y="204799"/>
                    </a:cubicBezTo>
                    <a:cubicBezTo>
                      <a:pt x="827538" y="202645"/>
                      <a:pt x="829700" y="200490"/>
                      <a:pt x="831861" y="198336"/>
                    </a:cubicBezTo>
                    <a:cubicBezTo>
                      <a:pt x="769172" y="150938"/>
                      <a:pt x="695674" y="120775"/>
                      <a:pt x="628661" y="84149"/>
                    </a:cubicBezTo>
                    <a:close/>
                    <a:moveTo>
                      <a:pt x="484752" y="74624"/>
                    </a:moveTo>
                    <a:cubicBezTo>
                      <a:pt x="448157" y="74624"/>
                      <a:pt x="413715" y="78916"/>
                      <a:pt x="377121" y="83209"/>
                    </a:cubicBezTo>
                    <a:cubicBezTo>
                      <a:pt x="355595" y="87501"/>
                      <a:pt x="331916" y="91794"/>
                      <a:pt x="314695" y="104671"/>
                    </a:cubicBezTo>
                    <a:cubicBezTo>
                      <a:pt x="275948" y="128279"/>
                      <a:pt x="228590" y="141156"/>
                      <a:pt x="198454" y="179787"/>
                    </a:cubicBezTo>
                    <a:cubicBezTo>
                      <a:pt x="176927" y="205541"/>
                      <a:pt x="151096" y="229149"/>
                      <a:pt x="131723" y="254903"/>
                    </a:cubicBezTo>
                    <a:cubicBezTo>
                      <a:pt x="110196" y="287096"/>
                      <a:pt x="90823" y="321435"/>
                      <a:pt x="86518" y="360066"/>
                    </a:cubicBezTo>
                    <a:cubicBezTo>
                      <a:pt x="84365" y="385820"/>
                      <a:pt x="71449" y="407282"/>
                      <a:pt x="71449" y="435182"/>
                    </a:cubicBezTo>
                    <a:cubicBezTo>
                      <a:pt x="71449" y="501714"/>
                      <a:pt x="77907" y="566099"/>
                      <a:pt x="110196" y="626192"/>
                    </a:cubicBezTo>
                    <a:cubicBezTo>
                      <a:pt x="123112" y="647654"/>
                      <a:pt x="131723" y="671262"/>
                      <a:pt x="148943" y="688431"/>
                    </a:cubicBezTo>
                    <a:cubicBezTo>
                      <a:pt x="176927" y="718478"/>
                      <a:pt x="209217" y="744232"/>
                      <a:pt x="239353" y="769986"/>
                    </a:cubicBezTo>
                    <a:cubicBezTo>
                      <a:pt x="254422" y="785009"/>
                      <a:pt x="267337" y="800033"/>
                      <a:pt x="269490" y="821494"/>
                    </a:cubicBezTo>
                    <a:cubicBezTo>
                      <a:pt x="271643" y="855833"/>
                      <a:pt x="275948" y="890172"/>
                      <a:pt x="278100" y="926657"/>
                    </a:cubicBezTo>
                    <a:cubicBezTo>
                      <a:pt x="282406" y="980312"/>
                      <a:pt x="282406" y="1036112"/>
                      <a:pt x="288864" y="1091913"/>
                    </a:cubicBezTo>
                    <a:cubicBezTo>
                      <a:pt x="288864" y="1113375"/>
                      <a:pt x="297474" y="1134837"/>
                      <a:pt x="323305" y="1141275"/>
                    </a:cubicBezTo>
                    <a:cubicBezTo>
                      <a:pt x="334068" y="1145567"/>
                      <a:pt x="342679" y="1152006"/>
                      <a:pt x="353442" y="1158445"/>
                    </a:cubicBezTo>
                    <a:cubicBezTo>
                      <a:pt x="383579" y="1173468"/>
                      <a:pt x="415868" y="1190637"/>
                      <a:pt x="452462" y="1179906"/>
                    </a:cubicBezTo>
                    <a:cubicBezTo>
                      <a:pt x="467531" y="1177760"/>
                      <a:pt x="484752" y="1175614"/>
                      <a:pt x="499820" y="1177760"/>
                    </a:cubicBezTo>
                    <a:cubicBezTo>
                      <a:pt x="529957" y="1184199"/>
                      <a:pt x="557941" y="1175614"/>
                      <a:pt x="585925" y="1167029"/>
                    </a:cubicBezTo>
                    <a:cubicBezTo>
                      <a:pt x="620367" y="1154152"/>
                      <a:pt x="652656" y="1089767"/>
                      <a:pt x="650503" y="1053282"/>
                    </a:cubicBezTo>
                    <a:cubicBezTo>
                      <a:pt x="648351" y="1023235"/>
                      <a:pt x="644045" y="991043"/>
                      <a:pt x="652656" y="963142"/>
                    </a:cubicBezTo>
                    <a:cubicBezTo>
                      <a:pt x="661266" y="920219"/>
                      <a:pt x="656961" y="875149"/>
                      <a:pt x="659114" y="832225"/>
                    </a:cubicBezTo>
                    <a:cubicBezTo>
                      <a:pt x="661266" y="791448"/>
                      <a:pt x="687098" y="774278"/>
                      <a:pt x="710776" y="754963"/>
                    </a:cubicBezTo>
                    <a:cubicBezTo>
                      <a:pt x="730150" y="735647"/>
                      <a:pt x="753829" y="722770"/>
                      <a:pt x="771050" y="703455"/>
                    </a:cubicBezTo>
                    <a:cubicBezTo>
                      <a:pt x="788271" y="686285"/>
                      <a:pt x="801186" y="664823"/>
                      <a:pt x="811949" y="643362"/>
                    </a:cubicBezTo>
                    <a:cubicBezTo>
                      <a:pt x="827018" y="611169"/>
                      <a:pt x="839933" y="576830"/>
                      <a:pt x="852849" y="544637"/>
                    </a:cubicBezTo>
                    <a:cubicBezTo>
                      <a:pt x="859307" y="527468"/>
                      <a:pt x="863612" y="508152"/>
                      <a:pt x="861460" y="490983"/>
                    </a:cubicBezTo>
                    <a:cubicBezTo>
                      <a:pt x="857154" y="471667"/>
                      <a:pt x="861460" y="452352"/>
                      <a:pt x="861460" y="433036"/>
                    </a:cubicBezTo>
                    <a:cubicBezTo>
                      <a:pt x="861460" y="422305"/>
                      <a:pt x="857154" y="409428"/>
                      <a:pt x="852849" y="396551"/>
                    </a:cubicBezTo>
                    <a:cubicBezTo>
                      <a:pt x="852849" y="392259"/>
                      <a:pt x="852849" y="387966"/>
                      <a:pt x="850697" y="385820"/>
                    </a:cubicBezTo>
                    <a:cubicBezTo>
                      <a:pt x="852849" y="383674"/>
                      <a:pt x="852849" y="383674"/>
                      <a:pt x="855002" y="383674"/>
                    </a:cubicBezTo>
                    <a:cubicBezTo>
                      <a:pt x="850697" y="368651"/>
                      <a:pt x="850697" y="353627"/>
                      <a:pt x="844239" y="338604"/>
                    </a:cubicBezTo>
                    <a:cubicBezTo>
                      <a:pt x="837781" y="321435"/>
                      <a:pt x="827018" y="302119"/>
                      <a:pt x="818407" y="284950"/>
                    </a:cubicBezTo>
                    <a:cubicBezTo>
                      <a:pt x="786118" y="233441"/>
                      <a:pt x="755981" y="179787"/>
                      <a:pt x="697861" y="149740"/>
                    </a:cubicBezTo>
                    <a:cubicBezTo>
                      <a:pt x="691403" y="145448"/>
                      <a:pt x="682792" y="141156"/>
                      <a:pt x="676335" y="136863"/>
                    </a:cubicBezTo>
                    <a:cubicBezTo>
                      <a:pt x="637587" y="106817"/>
                      <a:pt x="590230" y="93940"/>
                      <a:pt x="542872" y="83209"/>
                    </a:cubicBezTo>
                    <a:cubicBezTo>
                      <a:pt x="523499" y="78916"/>
                      <a:pt x="504125" y="74624"/>
                      <a:pt x="484752" y="74624"/>
                    </a:cubicBezTo>
                    <a:close/>
                    <a:moveTo>
                      <a:pt x="437123" y="402"/>
                    </a:moveTo>
                    <a:cubicBezTo>
                      <a:pt x="455757" y="-538"/>
                      <a:pt x="474728" y="133"/>
                      <a:pt x="494102" y="2819"/>
                    </a:cubicBezTo>
                    <a:cubicBezTo>
                      <a:pt x="522086" y="7118"/>
                      <a:pt x="552224" y="7118"/>
                      <a:pt x="580208" y="13565"/>
                    </a:cubicBezTo>
                    <a:cubicBezTo>
                      <a:pt x="595277" y="17863"/>
                      <a:pt x="610346" y="30757"/>
                      <a:pt x="625414" y="39354"/>
                    </a:cubicBezTo>
                    <a:cubicBezTo>
                      <a:pt x="636178" y="45801"/>
                      <a:pt x="646941" y="54397"/>
                      <a:pt x="659857" y="45801"/>
                    </a:cubicBezTo>
                    <a:cubicBezTo>
                      <a:pt x="664162" y="43652"/>
                      <a:pt x="670620" y="47950"/>
                      <a:pt x="674926" y="50099"/>
                    </a:cubicBezTo>
                    <a:cubicBezTo>
                      <a:pt x="700757" y="65142"/>
                      <a:pt x="726589" y="80186"/>
                      <a:pt x="752421" y="97378"/>
                    </a:cubicBezTo>
                    <a:cubicBezTo>
                      <a:pt x="765337" y="108124"/>
                      <a:pt x="776101" y="121018"/>
                      <a:pt x="789017" y="133912"/>
                    </a:cubicBezTo>
                    <a:cubicBezTo>
                      <a:pt x="819154" y="166148"/>
                      <a:pt x="853597" y="196235"/>
                      <a:pt x="872971" y="239217"/>
                    </a:cubicBezTo>
                    <a:cubicBezTo>
                      <a:pt x="888039" y="275751"/>
                      <a:pt x="911719" y="312285"/>
                      <a:pt x="918177" y="353117"/>
                    </a:cubicBezTo>
                    <a:cubicBezTo>
                      <a:pt x="926787" y="398247"/>
                      <a:pt x="946161" y="445527"/>
                      <a:pt x="931093" y="497104"/>
                    </a:cubicBezTo>
                    <a:cubicBezTo>
                      <a:pt x="924635" y="518595"/>
                      <a:pt x="926787" y="542235"/>
                      <a:pt x="922482" y="565874"/>
                    </a:cubicBezTo>
                    <a:cubicBezTo>
                      <a:pt x="918177" y="585216"/>
                      <a:pt x="909566" y="606707"/>
                      <a:pt x="900955" y="626048"/>
                    </a:cubicBezTo>
                    <a:cubicBezTo>
                      <a:pt x="894497" y="643241"/>
                      <a:pt x="885887" y="662582"/>
                      <a:pt x="872971" y="679775"/>
                    </a:cubicBezTo>
                    <a:cubicBezTo>
                      <a:pt x="855749" y="707713"/>
                      <a:pt x="836375" y="733501"/>
                      <a:pt x="814849" y="759290"/>
                    </a:cubicBezTo>
                    <a:cubicBezTo>
                      <a:pt x="793322" y="785079"/>
                      <a:pt x="771795" y="810868"/>
                      <a:pt x="739505" y="825911"/>
                    </a:cubicBezTo>
                    <a:cubicBezTo>
                      <a:pt x="735200" y="828060"/>
                      <a:pt x="733047" y="836657"/>
                      <a:pt x="733047" y="840955"/>
                    </a:cubicBezTo>
                    <a:cubicBezTo>
                      <a:pt x="730895" y="883936"/>
                      <a:pt x="728742" y="926917"/>
                      <a:pt x="728742" y="967749"/>
                    </a:cubicBezTo>
                    <a:cubicBezTo>
                      <a:pt x="726589" y="980644"/>
                      <a:pt x="724437" y="991389"/>
                      <a:pt x="724437" y="1002135"/>
                    </a:cubicBezTo>
                    <a:cubicBezTo>
                      <a:pt x="722284" y="1030072"/>
                      <a:pt x="720131" y="1058010"/>
                      <a:pt x="720131" y="1085948"/>
                    </a:cubicBezTo>
                    <a:cubicBezTo>
                      <a:pt x="717979" y="1113886"/>
                      <a:pt x="709368" y="1137526"/>
                      <a:pt x="692147" y="1159016"/>
                    </a:cubicBezTo>
                    <a:cubicBezTo>
                      <a:pt x="679231" y="1174060"/>
                      <a:pt x="670620" y="1191252"/>
                      <a:pt x="657704" y="1204147"/>
                    </a:cubicBezTo>
                    <a:cubicBezTo>
                      <a:pt x="623262" y="1240681"/>
                      <a:pt x="580208" y="1249277"/>
                      <a:pt x="532850" y="1249277"/>
                    </a:cubicBezTo>
                    <a:cubicBezTo>
                      <a:pt x="522086" y="1249277"/>
                      <a:pt x="511323" y="1249277"/>
                      <a:pt x="502712" y="1249277"/>
                    </a:cubicBezTo>
                    <a:cubicBezTo>
                      <a:pt x="502712" y="1249277"/>
                      <a:pt x="502712" y="1247128"/>
                      <a:pt x="502712" y="1247128"/>
                    </a:cubicBezTo>
                    <a:cubicBezTo>
                      <a:pt x="468270" y="1249277"/>
                      <a:pt x="431674" y="1251426"/>
                      <a:pt x="397232" y="1255724"/>
                    </a:cubicBezTo>
                    <a:cubicBezTo>
                      <a:pt x="395079" y="1255724"/>
                      <a:pt x="392926" y="1253575"/>
                      <a:pt x="390774" y="1253575"/>
                    </a:cubicBezTo>
                    <a:cubicBezTo>
                      <a:pt x="369247" y="1247128"/>
                      <a:pt x="352026" y="1232084"/>
                      <a:pt x="328347" y="1236383"/>
                    </a:cubicBezTo>
                    <a:cubicBezTo>
                      <a:pt x="321889" y="1238532"/>
                      <a:pt x="313278" y="1229935"/>
                      <a:pt x="306820" y="1225637"/>
                    </a:cubicBezTo>
                    <a:cubicBezTo>
                      <a:pt x="263767" y="1201998"/>
                      <a:pt x="237935" y="1165463"/>
                      <a:pt x="222866" y="1120333"/>
                    </a:cubicBezTo>
                    <a:cubicBezTo>
                      <a:pt x="207797" y="1083799"/>
                      <a:pt x="209950" y="1045116"/>
                      <a:pt x="209950" y="1006433"/>
                    </a:cubicBezTo>
                    <a:cubicBezTo>
                      <a:pt x="212103" y="997836"/>
                      <a:pt x="209950" y="989240"/>
                      <a:pt x="209950" y="980644"/>
                    </a:cubicBezTo>
                    <a:cubicBezTo>
                      <a:pt x="207797" y="959153"/>
                      <a:pt x="207797" y="939812"/>
                      <a:pt x="205645" y="918321"/>
                    </a:cubicBezTo>
                    <a:cubicBezTo>
                      <a:pt x="203492" y="892532"/>
                      <a:pt x="203492" y="868893"/>
                      <a:pt x="199187" y="843104"/>
                    </a:cubicBezTo>
                    <a:cubicBezTo>
                      <a:pt x="199187" y="838806"/>
                      <a:pt x="197034" y="834507"/>
                      <a:pt x="192729" y="832358"/>
                    </a:cubicBezTo>
                    <a:cubicBezTo>
                      <a:pt x="169049" y="808719"/>
                      <a:pt x="145370" y="789377"/>
                      <a:pt x="123843" y="765737"/>
                    </a:cubicBezTo>
                    <a:cubicBezTo>
                      <a:pt x="113080" y="754992"/>
                      <a:pt x="102317" y="742098"/>
                      <a:pt x="93706" y="729203"/>
                    </a:cubicBezTo>
                    <a:cubicBezTo>
                      <a:pt x="74332" y="696967"/>
                      <a:pt x="50653" y="666880"/>
                      <a:pt x="35584" y="634644"/>
                    </a:cubicBezTo>
                    <a:cubicBezTo>
                      <a:pt x="20516" y="598110"/>
                      <a:pt x="11905" y="557278"/>
                      <a:pt x="3294" y="518595"/>
                    </a:cubicBezTo>
                    <a:cubicBezTo>
                      <a:pt x="-3164" y="486359"/>
                      <a:pt x="1142" y="449825"/>
                      <a:pt x="5447" y="417589"/>
                    </a:cubicBezTo>
                    <a:cubicBezTo>
                      <a:pt x="7600" y="396098"/>
                      <a:pt x="7600" y="374608"/>
                      <a:pt x="9752" y="355266"/>
                    </a:cubicBezTo>
                    <a:cubicBezTo>
                      <a:pt x="11905" y="342372"/>
                      <a:pt x="18363" y="331626"/>
                      <a:pt x="22668" y="320881"/>
                    </a:cubicBezTo>
                    <a:cubicBezTo>
                      <a:pt x="24821" y="316583"/>
                      <a:pt x="29126" y="312285"/>
                      <a:pt x="29126" y="307987"/>
                    </a:cubicBezTo>
                    <a:cubicBezTo>
                      <a:pt x="31279" y="284347"/>
                      <a:pt x="42042" y="265005"/>
                      <a:pt x="52806" y="245664"/>
                    </a:cubicBezTo>
                    <a:cubicBezTo>
                      <a:pt x="54958" y="239217"/>
                      <a:pt x="59264" y="232769"/>
                      <a:pt x="61416" y="226322"/>
                    </a:cubicBezTo>
                    <a:cubicBezTo>
                      <a:pt x="70027" y="215577"/>
                      <a:pt x="78637" y="202682"/>
                      <a:pt x="87248" y="191937"/>
                    </a:cubicBezTo>
                    <a:cubicBezTo>
                      <a:pt x="108775" y="168297"/>
                      <a:pt x="128149" y="142509"/>
                      <a:pt x="151828" y="121018"/>
                    </a:cubicBezTo>
                    <a:cubicBezTo>
                      <a:pt x="186271" y="86633"/>
                      <a:pt x="229324" y="60844"/>
                      <a:pt x="276683" y="41503"/>
                    </a:cubicBezTo>
                    <a:cubicBezTo>
                      <a:pt x="328347" y="20549"/>
                      <a:pt x="381221" y="3222"/>
                      <a:pt x="437123" y="4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889" tIns="60944" rIns="121889" bIns="60944" numCol="1" anchor="t" anchorCtr="0" compatLnSpc="1">
                <a:noAutofit/>
              </a:bodyPr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4" name="自由: 形状 113"/>
              <p:cNvSpPr/>
              <p:nvPr/>
            </p:nvSpPr>
            <p:spPr bwMode="auto">
              <a:xfrm>
                <a:off x="5022850" y="4087385"/>
                <a:ext cx="344505" cy="292529"/>
              </a:xfrm>
              <a:custGeom>
                <a:avLst/>
                <a:gdLst>
                  <a:gd name="connsiteX0" fmla="*/ 218608 w 344505"/>
                  <a:gd name="connsiteY0" fmla="*/ 129016 h 292529"/>
                  <a:gd name="connsiteX1" fmla="*/ 214312 w 344505"/>
                  <a:gd name="connsiteY1" fmla="*/ 133318 h 292529"/>
                  <a:gd name="connsiteX2" fmla="*/ 321702 w 344505"/>
                  <a:gd name="connsiteY2" fmla="*/ 195691 h 292529"/>
                  <a:gd name="connsiteX3" fmla="*/ 323850 w 344505"/>
                  <a:gd name="connsiteY3" fmla="*/ 189239 h 292529"/>
                  <a:gd name="connsiteX4" fmla="*/ 218608 w 344505"/>
                  <a:gd name="connsiteY4" fmla="*/ 129016 h 292529"/>
                  <a:gd name="connsiteX5" fmla="*/ 21780 w 344505"/>
                  <a:gd name="connsiteY5" fmla="*/ 116316 h 292529"/>
                  <a:gd name="connsiteX6" fmla="*/ 17462 w 344505"/>
                  <a:gd name="connsiteY6" fmla="*/ 122567 h 292529"/>
                  <a:gd name="connsiteX7" fmla="*/ 69278 w 344505"/>
                  <a:gd name="connsiteY7" fmla="*/ 149654 h 292529"/>
                  <a:gd name="connsiteX8" fmla="*/ 71437 w 344505"/>
                  <a:gd name="connsiteY8" fmla="*/ 145487 h 292529"/>
                  <a:gd name="connsiteX9" fmla="*/ 21780 w 344505"/>
                  <a:gd name="connsiteY9" fmla="*/ 116316 h 292529"/>
                  <a:gd name="connsiteX10" fmla="*/ 226230 w 344505"/>
                  <a:gd name="connsiteY10" fmla="*/ 1313 h 292529"/>
                  <a:gd name="connsiteX11" fmla="*/ 318004 w 344505"/>
                  <a:gd name="connsiteY11" fmla="*/ 2120 h 292529"/>
                  <a:gd name="connsiteX12" fmla="*/ 343917 w 344505"/>
                  <a:gd name="connsiteY12" fmla="*/ 27934 h 292529"/>
                  <a:gd name="connsiteX13" fmla="*/ 343917 w 344505"/>
                  <a:gd name="connsiteY13" fmla="*/ 111830 h 292529"/>
                  <a:gd name="connsiteX14" fmla="*/ 339598 w 344505"/>
                  <a:gd name="connsiteY14" fmla="*/ 215087 h 292529"/>
                  <a:gd name="connsiteX15" fmla="*/ 333120 w 344505"/>
                  <a:gd name="connsiteY15" fmla="*/ 232296 h 292529"/>
                  <a:gd name="connsiteX16" fmla="*/ 242425 w 344505"/>
                  <a:gd name="connsiteY16" fmla="*/ 286076 h 292529"/>
                  <a:gd name="connsiteX17" fmla="*/ 140933 w 344505"/>
                  <a:gd name="connsiteY17" fmla="*/ 292529 h 292529"/>
                  <a:gd name="connsiteX18" fmla="*/ 95586 w 344505"/>
                  <a:gd name="connsiteY18" fmla="*/ 279622 h 292529"/>
                  <a:gd name="connsiteX19" fmla="*/ 26485 w 344505"/>
                  <a:gd name="connsiteY19" fmla="*/ 255959 h 292529"/>
                  <a:gd name="connsiteX20" fmla="*/ 573 w 344505"/>
                  <a:gd name="connsiteY20" fmla="*/ 212936 h 292529"/>
                  <a:gd name="connsiteX21" fmla="*/ 2732 w 344505"/>
                  <a:gd name="connsiteY21" fmla="*/ 96772 h 292529"/>
                  <a:gd name="connsiteX22" fmla="*/ 573 w 344505"/>
                  <a:gd name="connsiteY22" fmla="*/ 45143 h 292529"/>
                  <a:gd name="connsiteX23" fmla="*/ 39442 w 344505"/>
                  <a:gd name="connsiteY23" fmla="*/ 4271 h 292529"/>
                  <a:gd name="connsiteX24" fmla="*/ 134455 w 344505"/>
                  <a:gd name="connsiteY24" fmla="*/ 2120 h 292529"/>
                  <a:gd name="connsiteX25" fmla="*/ 226230 w 344505"/>
                  <a:gd name="connsiteY25" fmla="*/ 1313 h 292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44505" h="292529">
                    <a:moveTo>
                      <a:pt x="218608" y="129016"/>
                    </a:moveTo>
                    <a:cubicBezTo>
                      <a:pt x="216460" y="131167"/>
                      <a:pt x="216460" y="131167"/>
                      <a:pt x="214312" y="133318"/>
                    </a:cubicBezTo>
                    <a:cubicBezTo>
                      <a:pt x="250825" y="154826"/>
                      <a:pt x="285190" y="174183"/>
                      <a:pt x="321702" y="195691"/>
                    </a:cubicBezTo>
                    <a:cubicBezTo>
                      <a:pt x="321702" y="193540"/>
                      <a:pt x="323850" y="191390"/>
                      <a:pt x="323850" y="189239"/>
                    </a:cubicBezTo>
                    <a:cubicBezTo>
                      <a:pt x="291633" y="163429"/>
                      <a:pt x="252973" y="150524"/>
                      <a:pt x="218608" y="129016"/>
                    </a:cubicBezTo>
                    <a:close/>
                    <a:moveTo>
                      <a:pt x="21780" y="116316"/>
                    </a:moveTo>
                    <a:cubicBezTo>
                      <a:pt x="19621" y="118400"/>
                      <a:pt x="19621" y="120483"/>
                      <a:pt x="17462" y="122567"/>
                    </a:cubicBezTo>
                    <a:cubicBezTo>
                      <a:pt x="34734" y="130902"/>
                      <a:pt x="52006" y="141320"/>
                      <a:pt x="69278" y="149654"/>
                    </a:cubicBezTo>
                    <a:cubicBezTo>
                      <a:pt x="69278" y="147571"/>
                      <a:pt x="71437" y="147571"/>
                      <a:pt x="71437" y="145487"/>
                    </a:cubicBezTo>
                    <a:cubicBezTo>
                      <a:pt x="54165" y="135069"/>
                      <a:pt x="39052" y="126734"/>
                      <a:pt x="21780" y="116316"/>
                    </a:cubicBezTo>
                    <a:close/>
                    <a:moveTo>
                      <a:pt x="226230" y="1313"/>
                    </a:moveTo>
                    <a:cubicBezTo>
                      <a:pt x="257001" y="2658"/>
                      <a:pt x="287773" y="4271"/>
                      <a:pt x="318004" y="2120"/>
                    </a:cubicBezTo>
                    <a:cubicBezTo>
                      <a:pt x="341757" y="-32"/>
                      <a:pt x="346076" y="4271"/>
                      <a:pt x="343917" y="27934"/>
                    </a:cubicBezTo>
                    <a:cubicBezTo>
                      <a:pt x="341757" y="55899"/>
                      <a:pt x="343917" y="83865"/>
                      <a:pt x="343917" y="111830"/>
                    </a:cubicBezTo>
                    <a:cubicBezTo>
                      <a:pt x="346076" y="146249"/>
                      <a:pt x="341757" y="180668"/>
                      <a:pt x="339598" y="215087"/>
                    </a:cubicBezTo>
                    <a:cubicBezTo>
                      <a:pt x="339598" y="219389"/>
                      <a:pt x="335279" y="225843"/>
                      <a:pt x="333120" y="232296"/>
                    </a:cubicBezTo>
                    <a:cubicBezTo>
                      <a:pt x="313685" y="266715"/>
                      <a:pt x="281294" y="281773"/>
                      <a:pt x="242425" y="286076"/>
                    </a:cubicBezTo>
                    <a:cubicBezTo>
                      <a:pt x="210034" y="290378"/>
                      <a:pt x="175484" y="292529"/>
                      <a:pt x="140933" y="292529"/>
                    </a:cubicBezTo>
                    <a:cubicBezTo>
                      <a:pt x="125818" y="292529"/>
                      <a:pt x="110702" y="283925"/>
                      <a:pt x="95586" y="279622"/>
                    </a:cubicBezTo>
                    <a:cubicBezTo>
                      <a:pt x="73992" y="271017"/>
                      <a:pt x="48079" y="266715"/>
                      <a:pt x="26485" y="255959"/>
                    </a:cubicBezTo>
                    <a:cubicBezTo>
                      <a:pt x="11370" y="247354"/>
                      <a:pt x="573" y="234447"/>
                      <a:pt x="573" y="212936"/>
                    </a:cubicBezTo>
                    <a:cubicBezTo>
                      <a:pt x="4891" y="174214"/>
                      <a:pt x="2732" y="135493"/>
                      <a:pt x="2732" y="96772"/>
                    </a:cubicBezTo>
                    <a:cubicBezTo>
                      <a:pt x="2732" y="79562"/>
                      <a:pt x="573" y="62353"/>
                      <a:pt x="573" y="45143"/>
                    </a:cubicBezTo>
                    <a:cubicBezTo>
                      <a:pt x="-1587" y="4271"/>
                      <a:pt x="573" y="2120"/>
                      <a:pt x="39442" y="4271"/>
                    </a:cubicBezTo>
                    <a:cubicBezTo>
                      <a:pt x="71833" y="4271"/>
                      <a:pt x="104224" y="6422"/>
                      <a:pt x="134455" y="2120"/>
                    </a:cubicBezTo>
                    <a:cubicBezTo>
                      <a:pt x="164687" y="-1107"/>
                      <a:pt x="195458" y="-31"/>
                      <a:pt x="226230" y="13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889" tIns="60944" rIns="121889" bIns="60944" numCol="1" anchor="t" anchorCtr="0" compatLnSpc="1">
                <a:noAutofit/>
              </a:bodyPr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5" name="chenying0907 135"/>
              <p:cNvSpPr/>
              <p:nvPr/>
            </p:nvSpPr>
            <p:spPr bwMode="auto">
              <a:xfrm>
                <a:off x="5238751" y="3294063"/>
                <a:ext cx="58738" cy="642938"/>
              </a:xfrm>
              <a:custGeom>
                <a:avLst/>
                <a:gdLst>
                  <a:gd name="T0" fmla="*/ 21 w 27"/>
                  <a:gd name="T1" fmla="*/ 0 h 299"/>
                  <a:gd name="T2" fmla="*/ 17 w 27"/>
                  <a:gd name="T3" fmla="*/ 1 h 299"/>
                  <a:gd name="T4" fmla="*/ 10 w 27"/>
                  <a:gd name="T5" fmla="*/ 51 h 299"/>
                  <a:gd name="T6" fmla="*/ 10 w 27"/>
                  <a:gd name="T7" fmla="*/ 68 h 299"/>
                  <a:gd name="T8" fmla="*/ 6 w 27"/>
                  <a:gd name="T9" fmla="*/ 107 h 299"/>
                  <a:gd name="T10" fmla="*/ 6 w 27"/>
                  <a:gd name="T11" fmla="*/ 142 h 299"/>
                  <a:gd name="T12" fmla="*/ 1 w 27"/>
                  <a:gd name="T13" fmla="*/ 210 h 299"/>
                  <a:gd name="T14" fmla="*/ 0 w 27"/>
                  <a:gd name="T15" fmla="*/ 288 h 299"/>
                  <a:gd name="T16" fmla="*/ 4 w 27"/>
                  <a:gd name="T17" fmla="*/ 299 h 299"/>
                  <a:gd name="T18" fmla="*/ 20 w 27"/>
                  <a:gd name="T19" fmla="*/ 265 h 299"/>
                  <a:gd name="T20" fmla="*/ 20 w 27"/>
                  <a:gd name="T21" fmla="*/ 264 h 299"/>
                  <a:gd name="T22" fmla="*/ 21 w 27"/>
                  <a:gd name="T23" fmla="*/ 224 h 299"/>
                  <a:gd name="T24" fmla="*/ 22 w 27"/>
                  <a:gd name="T25" fmla="*/ 177 h 299"/>
                  <a:gd name="T26" fmla="*/ 24 w 27"/>
                  <a:gd name="T27" fmla="*/ 128 h 299"/>
                  <a:gd name="T28" fmla="*/ 22 w 27"/>
                  <a:gd name="T29" fmla="*/ 100 h 299"/>
                  <a:gd name="T30" fmla="*/ 23 w 27"/>
                  <a:gd name="T31" fmla="*/ 34 h 299"/>
                  <a:gd name="T32" fmla="*/ 24 w 27"/>
                  <a:gd name="T33" fmla="*/ 29 h 299"/>
                  <a:gd name="T34" fmla="*/ 27 w 27"/>
                  <a:gd name="T35" fmla="*/ 9 h 299"/>
                  <a:gd name="T36" fmla="*/ 21 w 27"/>
                  <a:gd name="T3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99">
                    <a:moveTo>
                      <a:pt x="21" y="0"/>
                    </a:moveTo>
                    <a:cubicBezTo>
                      <a:pt x="20" y="0"/>
                      <a:pt x="18" y="0"/>
                      <a:pt x="17" y="1"/>
                    </a:cubicBezTo>
                    <a:cubicBezTo>
                      <a:pt x="15" y="18"/>
                      <a:pt x="12" y="34"/>
                      <a:pt x="10" y="51"/>
                    </a:cubicBezTo>
                    <a:cubicBezTo>
                      <a:pt x="9" y="57"/>
                      <a:pt x="10" y="62"/>
                      <a:pt x="10" y="68"/>
                    </a:cubicBezTo>
                    <a:cubicBezTo>
                      <a:pt x="9" y="81"/>
                      <a:pt x="7" y="94"/>
                      <a:pt x="6" y="107"/>
                    </a:cubicBezTo>
                    <a:cubicBezTo>
                      <a:pt x="5" y="119"/>
                      <a:pt x="6" y="130"/>
                      <a:pt x="6" y="142"/>
                    </a:cubicBezTo>
                    <a:cubicBezTo>
                      <a:pt x="4" y="165"/>
                      <a:pt x="1" y="187"/>
                      <a:pt x="1" y="210"/>
                    </a:cubicBezTo>
                    <a:cubicBezTo>
                      <a:pt x="0" y="236"/>
                      <a:pt x="0" y="262"/>
                      <a:pt x="0" y="288"/>
                    </a:cubicBezTo>
                    <a:cubicBezTo>
                      <a:pt x="0" y="291"/>
                      <a:pt x="2" y="294"/>
                      <a:pt x="4" y="299"/>
                    </a:cubicBezTo>
                    <a:cubicBezTo>
                      <a:pt x="10" y="286"/>
                      <a:pt x="15" y="275"/>
                      <a:pt x="20" y="265"/>
                    </a:cubicBezTo>
                    <a:cubicBezTo>
                      <a:pt x="20" y="265"/>
                      <a:pt x="20" y="264"/>
                      <a:pt x="20" y="264"/>
                    </a:cubicBezTo>
                    <a:cubicBezTo>
                      <a:pt x="21" y="251"/>
                      <a:pt x="21" y="238"/>
                      <a:pt x="21" y="224"/>
                    </a:cubicBezTo>
                    <a:cubicBezTo>
                      <a:pt x="22" y="208"/>
                      <a:pt x="22" y="193"/>
                      <a:pt x="22" y="177"/>
                    </a:cubicBezTo>
                    <a:cubicBezTo>
                      <a:pt x="23" y="160"/>
                      <a:pt x="24" y="144"/>
                      <a:pt x="24" y="128"/>
                    </a:cubicBezTo>
                    <a:cubicBezTo>
                      <a:pt x="24" y="118"/>
                      <a:pt x="23" y="109"/>
                      <a:pt x="22" y="100"/>
                    </a:cubicBezTo>
                    <a:cubicBezTo>
                      <a:pt x="22" y="78"/>
                      <a:pt x="23" y="56"/>
                      <a:pt x="23" y="34"/>
                    </a:cubicBezTo>
                    <a:cubicBezTo>
                      <a:pt x="23" y="32"/>
                      <a:pt x="24" y="31"/>
                      <a:pt x="24" y="29"/>
                    </a:cubicBezTo>
                    <a:cubicBezTo>
                      <a:pt x="26" y="22"/>
                      <a:pt x="27" y="16"/>
                      <a:pt x="27" y="9"/>
                    </a:cubicBezTo>
                    <a:cubicBezTo>
                      <a:pt x="27" y="6"/>
                      <a:pt x="23" y="3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889" tIns="60944" rIns="121889" bIns="6094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6" name="chenying0907 136"/>
              <p:cNvSpPr/>
              <p:nvPr/>
            </p:nvSpPr>
            <p:spPr bwMode="auto">
              <a:xfrm>
                <a:off x="5037138" y="3305176"/>
                <a:ext cx="144463" cy="627063"/>
              </a:xfrm>
              <a:custGeom>
                <a:avLst/>
                <a:gdLst>
                  <a:gd name="T0" fmla="*/ 59 w 67"/>
                  <a:gd name="T1" fmla="*/ 292 h 292"/>
                  <a:gd name="T2" fmla="*/ 61 w 67"/>
                  <a:gd name="T3" fmla="*/ 290 h 292"/>
                  <a:gd name="T4" fmla="*/ 67 w 67"/>
                  <a:gd name="T5" fmla="*/ 259 h 292"/>
                  <a:gd name="T6" fmla="*/ 67 w 67"/>
                  <a:gd name="T7" fmla="*/ 256 h 292"/>
                  <a:gd name="T8" fmla="*/ 59 w 67"/>
                  <a:gd name="T9" fmla="*/ 220 h 292"/>
                  <a:gd name="T10" fmla="*/ 42 w 67"/>
                  <a:gd name="T11" fmla="*/ 147 h 292"/>
                  <a:gd name="T12" fmla="*/ 33 w 67"/>
                  <a:gd name="T13" fmla="*/ 113 h 292"/>
                  <a:gd name="T14" fmla="*/ 29 w 67"/>
                  <a:gd name="T15" fmla="*/ 106 h 292"/>
                  <a:gd name="T16" fmla="*/ 16 w 67"/>
                  <a:gd name="T17" fmla="*/ 38 h 292"/>
                  <a:gd name="T18" fmla="*/ 14 w 67"/>
                  <a:gd name="T19" fmla="*/ 30 h 292"/>
                  <a:gd name="T20" fmla="*/ 11 w 67"/>
                  <a:gd name="T21" fmla="*/ 9 h 292"/>
                  <a:gd name="T22" fmla="*/ 2 w 67"/>
                  <a:gd name="T23" fmla="*/ 0 h 292"/>
                  <a:gd name="T24" fmla="*/ 7 w 67"/>
                  <a:gd name="T25" fmla="*/ 65 h 292"/>
                  <a:gd name="T26" fmla="*/ 9 w 67"/>
                  <a:gd name="T27" fmla="*/ 72 h 292"/>
                  <a:gd name="T28" fmla="*/ 14 w 67"/>
                  <a:gd name="T29" fmla="*/ 107 h 292"/>
                  <a:gd name="T30" fmla="*/ 27 w 67"/>
                  <a:gd name="T31" fmla="*/ 158 h 292"/>
                  <a:gd name="T32" fmla="*/ 27 w 67"/>
                  <a:gd name="T33" fmla="*/ 163 h 292"/>
                  <a:gd name="T34" fmla="*/ 32 w 67"/>
                  <a:gd name="T35" fmla="*/ 198 h 292"/>
                  <a:gd name="T36" fmla="*/ 50 w 67"/>
                  <a:gd name="T37" fmla="*/ 270 h 292"/>
                  <a:gd name="T38" fmla="*/ 59 w 67"/>
                  <a:gd name="T3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292">
                    <a:moveTo>
                      <a:pt x="59" y="292"/>
                    </a:moveTo>
                    <a:cubicBezTo>
                      <a:pt x="60" y="291"/>
                      <a:pt x="60" y="291"/>
                      <a:pt x="61" y="290"/>
                    </a:cubicBezTo>
                    <a:cubicBezTo>
                      <a:pt x="65" y="280"/>
                      <a:pt x="56" y="268"/>
                      <a:pt x="67" y="259"/>
                    </a:cubicBezTo>
                    <a:cubicBezTo>
                      <a:pt x="67" y="259"/>
                      <a:pt x="67" y="257"/>
                      <a:pt x="67" y="256"/>
                    </a:cubicBezTo>
                    <a:cubicBezTo>
                      <a:pt x="64" y="244"/>
                      <a:pt x="62" y="232"/>
                      <a:pt x="59" y="220"/>
                    </a:cubicBezTo>
                    <a:cubicBezTo>
                      <a:pt x="53" y="196"/>
                      <a:pt x="48" y="171"/>
                      <a:pt x="42" y="147"/>
                    </a:cubicBezTo>
                    <a:cubicBezTo>
                      <a:pt x="39" y="136"/>
                      <a:pt x="36" y="124"/>
                      <a:pt x="33" y="113"/>
                    </a:cubicBezTo>
                    <a:cubicBezTo>
                      <a:pt x="32" y="111"/>
                      <a:pt x="29" y="108"/>
                      <a:pt x="29" y="106"/>
                    </a:cubicBezTo>
                    <a:cubicBezTo>
                      <a:pt x="26" y="83"/>
                      <a:pt x="25" y="60"/>
                      <a:pt x="16" y="38"/>
                    </a:cubicBezTo>
                    <a:cubicBezTo>
                      <a:pt x="15" y="35"/>
                      <a:pt x="15" y="32"/>
                      <a:pt x="14" y="30"/>
                    </a:cubicBezTo>
                    <a:cubicBezTo>
                      <a:pt x="13" y="23"/>
                      <a:pt x="13" y="16"/>
                      <a:pt x="11" y="9"/>
                    </a:cubicBezTo>
                    <a:cubicBezTo>
                      <a:pt x="10" y="6"/>
                      <a:pt x="6" y="4"/>
                      <a:pt x="2" y="0"/>
                    </a:cubicBezTo>
                    <a:cubicBezTo>
                      <a:pt x="1" y="24"/>
                      <a:pt x="0" y="45"/>
                      <a:pt x="7" y="65"/>
                    </a:cubicBezTo>
                    <a:cubicBezTo>
                      <a:pt x="8" y="67"/>
                      <a:pt x="8" y="69"/>
                      <a:pt x="9" y="72"/>
                    </a:cubicBezTo>
                    <a:cubicBezTo>
                      <a:pt x="10" y="84"/>
                      <a:pt x="10" y="96"/>
                      <a:pt x="14" y="107"/>
                    </a:cubicBezTo>
                    <a:cubicBezTo>
                      <a:pt x="20" y="124"/>
                      <a:pt x="23" y="141"/>
                      <a:pt x="27" y="158"/>
                    </a:cubicBezTo>
                    <a:cubicBezTo>
                      <a:pt x="27" y="159"/>
                      <a:pt x="27" y="161"/>
                      <a:pt x="27" y="163"/>
                    </a:cubicBezTo>
                    <a:cubicBezTo>
                      <a:pt x="29" y="175"/>
                      <a:pt x="29" y="186"/>
                      <a:pt x="32" y="198"/>
                    </a:cubicBezTo>
                    <a:cubicBezTo>
                      <a:pt x="37" y="222"/>
                      <a:pt x="44" y="246"/>
                      <a:pt x="50" y="270"/>
                    </a:cubicBezTo>
                    <a:cubicBezTo>
                      <a:pt x="52" y="278"/>
                      <a:pt x="52" y="286"/>
                      <a:pt x="59" y="29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889" tIns="60944" rIns="121889" bIns="6094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17" name="自由: 形状 116"/>
              <p:cNvSpPr/>
              <p:nvPr/>
            </p:nvSpPr>
            <p:spPr bwMode="auto">
              <a:xfrm>
                <a:off x="4975278" y="3097424"/>
                <a:ext cx="393648" cy="196641"/>
              </a:xfrm>
              <a:custGeom>
                <a:avLst/>
                <a:gdLst>
                  <a:gd name="connsiteX0" fmla="*/ 78968 w 393648"/>
                  <a:gd name="connsiteY0" fmla="*/ 187742 h 196641"/>
                  <a:gd name="connsiteX1" fmla="*/ 81339 w 393648"/>
                  <a:gd name="connsiteY1" fmla="*/ 190240 h 196641"/>
                  <a:gd name="connsiteX2" fmla="*/ 77032 w 393648"/>
                  <a:gd name="connsiteY2" fmla="*/ 190240 h 196641"/>
                  <a:gd name="connsiteX3" fmla="*/ 59215 w 393648"/>
                  <a:gd name="connsiteY3" fmla="*/ 56940 h 196641"/>
                  <a:gd name="connsiteX4" fmla="*/ 52865 w 393648"/>
                  <a:gd name="connsiteY4" fmla="*/ 59130 h 196641"/>
                  <a:gd name="connsiteX5" fmla="*/ 69798 w 393648"/>
                  <a:gd name="connsiteY5" fmla="*/ 120440 h 196641"/>
                  <a:gd name="connsiteX6" fmla="*/ 59215 w 393648"/>
                  <a:gd name="connsiteY6" fmla="*/ 56940 h 196641"/>
                  <a:gd name="connsiteX7" fmla="*/ 354879 w 393648"/>
                  <a:gd name="connsiteY7" fmla="*/ 337 h 196641"/>
                  <a:gd name="connsiteX8" fmla="*/ 369956 w 393648"/>
                  <a:gd name="connsiteY8" fmla="*/ 11006 h 196641"/>
                  <a:gd name="connsiteX9" fmla="*/ 393648 w 393648"/>
                  <a:gd name="connsiteY9" fmla="*/ 100623 h 196641"/>
                  <a:gd name="connsiteX10" fmla="*/ 369956 w 393648"/>
                  <a:gd name="connsiteY10" fmla="*/ 136896 h 196641"/>
                  <a:gd name="connsiteX11" fmla="*/ 348417 w 393648"/>
                  <a:gd name="connsiteY11" fmla="*/ 166769 h 196641"/>
                  <a:gd name="connsiteX12" fmla="*/ 341956 w 393648"/>
                  <a:gd name="connsiteY12" fmla="*/ 194507 h 196641"/>
                  <a:gd name="connsiteX13" fmla="*/ 337648 w 393648"/>
                  <a:gd name="connsiteY13" fmla="*/ 196641 h 196641"/>
                  <a:gd name="connsiteX14" fmla="*/ 324725 w 393648"/>
                  <a:gd name="connsiteY14" fmla="*/ 173170 h 196641"/>
                  <a:gd name="connsiteX15" fmla="*/ 309648 w 393648"/>
                  <a:gd name="connsiteY15" fmla="*/ 156100 h 196641"/>
                  <a:gd name="connsiteX16" fmla="*/ 251494 w 393648"/>
                  <a:gd name="connsiteY16" fmla="*/ 145431 h 196641"/>
                  <a:gd name="connsiteX17" fmla="*/ 176109 w 393648"/>
                  <a:gd name="connsiteY17" fmla="*/ 149699 h 196641"/>
                  <a:gd name="connsiteX18" fmla="*/ 98570 w 393648"/>
                  <a:gd name="connsiteY18" fmla="*/ 166769 h 196641"/>
                  <a:gd name="connsiteX19" fmla="*/ 88609 w 393648"/>
                  <a:gd name="connsiteY19" fmla="*/ 175304 h 196641"/>
                  <a:gd name="connsiteX20" fmla="*/ 78968 w 393648"/>
                  <a:gd name="connsiteY20" fmla="*/ 187742 h 196641"/>
                  <a:gd name="connsiteX21" fmla="*/ 60070 w 393648"/>
                  <a:gd name="connsiteY21" fmla="*/ 167836 h 196641"/>
                  <a:gd name="connsiteX22" fmla="*/ 33955 w 393648"/>
                  <a:gd name="connsiteY22" fmla="*/ 151833 h 196641"/>
                  <a:gd name="connsiteX23" fmla="*/ 1647 w 393648"/>
                  <a:gd name="connsiteY23" fmla="*/ 72884 h 196641"/>
                  <a:gd name="connsiteX24" fmla="*/ 16724 w 393648"/>
                  <a:gd name="connsiteY24" fmla="*/ 34477 h 196641"/>
                  <a:gd name="connsiteX25" fmla="*/ 55493 w 393648"/>
                  <a:gd name="connsiteY25" fmla="*/ 15273 h 196641"/>
                  <a:gd name="connsiteX26" fmla="*/ 100724 w 393648"/>
                  <a:gd name="connsiteY26" fmla="*/ 43012 h 196641"/>
                  <a:gd name="connsiteX27" fmla="*/ 105032 w 393648"/>
                  <a:gd name="connsiteY27" fmla="*/ 68617 h 196641"/>
                  <a:gd name="connsiteX28" fmla="*/ 100724 w 393648"/>
                  <a:gd name="connsiteY28" fmla="*/ 96355 h 196641"/>
                  <a:gd name="connsiteX29" fmla="*/ 94263 w 393648"/>
                  <a:gd name="connsiteY29" fmla="*/ 121960 h 196641"/>
                  <a:gd name="connsiteX30" fmla="*/ 139493 w 393648"/>
                  <a:gd name="connsiteY30" fmla="*/ 115559 h 196641"/>
                  <a:gd name="connsiteX31" fmla="*/ 268725 w 393648"/>
                  <a:gd name="connsiteY31" fmla="*/ 109158 h 196641"/>
                  <a:gd name="connsiteX32" fmla="*/ 279494 w 393648"/>
                  <a:gd name="connsiteY32" fmla="*/ 115559 h 196641"/>
                  <a:gd name="connsiteX33" fmla="*/ 337648 w 393648"/>
                  <a:gd name="connsiteY33" fmla="*/ 81419 h 196641"/>
                  <a:gd name="connsiteX34" fmla="*/ 341956 w 393648"/>
                  <a:gd name="connsiteY34" fmla="*/ 15273 h 196641"/>
                  <a:gd name="connsiteX35" fmla="*/ 354879 w 393648"/>
                  <a:gd name="connsiteY35" fmla="*/ 337 h 19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93648" h="196641">
                    <a:moveTo>
                      <a:pt x="78968" y="187742"/>
                    </a:moveTo>
                    <a:lnTo>
                      <a:pt x="81339" y="190240"/>
                    </a:lnTo>
                    <a:cubicBezTo>
                      <a:pt x="81339" y="190240"/>
                      <a:pt x="81339" y="190240"/>
                      <a:pt x="77032" y="190240"/>
                    </a:cubicBezTo>
                    <a:close/>
                    <a:moveTo>
                      <a:pt x="59215" y="56940"/>
                    </a:moveTo>
                    <a:cubicBezTo>
                      <a:pt x="57098" y="56940"/>
                      <a:pt x="54982" y="56940"/>
                      <a:pt x="52865" y="59130"/>
                    </a:cubicBezTo>
                    <a:cubicBezTo>
                      <a:pt x="38048" y="83216"/>
                      <a:pt x="42282" y="105113"/>
                      <a:pt x="69798" y="120440"/>
                    </a:cubicBezTo>
                    <a:cubicBezTo>
                      <a:pt x="67682" y="96354"/>
                      <a:pt x="63448" y="76647"/>
                      <a:pt x="59215" y="56940"/>
                    </a:cubicBezTo>
                    <a:close/>
                    <a:moveTo>
                      <a:pt x="354879" y="337"/>
                    </a:moveTo>
                    <a:cubicBezTo>
                      <a:pt x="359187" y="-1797"/>
                      <a:pt x="367802" y="6738"/>
                      <a:pt x="369956" y="11006"/>
                    </a:cubicBezTo>
                    <a:cubicBezTo>
                      <a:pt x="391494" y="36610"/>
                      <a:pt x="393648" y="68617"/>
                      <a:pt x="393648" y="100623"/>
                    </a:cubicBezTo>
                    <a:cubicBezTo>
                      <a:pt x="393648" y="113425"/>
                      <a:pt x="393648" y="130495"/>
                      <a:pt x="369956" y="136896"/>
                    </a:cubicBezTo>
                    <a:cubicBezTo>
                      <a:pt x="361340" y="141164"/>
                      <a:pt x="354879" y="156100"/>
                      <a:pt x="348417" y="166769"/>
                    </a:cubicBezTo>
                    <a:cubicBezTo>
                      <a:pt x="344110" y="175304"/>
                      <a:pt x="344110" y="185972"/>
                      <a:pt x="341956" y="194507"/>
                    </a:cubicBezTo>
                    <a:cubicBezTo>
                      <a:pt x="339802" y="196641"/>
                      <a:pt x="339802" y="196641"/>
                      <a:pt x="337648" y="196641"/>
                    </a:cubicBezTo>
                    <a:cubicBezTo>
                      <a:pt x="333340" y="190240"/>
                      <a:pt x="326879" y="181705"/>
                      <a:pt x="324725" y="173170"/>
                    </a:cubicBezTo>
                    <a:cubicBezTo>
                      <a:pt x="324725" y="162501"/>
                      <a:pt x="320417" y="158234"/>
                      <a:pt x="309648" y="156100"/>
                    </a:cubicBezTo>
                    <a:cubicBezTo>
                      <a:pt x="290263" y="153966"/>
                      <a:pt x="270879" y="147565"/>
                      <a:pt x="251494" y="145431"/>
                    </a:cubicBezTo>
                    <a:cubicBezTo>
                      <a:pt x="227801" y="141164"/>
                      <a:pt x="201955" y="139030"/>
                      <a:pt x="176109" y="149699"/>
                    </a:cubicBezTo>
                    <a:cubicBezTo>
                      <a:pt x="152417" y="160368"/>
                      <a:pt x="124416" y="160368"/>
                      <a:pt x="98570" y="166769"/>
                    </a:cubicBezTo>
                    <a:cubicBezTo>
                      <a:pt x="95340" y="167836"/>
                      <a:pt x="92109" y="171036"/>
                      <a:pt x="88609" y="175304"/>
                    </a:cubicBezTo>
                    <a:lnTo>
                      <a:pt x="78968" y="187742"/>
                    </a:lnTo>
                    <a:lnTo>
                      <a:pt x="60070" y="167836"/>
                    </a:lnTo>
                    <a:cubicBezTo>
                      <a:pt x="51186" y="162501"/>
                      <a:pt x="41493" y="158234"/>
                      <a:pt x="33955" y="151833"/>
                    </a:cubicBezTo>
                    <a:cubicBezTo>
                      <a:pt x="8108" y="132629"/>
                      <a:pt x="-4815" y="104890"/>
                      <a:pt x="1647" y="72884"/>
                    </a:cubicBezTo>
                    <a:cubicBezTo>
                      <a:pt x="3801" y="60082"/>
                      <a:pt x="8108" y="43012"/>
                      <a:pt x="16724" y="34477"/>
                    </a:cubicBezTo>
                    <a:cubicBezTo>
                      <a:pt x="25339" y="23808"/>
                      <a:pt x="42570" y="19541"/>
                      <a:pt x="55493" y="15273"/>
                    </a:cubicBezTo>
                    <a:cubicBezTo>
                      <a:pt x="66262" y="11006"/>
                      <a:pt x="96416" y="32343"/>
                      <a:pt x="100724" y="43012"/>
                    </a:cubicBezTo>
                    <a:cubicBezTo>
                      <a:pt x="100724" y="51547"/>
                      <a:pt x="105032" y="60082"/>
                      <a:pt x="105032" y="68617"/>
                    </a:cubicBezTo>
                    <a:cubicBezTo>
                      <a:pt x="107186" y="79285"/>
                      <a:pt x="115801" y="89954"/>
                      <a:pt x="100724" y="96355"/>
                    </a:cubicBezTo>
                    <a:cubicBezTo>
                      <a:pt x="96416" y="98489"/>
                      <a:pt x="96416" y="109158"/>
                      <a:pt x="94263" y="121960"/>
                    </a:cubicBezTo>
                    <a:cubicBezTo>
                      <a:pt x="111493" y="119826"/>
                      <a:pt x="126570" y="119826"/>
                      <a:pt x="139493" y="115559"/>
                    </a:cubicBezTo>
                    <a:cubicBezTo>
                      <a:pt x="182571" y="98489"/>
                      <a:pt x="225648" y="100623"/>
                      <a:pt x="268725" y="109158"/>
                    </a:cubicBezTo>
                    <a:cubicBezTo>
                      <a:pt x="270879" y="109158"/>
                      <a:pt x="275186" y="113425"/>
                      <a:pt x="279494" y="115559"/>
                    </a:cubicBezTo>
                    <a:cubicBezTo>
                      <a:pt x="309648" y="130495"/>
                      <a:pt x="335494" y="115559"/>
                      <a:pt x="337648" y="81419"/>
                    </a:cubicBezTo>
                    <a:cubicBezTo>
                      <a:pt x="337648" y="60082"/>
                      <a:pt x="339802" y="36610"/>
                      <a:pt x="341956" y="15273"/>
                    </a:cubicBezTo>
                    <a:cubicBezTo>
                      <a:pt x="344110" y="8872"/>
                      <a:pt x="350571" y="337"/>
                      <a:pt x="354879" y="3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889" tIns="60944" rIns="121889" bIns="60944" numCol="1" anchor="t" anchorCtr="0" compatLnSpc="1">
                <a:noAutofit/>
              </a:bodyPr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18" name="PA_任意多边形 189"/>
          <p:cNvSpPr>
            <a:spLocks noEditPoints="1"/>
          </p:cNvSpPr>
          <p:nvPr>
            <p:custDataLst>
              <p:tags r:id="rId19"/>
            </p:custDataLst>
          </p:nvPr>
        </p:nvSpPr>
        <p:spPr bwMode="auto">
          <a:xfrm>
            <a:off x="7977124" y="2759528"/>
            <a:ext cx="72026" cy="69428"/>
          </a:xfrm>
          <a:custGeom>
            <a:avLst/>
            <a:gdLst>
              <a:gd name="T0" fmla="*/ 19 w 41"/>
              <a:gd name="T1" fmla="*/ 39 h 39"/>
              <a:gd name="T2" fmla="*/ 1 w 41"/>
              <a:gd name="T3" fmla="*/ 19 h 39"/>
              <a:gd name="T4" fmla="*/ 20 w 41"/>
              <a:gd name="T5" fmla="*/ 0 h 39"/>
              <a:gd name="T6" fmla="*/ 40 w 41"/>
              <a:gd name="T7" fmla="*/ 21 h 39"/>
              <a:gd name="T8" fmla="*/ 19 w 41"/>
              <a:gd name="T9" fmla="*/ 39 h 39"/>
              <a:gd name="T10" fmla="*/ 21 w 41"/>
              <a:gd name="T11" fmla="*/ 9 h 39"/>
              <a:gd name="T12" fmla="*/ 10 w 41"/>
              <a:gd name="T13" fmla="*/ 19 h 39"/>
              <a:gd name="T14" fmla="*/ 19 w 41"/>
              <a:gd name="T15" fmla="*/ 31 h 39"/>
              <a:gd name="T16" fmla="*/ 31 w 41"/>
              <a:gd name="T17" fmla="*/ 20 h 39"/>
              <a:gd name="T18" fmla="*/ 21 w 41"/>
              <a:gd name="T19" fmla="*/ 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39">
                <a:moveTo>
                  <a:pt x="19" y="39"/>
                </a:moveTo>
                <a:cubicBezTo>
                  <a:pt x="7" y="38"/>
                  <a:pt x="0" y="31"/>
                  <a:pt x="1" y="19"/>
                </a:cubicBezTo>
                <a:cubicBezTo>
                  <a:pt x="1" y="9"/>
                  <a:pt x="10" y="0"/>
                  <a:pt x="20" y="0"/>
                </a:cubicBezTo>
                <a:cubicBezTo>
                  <a:pt x="31" y="1"/>
                  <a:pt x="41" y="10"/>
                  <a:pt x="40" y="21"/>
                </a:cubicBezTo>
                <a:cubicBezTo>
                  <a:pt x="39" y="31"/>
                  <a:pt x="30" y="39"/>
                  <a:pt x="19" y="39"/>
                </a:cubicBezTo>
                <a:close/>
                <a:moveTo>
                  <a:pt x="21" y="9"/>
                </a:moveTo>
                <a:cubicBezTo>
                  <a:pt x="14" y="9"/>
                  <a:pt x="11" y="13"/>
                  <a:pt x="10" y="19"/>
                </a:cubicBezTo>
                <a:cubicBezTo>
                  <a:pt x="10" y="26"/>
                  <a:pt x="13" y="31"/>
                  <a:pt x="19" y="31"/>
                </a:cubicBezTo>
                <a:cubicBezTo>
                  <a:pt x="25" y="31"/>
                  <a:pt x="31" y="28"/>
                  <a:pt x="31" y="20"/>
                </a:cubicBezTo>
                <a:cubicBezTo>
                  <a:pt x="31" y="14"/>
                  <a:pt x="28" y="9"/>
                  <a:pt x="21" y="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17" tIns="45708" rIns="91417" bIns="45708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123" name="PA_组合 140"/>
          <p:cNvGrpSpPr/>
          <p:nvPr>
            <p:custDataLst>
              <p:tags r:id="rId20"/>
            </p:custDataLst>
          </p:nvPr>
        </p:nvGrpSpPr>
        <p:grpSpPr>
          <a:xfrm>
            <a:off x="8669879" y="3208845"/>
            <a:ext cx="477989" cy="314390"/>
            <a:chOff x="8444231" y="2864124"/>
            <a:chExt cx="579438" cy="381000"/>
          </a:xfrm>
          <a:solidFill>
            <a:schemeClr val="accent4"/>
          </a:solidFill>
        </p:grpSpPr>
        <p:sp>
          <p:nvSpPr>
            <p:cNvPr id="27" name="chenying0907 58"/>
            <p:cNvSpPr>
              <a:spLocks noEditPoints="1"/>
            </p:cNvSpPr>
            <p:nvPr/>
          </p:nvSpPr>
          <p:spPr bwMode="auto">
            <a:xfrm>
              <a:off x="8444231" y="2864124"/>
              <a:ext cx="579438" cy="381000"/>
            </a:xfrm>
            <a:custGeom>
              <a:avLst/>
              <a:gdLst>
                <a:gd name="T0" fmla="*/ 189 w 269"/>
                <a:gd name="T1" fmla="*/ 178 h 178"/>
                <a:gd name="T2" fmla="*/ 134 w 269"/>
                <a:gd name="T3" fmla="*/ 164 h 178"/>
                <a:gd name="T4" fmla="*/ 122 w 269"/>
                <a:gd name="T5" fmla="*/ 154 h 178"/>
                <a:gd name="T6" fmla="*/ 103 w 269"/>
                <a:gd name="T7" fmla="*/ 146 h 178"/>
                <a:gd name="T8" fmla="*/ 58 w 269"/>
                <a:gd name="T9" fmla="*/ 137 h 178"/>
                <a:gd name="T10" fmla="*/ 52 w 269"/>
                <a:gd name="T11" fmla="*/ 137 h 178"/>
                <a:gd name="T12" fmla="*/ 2 w 269"/>
                <a:gd name="T13" fmla="*/ 104 h 178"/>
                <a:gd name="T14" fmla="*/ 20 w 269"/>
                <a:gd name="T15" fmla="*/ 58 h 178"/>
                <a:gd name="T16" fmla="*/ 24 w 269"/>
                <a:gd name="T17" fmla="*/ 49 h 178"/>
                <a:gd name="T18" fmla="*/ 48 w 269"/>
                <a:gd name="T19" fmla="*/ 23 h 178"/>
                <a:gd name="T20" fmla="*/ 61 w 269"/>
                <a:gd name="T21" fmla="*/ 15 h 178"/>
                <a:gd name="T22" fmla="*/ 118 w 269"/>
                <a:gd name="T23" fmla="*/ 8 h 178"/>
                <a:gd name="T24" fmla="*/ 129 w 269"/>
                <a:gd name="T25" fmla="*/ 9 h 178"/>
                <a:gd name="T26" fmla="*/ 172 w 269"/>
                <a:gd name="T27" fmla="*/ 11 h 178"/>
                <a:gd name="T28" fmla="*/ 184 w 269"/>
                <a:gd name="T29" fmla="*/ 12 h 178"/>
                <a:gd name="T30" fmla="*/ 218 w 269"/>
                <a:gd name="T31" fmla="*/ 18 h 178"/>
                <a:gd name="T32" fmla="*/ 245 w 269"/>
                <a:gd name="T33" fmla="*/ 38 h 178"/>
                <a:gd name="T34" fmla="*/ 258 w 269"/>
                <a:gd name="T35" fmla="*/ 76 h 178"/>
                <a:gd name="T36" fmla="*/ 261 w 269"/>
                <a:gd name="T37" fmla="*/ 90 h 178"/>
                <a:gd name="T38" fmla="*/ 268 w 269"/>
                <a:gd name="T39" fmla="*/ 109 h 178"/>
                <a:gd name="T40" fmla="*/ 230 w 269"/>
                <a:gd name="T41" fmla="*/ 169 h 178"/>
                <a:gd name="T42" fmla="*/ 189 w 269"/>
                <a:gd name="T43" fmla="*/ 178 h 178"/>
                <a:gd name="T44" fmla="*/ 190 w 269"/>
                <a:gd name="T45" fmla="*/ 170 h 178"/>
                <a:gd name="T46" fmla="*/ 256 w 269"/>
                <a:gd name="T47" fmla="*/ 129 h 178"/>
                <a:gd name="T48" fmla="*/ 250 w 269"/>
                <a:gd name="T49" fmla="*/ 94 h 178"/>
                <a:gd name="T50" fmla="*/ 247 w 269"/>
                <a:gd name="T51" fmla="*/ 76 h 178"/>
                <a:gd name="T52" fmla="*/ 247 w 269"/>
                <a:gd name="T53" fmla="*/ 61 h 178"/>
                <a:gd name="T54" fmla="*/ 225 w 269"/>
                <a:gd name="T55" fmla="*/ 41 h 178"/>
                <a:gd name="T56" fmla="*/ 214 w 269"/>
                <a:gd name="T57" fmla="*/ 33 h 178"/>
                <a:gd name="T58" fmla="*/ 210 w 269"/>
                <a:gd name="T59" fmla="*/ 24 h 178"/>
                <a:gd name="T60" fmla="*/ 181 w 269"/>
                <a:gd name="T61" fmla="*/ 18 h 178"/>
                <a:gd name="T62" fmla="*/ 167 w 269"/>
                <a:gd name="T63" fmla="*/ 18 h 178"/>
                <a:gd name="T64" fmla="*/ 124 w 269"/>
                <a:gd name="T65" fmla="*/ 17 h 178"/>
                <a:gd name="T66" fmla="*/ 113 w 269"/>
                <a:gd name="T67" fmla="*/ 15 h 178"/>
                <a:gd name="T68" fmla="*/ 66 w 269"/>
                <a:gd name="T69" fmla="*/ 24 h 178"/>
                <a:gd name="T70" fmla="*/ 58 w 269"/>
                <a:gd name="T71" fmla="*/ 28 h 178"/>
                <a:gd name="T72" fmla="*/ 36 w 269"/>
                <a:gd name="T73" fmla="*/ 51 h 178"/>
                <a:gd name="T74" fmla="*/ 33 w 269"/>
                <a:gd name="T75" fmla="*/ 57 h 178"/>
                <a:gd name="T76" fmla="*/ 23 w 269"/>
                <a:gd name="T77" fmla="*/ 123 h 178"/>
                <a:gd name="T78" fmla="*/ 53 w 269"/>
                <a:gd name="T79" fmla="*/ 131 h 178"/>
                <a:gd name="T80" fmla="*/ 66 w 269"/>
                <a:gd name="T81" fmla="*/ 131 h 178"/>
                <a:gd name="T82" fmla="*/ 112 w 269"/>
                <a:gd name="T83" fmla="*/ 139 h 178"/>
                <a:gd name="T84" fmla="*/ 129 w 269"/>
                <a:gd name="T85" fmla="*/ 144 h 178"/>
                <a:gd name="T86" fmla="*/ 143 w 269"/>
                <a:gd name="T87" fmla="*/ 158 h 178"/>
                <a:gd name="T88" fmla="*/ 190 w 269"/>
                <a:gd name="T89" fmla="*/ 17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9" h="178">
                  <a:moveTo>
                    <a:pt x="189" y="178"/>
                  </a:moveTo>
                  <a:cubicBezTo>
                    <a:pt x="169" y="176"/>
                    <a:pt x="150" y="174"/>
                    <a:pt x="134" y="164"/>
                  </a:cubicBezTo>
                  <a:cubicBezTo>
                    <a:pt x="129" y="161"/>
                    <a:pt x="125" y="158"/>
                    <a:pt x="122" y="154"/>
                  </a:cubicBezTo>
                  <a:cubicBezTo>
                    <a:pt x="118" y="146"/>
                    <a:pt x="111" y="145"/>
                    <a:pt x="103" y="146"/>
                  </a:cubicBezTo>
                  <a:cubicBezTo>
                    <a:pt x="87" y="148"/>
                    <a:pt x="72" y="148"/>
                    <a:pt x="58" y="137"/>
                  </a:cubicBezTo>
                  <a:cubicBezTo>
                    <a:pt x="57" y="136"/>
                    <a:pt x="54" y="137"/>
                    <a:pt x="52" y="137"/>
                  </a:cubicBezTo>
                  <a:cubicBezTo>
                    <a:pt x="26" y="144"/>
                    <a:pt x="5" y="130"/>
                    <a:pt x="2" y="104"/>
                  </a:cubicBezTo>
                  <a:cubicBezTo>
                    <a:pt x="0" y="85"/>
                    <a:pt x="5" y="70"/>
                    <a:pt x="20" y="58"/>
                  </a:cubicBezTo>
                  <a:cubicBezTo>
                    <a:pt x="22" y="56"/>
                    <a:pt x="24" y="52"/>
                    <a:pt x="24" y="49"/>
                  </a:cubicBezTo>
                  <a:cubicBezTo>
                    <a:pt x="27" y="36"/>
                    <a:pt x="35" y="28"/>
                    <a:pt x="48" y="23"/>
                  </a:cubicBezTo>
                  <a:cubicBezTo>
                    <a:pt x="53" y="22"/>
                    <a:pt x="57" y="19"/>
                    <a:pt x="61" y="15"/>
                  </a:cubicBezTo>
                  <a:cubicBezTo>
                    <a:pt x="73" y="3"/>
                    <a:pt x="96" y="0"/>
                    <a:pt x="118" y="8"/>
                  </a:cubicBezTo>
                  <a:cubicBezTo>
                    <a:pt x="121" y="10"/>
                    <a:pt x="126" y="9"/>
                    <a:pt x="129" y="9"/>
                  </a:cubicBezTo>
                  <a:cubicBezTo>
                    <a:pt x="144" y="7"/>
                    <a:pt x="158" y="5"/>
                    <a:pt x="172" y="11"/>
                  </a:cubicBezTo>
                  <a:cubicBezTo>
                    <a:pt x="175" y="13"/>
                    <a:pt x="180" y="12"/>
                    <a:pt x="184" y="12"/>
                  </a:cubicBezTo>
                  <a:cubicBezTo>
                    <a:pt x="196" y="11"/>
                    <a:pt x="210" y="8"/>
                    <a:pt x="218" y="18"/>
                  </a:cubicBezTo>
                  <a:cubicBezTo>
                    <a:pt x="226" y="28"/>
                    <a:pt x="233" y="34"/>
                    <a:pt x="245" y="38"/>
                  </a:cubicBezTo>
                  <a:cubicBezTo>
                    <a:pt x="256" y="41"/>
                    <a:pt x="261" y="61"/>
                    <a:pt x="258" y="76"/>
                  </a:cubicBezTo>
                  <a:cubicBezTo>
                    <a:pt x="258" y="80"/>
                    <a:pt x="260" y="86"/>
                    <a:pt x="261" y="90"/>
                  </a:cubicBezTo>
                  <a:cubicBezTo>
                    <a:pt x="263" y="97"/>
                    <a:pt x="268" y="103"/>
                    <a:pt x="268" y="109"/>
                  </a:cubicBezTo>
                  <a:cubicBezTo>
                    <a:pt x="269" y="138"/>
                    <a:pt x="259" y="158"/>
                    <a:pt x="230" y="169"/>
                  </a:cubicBezTo>
                  <a:cubicBezTo>
                    <a:pt x="217" y="174"/>
                    <a:pt x="202" y="175"/>
                    <a:pt x="189" y="178"/>
                  </a:cubicBezTo>
                  <a:close/>
                  <a:moveTo>
                    <a:pt x="190" y="170"/>
                  </a:moveTo>
                  <a:cubicBezTo>
                    <a:pt x="229" y="170"/>
                    <a:pt x="243" y="161"/>
                    <a:pt x="256" y="129"/>
                  </a:cubicBezTo>
                  <a:cubicBezTo>
                    <a:pt x="261" y="116"/>
                    <a:pt x="257" y="104"/>
                    <a:pt x="250" y="94"/>
                  </a:cubicBezTo>
                  <a:cubicBezTo>
                    <a:pt x="247" y="88"/>
                    <a:pt x="245" y="83"/>
                    <a:pt x="247" y="76"/>
                  </a:cubicBezTo>
                  <a:cubicBezTo>
                    <a:pt x="248" y="72"/>
                    <a:pt x="248" y="66"/>
                    <a:pt x="247" y="61"/>
                  </a:cubicBezTo>
                  <a:cubicBezTo>
                    <a:pt x="246" y="48"/>
                    <a:pt x="235" y="38"/>
                    <a:pt x="225" y="41"/>
                  </a:cubicBezTo>
                  <a:cubicBezTo>
                    <a:pt x="217" y="43"/>
                    <a:pt x="215" y="40"/>
                    <a:pt x="214" y="33"/>
                  </a:cubicBezTo>
                  <a:cubicBezTo>
                    <a:pt x="214" y="30"/>
                    <a:pt x="212" y="26"/>
                    <a:pt x="210" y="24"/>
                  </a:cubicBezTo>
                  <a:cubicBezTo>
                    <a:pt x="202" y="15"/>
                    <a:pt x="191" y="17"/>
                    <a:pt x="181" y="18"/>
                  </a:cubicBezTo>
                  <a:cubicBezTo>
                    <a:pt x="176" y="19"/>
                    <a:pt x="171" y="20"/>
                    <a:pt x="167" y="18"/>
                  </a:cubicBezTo>
                  <a:cubicBezTo>
                    <a:pt x="153" y="12"/>
                    <a:pt x="139" y="12"/>
                    <a:pt x="124" y="17"/>
                  </a:cubicBezTo>
                  <a:cubicBezTo>
                    <a:pt x="121" y="18"/>
                    <a:pt x="116" y="17"/>
                    <a:pt x="113" y="15"/>
                  </a:cubicBezTo>
                  <a:cubicBezTo>
                    <a:pt x="93" y="5"/>
                    <a:pt x="80" y="7"/>
                    <a:pt x="66" y="24"/>
                  </a:cubicBezTo>
                  <a:cubicBezTo>
                    <a:pt x="64" y="26"/>
                    <a:pt x="61" y="28"/>
                    <a:pt x="58" y="28"/>
                  </a:cubicBezTo>
                  <a:cubicBezTo>
                    <a:pt x="40" y="31"/>
                    <a:pt x="38" y="34"/>
                    <a:pt x="36" y="51"/>
                  </a:cubicBezTo>
                  <a:cubicBezTo>
                    <a:pt x="35" y="53"/>
                    <a:pt x="34" y="56"/>
                    <a:pt x="33" y="57"/>
                  </a:cubicBezTo>
                  <a:cubicBezTo>
                    <a:pt x="7" y="69"/>
                    <a:pt x="9" y="105"/>
                    <a:pt x="23" y="123"/>
                  </a:cubicBezTo>
                  <a:cubicBezTo>
                    <a:pt x="32" y="135"/>
                    <a:pt x="40" y="137"/>
                    <a:pt x="53" y="131"/>
                  </a:cubicBezTo>
                  <a:cubicBezTo>
                    <a:pt x="57" y="129"/>
                    <a:pt x="64" y="129"/>
                    <a:pt x="66" y="131"/>
                  </a:cubicBezTo>
                  <a:cubicBezTo>
                    <a:pt x="80" y="143"/>
                    <a:pt x="96" y="144"/>
                    <a:pt x="112" y="139"/>
                  </a:cubicBezTo>
                  <a:cubicBezTo>
                    <a:pt x="120" y="136"/>
                    <a:pt x="124" y="138"/>
                    <a:pt x="129" y="144"/>
                  </a:cubicBezTo>
                  <a:cubicBezTo>
                    <a:pt x="133" y="150"/>
                    <a:pt x="138" y="155"/>
                    <a:pt x="143" y="158"/>
                  </a:cubicBezTo>
                  <a:cubicBezTo>
                    <a:pt x="158" y="168"/>
                    <a:pt x="175" y="171"/>
                    <a:pt x="190" y="1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19" name="chenying0907 190"/>
            <p:cNvSpPr/>
            <p:nvPr/>
          </p:nvSpPr>
          <p:spPr bwMode="auto">
            <a:xfrm>
              <a:off x="8504556" y="2932386"/>
              <a:ext cx="458788" cy="254000"/>
            </a:xfrm>
            <a:custGeom>
              <a:avLst/>
              <a:gdLst>
                <a:gd name="T0" fmla="*/ 190 w 213"/>
                <a:gd name="T1" fmla="*/ 70 h 118"/>
                <a:gd name="T2" fmla="*/ 187 w 213"/>
                <a:gd name="T3" fmla="*/ 99 h 118"/>
                <a:gd name="T4" fmla="*/ 196 w 213"/>
                <a:gd name="T5" fmla="*/ 103 h 118"/>
                <a:gd name="T6" fmla="*/ 204 w 213"/>
                <a:gd name="T7" fmla="*/ 110 h 118"/>
                <a:gd name="T8" fmla="*/ 203 w 213"/>
                <a:gd name="T9" fmla="*/ 118 h 118"/>
                <a:gd name="T10" fmla="*/ 196 w 213"/>
                <a:gd name="T11" fmla="*/ 116 h 118"/>
                <a:gd name="T12" fmla="*/ 166 w 213"/>
                <a:gd name="T13" fmla="*/ 115 h 118"/>
                <a:gd name="T14" fmla="*/ 159 w 213"/>
                <a:gd name="T15" fmla="*/ 117 h 118"/>
                <a:gd name="T16" fmla="*/ 157 w 213"/>
                <a:gd name="T17" fmla="*/ 114 h 118"/>
                <a:gd name="T18" fmla="*/ 167 w 213"/>
                <a:gd name="T19" fmla="*/ 103 h 118"/>
                <a:gd name="T20" fmla="*/ 176 w 213"/>
                <a:gd name="T21" fmla="*/ 73 h 118"/>
                <a:gd name="T22" fmla="*/ 153 w 213"/>
                <a:gd name="T23" fmla="*/ 55 h 118"/>
                <a:gd name="T24" fmla="*/ 137 w 213"/>
                <a:gd name="T25" fmla="*/ 54 h 118"/>
                <a:gd name="T26" fmla="*/ 121 w 213"/>
                <a:gd name="T27" fmla="*/ 50 h 118"/>
                <a:gd name="T28" fmla="*/ 129 w 213"/>
                <a:gd name="T29" fmla="*/ 91 h 118"/>
                <a:gd name="T30" fmla="*/ 133 w 213"/>
                <a:gd name="T31" fmla="*/ 99 h 118"/>
                <a:gd name="T32" fmla="*/ 123 w 213"/>
                <a:gd name="T33" fmla="*/ 99 h 118"/>
                <a:gd name="T34" fmla="*/ 109 w 213"/>
                <a:gd name="T35" fmla="*/ 51 h 118"/>
                <a:gd name="T36" fmla="*/ 107 w 213"/>
                <a:gd name="T37" fmla="*/ 35 h 118"/>
                <a:gd name="T38" fmla="*/ 81 w 213"/>
                <a:gd name="T39" fmla="*/ 36 h 118"/>
                <a:gd name="T40" fmla="*/ 69 w 213"/>
                <a:gd name="T41" fmla="*/ 45 h 118"/>
                <a:gd name="T42" fmla="*/ 55 w 213"/>
                <a:gd name="T43" fmla="*/ 72 h 118"/>
                <a:gd name="T44" fmla="*/ 55 w 213"/>
                <a:gd name="T45" fmla="*/ 81 h 118"/>
                <a:gd name="T46" fmla="*/ 62 w 213"/>
                <a:gd name="T47" fmla="*/ 89 h 118"/>
                <a:gd name="T48" fmla="*/ 44 w 213"/>
                <a:gd name="T49" fmla="*/ 85 h 118"/>
                <a:gd name="T50" fmla="*/ 37 w 213"/>
                <a:gd name="T51" fmla="*/ 77 h 118"/>
                <a:gd name="T52" fmla="*/ 12 w 213"/>
                <a:gd name="T53" fmla="*/ 79 h 118"/>
                <a:gd name="T54" fmla="*/ 0 w 213"/>
                <a:gd name="T55" fmla="*/ 82 h 118"/>
                <a:gd name="T56" fmla="*/ 40 w 213"/>
                <a:gd name="T57" fmla="*/ 70 h 118"/>
                <a:gd name="T58" fmla="*/ 16 w 213"/>
                <a:gd name="T59" fmla="*/ 47 h 118"/>
                <a:gd name="T60" fmla="*/ 53 w 213"/>
                <a:gd name="T61" fmla="*/ 59 h 118"/>
                <a:gd name="T62" fmla="*/ 54 w 213"/>
                <a:gd name="T63" fmla="*/ 28 h 118"/>
                <a:gd name="T64" fmla="*/ 47 w 213"/>
                <a:gd name="T65" fmla="*/ 10 h 118"/>
                <a:gd name="T66" fmla="*/ 51 w 213"/>
                <a:gd name="T67" fmla="*/ 2 h 118"/>
                <a:gd name="T68" fmla="*/ 58 w 213"/>
                <a:gd name="T69" fmla="*/ 8 h 118"/>
                <a:gd name="T70" fmla="*/ 97 w 213"/>
                <a:gd name="T71" fmla="*/ 29 h 118"/>
                <a:gd name="T72" fmla="*/ 102 w 213"/>
                <a:gd name="T73" fmla="*/ 21 h 118"/>
                <a:gd name="T74" fmla="*/ 114 w 213"/>
                <a:gd name="T75" fmla="*/ 2 h 118"/>
                <a:gd name="T76" fmla="*/ 122 w 213"/>
                <a:gd name="T77" fmla="*/ 1 h 118"/>
                <a:gd name="T78" fmla="*/ 135 w 213"/>
                <a:gd name="T79" fmla="*/ 44 h 118"/>
                <a:gd name="T80" fmla="*/ 163 w 213"/>
                <a:gd name="T81" fmla="*/ 23 h 118"/>
                <a:gd name="T82" fmla="*/ 157 w 213"/>
                <a:gd name="T83" fmla="*/ 26 h 118"/>
                <a:gd name="T84" fmla="*/ 147 w 213"/>
                <a:gd name="T85" fmla="*/ 42 h 118"/>
                <a:gd name="T86" fmla="*/ 154 w 213"/>
                <a:gd name="T87" fmla="*/ 49 h 118"/>
                <a:gd name="T88" fmla="*/ 183 w 213"/>
                <a:gd name="T89" fmla="*/ 61 h 118"/>
                <a:gd name="T90" fmla="*/ 203 w 213"/>
                <a:gd name="T91" fmla="*/ 59 h 118"/>
                <a:gd name="T92" fmla="*/ 210 w 213"/>
                <a:gd name="T93" fmla="*/ 55 h 118"/>
                <a:gd name="T94" fmla="*/ 213 w 213"/>
                <a:gd name="T95" fmla="*/ 57 h 118"/>
                <a:gd name="T96" fmla="*/ 208 w 213"/>
                <a:gd name="T97" fmla="*/ 65 h 118"/>
                <a:gd name="T98" fmla="*/ 199 w 213"/>
                <a:gd name="T99" fmla="*/ 69 h 118"/>
                <a:gd name="T100" fmla="*/ 190 w 213"/>
                <a:gd name="T101" fmla="*/ 7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3" h="118">
                  <a:moveTo>
                    <a:pt x="190" y="70"/>
                  </a:moveTo>
                  <a:cubicBezTo>
                    <a:pt x="189" y="80"/>
                    <a:pt x="188" y="89"/>
                    <a:pt x="187" y="99"/>
                  </a:cubicBezTo>
                  <a:cubicBezTo>
                    <a:pt x="189" y="100"/>
                    <a:pt x="193" y="101"/>
                    <a:pt x="196" y="103"/>
                  </a:cubicBezTo>
                  <a:cubicBezTo>
                    <a:pt x="199" y="105"/>
                    <a:pt x="202" y="107"/>
                    <a:pt x="204" y="110"/>
                  </a:cubicBezTo>
                  <a:cubicBezTo>
                    <a:pt x="205" y="112"/>
                    <a:pt x="204" y="115"/>
                    <a:pt x="203" y="118"/>
                  </a:cubicBezTo>
                  <a:cubicBezTo>
                    <a:pt x="201" y="117"/>
                    <a:pt x="198" y="118"/>
                    <a:pt x="196" y="116"/>
                  </a:cubicBezTo>
                  <a:cubicBezTo>
                    <a:pt x="185" y="106"/>
                    <a:pt x="180" y="106"/>
                    <a:pt x="166" y="115"/>
                  </a:cubicBezTo>
                  <a:cubicBezTo>
                    <a:pt x="164" y="116"/>
                    <a:pt x="161" y="116"/>
                    <a:pt x="159" y="117"/>
                  </a:cubicBezTo>
                  <a:cubicBezTo>
                    <a:pt x="158" y="116"/>
                    <a:pt x="157" y="115"/>
                    <a:pt x="157" y="114"/>
                  </a:cubicBezTo>
                  <a:cubicBezTo>
                    <a:pt x="160" y="110"/>
                    <a:pt x="163" y="106"/>
                    <a:pt x="167" y="103"/>
                  </a:cubicBezTo>
                  <a:cubicBezTo>
                    <a:pt x="179" y="95"/>
                    <a:pt x="181" y="88"/>
                    <a:pt x="176" y="73"/>
                  </a:cubicBezTo>
                  <a:cubicBezTo>
                    <a:pt x="173" y="61"/>
                    <a:pt x="166" y="55"/>
                    <a:pt x="153" y="55"/>
                  </a:cubicBezTo>
                  <a:cubicBezTo>
                    <a:pt x="148" y="55"/>
                    <a:pt x="142" y="55"/>
                    <a:pt x="137" y="54"/>
                  </a:cubicBezTo>
                  <a:cubicBezTo>
                    <a:pt x="131" y="53"/>
                    <a:pt x="126" y="52"/>
                    <a:pt x="121" y="50"/>
                  </a:cubicBezTo>
                  <a:cubicBezTo>
                    <a:pt x="115" y="61"/>
                    <a:pt x="118" y="78"/>
                    <a:pt x="129" y="91"/>
                  </a:cubicBezTo>
                  <a:cubicBezTo>
                    <a:pt x="131" y="93"/>
                    <a:pt x="132" y="96"/>
                    <a:pt x="133" y="99"/>
                  </a:cubicBezTo>
                  <a:cubicBezTo>
                    <a:pt x="129" y="99"/>
                    <a:pt x="125" y="101"/>
                    <a:pt x="123" y="99"/>
                  </a:cubicBezTo>
                  <a:cubicBezTo>
                    <a:pt x="110" y="91"/>
                    <a:pt x="103" y="66"/>
                    <a:pt x="109" y="51"/>
                  </a:cubicBezTo>
                  <a:cubicBezTo>
                    <a:pt x="112" y="42"/>
                    <a:pt x="112" y="42"/>
                    <a:pt x="107" y="35"/>
                  </a:cubicBezTo>
                  <a:cubicBezTo>
                    <a:pt x="98" y="35"/>
                    <a:pt x="89" y="36"/>
                    <a:pt x="81" y="36"/>
                  </a:cubicBezTo>
                  <a:cubicBezTo>
                    <a:pt x="74" y="36"/>
                    <a:pt x="71" y="38"/>
                    <a:pt x="69" y="45"/>
                  </a:cubicBezTo>
                  <a:cubicBezTo>
                    <a:pt x="65" y="54"/>
                    <a:pt x="59" y="63"/>
                    <a:pt x="55" y="72"/>
                  </a:cubicBezTo>
                  <a:cubicBezTo>
                    <a:pt x="53" y="74"/>
                    <a:pt x="54" y="79"/>
                    <a:pt x="55" y="81"/>
                  </a:cubicBezTo>
                  <a:cubicBezTo>
                    <a:pt x="56" y="84"/>
                    <a:pt x="59" y="86"/>
                    <a:pt x="62" y="89"/>
                  </a:cubicBezTo>
                  <a:cubicBezTo>
                    <a:pt x="55" y="94"/>
                    <a:pt x="50" y="93"/>
                    <a:pt x="44" y="85"/>
                  </a:cubicBezTo>
                  <a:cubicBezTo>
                    <a:pt x="42" y="82"/>
                    <a:pt x="39" y="77"/>
                    <a:pt x="37" y="77"/>
                  </a:cubicBezTo>
                  <a:cubicBezTo>
                    <a:pt x="28" y="77"/>
                    <a:pt x="20" y="78"/>
                    <a:pt x="12" y="79"/>
                  </a:cubicBezTo>
                  <a:cubicBezTo>
                    <a:pt x="8" y="80"/>
                    <a:pt x="5" y="82"/>
                    <a:pt x="0" y="82"/>
                  </a:cubicBezTo>
                  <a:cubicBezTo>
                    <a:pt x="10" y="66"/>
                    <a:pt x="26" y="73"/>
                    <a:pt x="40" y="70"/>
                  </a:cubicBezTo>
                  <a:cubicBezTo>
                    <a:pt x="42" y="52"/>
                    <a:pt x="29" y="49"/>
                    <a:pt x="16" y="47"/>
                  </a:cubicBezTo>
                  <a:cubicBezTo>
                    <a:pt x="27" y="38"/>
                    <a:pt x="38" y="42"/>
                    <a:pt x="53" y="59"/>
                  </a:cubicBezTo>
                  <a:cubicBezTo>
                    <a:pt x="61" y="48"/>
                    <a:pt x="61" y="38"/>
                    <a:pt x="54" y="28"/>
                  </a:cubicBezTo>
                  <a:cubicBezTo>
                    <a:pt x="51" y="22"/>
                    <a:pt x="49" y="16"/>
                    <a:pt x="47" y="10"/>
                  </a:cubicBezTo>
                  <a:cubicBezTo>
                    <a:pt x="47" y="8"/>
                    <a:pt x="50" y="5"/>
                    <a:pt x="51" y="2"/>
                  </a:cubicBezTo>
                  <a:cubicBezTo>
                    <a:pt x="53" y="4"/>
                    <a:pt x="57" y="6"/>
                    <a:pt x="58" y="8"/>
                  </a:cubicBezTo>
                  <a:cubicBezTo>
                    <a:pt x="63" y="28"/>
                    <a:pt x="78" y="36"/>
                    <a:pt x="97" y="29"/>
                  </a:cubicBezTo>
                  <a:cubicBezTo>
                    <a:pt x="100" y="28"/>
                    <a:pt x="101" y="24"/>
                    <a:pt x="102" y="21"/>
                  </a:cubicBezTo>
                  <a:cubicBezTo>
                    <a:pt x="106" y="14"/>
                    <a:pt x="109" y="8"/>
                    <a:pt x="114" y="2"/>
                  </a:cubicBezTo>
                  <a:cubicBezTo>
                    <a:pt x="114" y="0"/>
                    <a:pt x="118" y="1"/>
                    <a:pt x="122" y="1"/>
                  </a:cubicBezTo>
                  <a:cubicBezTo>
                    <a:pt x="110" y="22"/>
                    <a:pt x="115" y="38"/>
                    <a:pt x="135" y="44"/>
                  </a:cubicBezTo>
                  <a:cubicBezTo>
                    <a:pt x="139" y="29"/>
                    <a:pt x="150" y="20"/>
                    <a:pt x="163" y="23"/>
                  </a:cubicBezTo>
                  <a:cubicBezTo>
                    <a:pt x="160" y="24"/>
                    <a:pt x="159" y="26"/>
                    <a:pt x="157" y="26"/>
                  </a:cubicBezTo>
                  <a:cubicBezTo>
                    <a:pt x="150" y="29"/>
                    <a:pt x="147" y="34"/>
                    <a:pt x="147" y="42"/>
                  </a:cubicBezTo>
                  <a:cubicBezTo>
                    <a:pt x="147" y="47"/>
                    <a:pt x="149" y="49"/>
                    <a:pt x="154" y="49"/>
                  </a:cubicBezTo>
                  <a:cubicBezTo>
                    <a:pt x="166" y="48"/>
                    <a:pt x="175" y="51"/>
                    <a:pt x="183" y="61"/>
                  </a:cubicBezTo>
                  <a:cubicBezTo>
                    <a:pt x="187" y="66"/>
                    <a:pt x="197" y="64"/>
                    <a:pt x="203" y="59"/>
                  </a:cubicBezTo>
                  <a:cubicBezTo>
                    <a:pt x="205" y="57"/>
                    <a:pt x="207" y="56"/>
                    <a:pt x="210" y="55"/>
                  </a:cubicBezTo>
                  <a:cubicBezTo>
                    <a:pt x="211" y="54"/>
                    <a:pt x="213" y="57"/>
                    <a:pt x="213" y="57"/>
                  </a:cubicBezTo>
                  <a:cubicBezTo>
                    <a:pt x="212" y="60"/>
                    <a:pt x="210" y="63"/>
                    <a:pt x="208" y="65"/>
                  </a:cubicBezTo>
                  <a:cubicBezTo>
                    <a:pt x="205" y="67"/>
                    <a:pt x="202" y="68"/>
                    <a:pt x="199" y="69"/>
                  </a:cubicBezTo>
                  <a:cubicBezTo>
                    <a:pt x="196" y="70"/>
                    <a:pt x="193" y="70"/>
                    <a:pt x="190" y="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136" name="PA_组合 119"/>
          <p:cNvGrpSpPr/>
          <p:nvPr>
            <p:custDataLst>
              <p:tags r:id="rId21"/>
            </p:custDataLst>
          </p:nvPr>
        </p:nvGrpSpPr>
        <p:grpSpPr>
          <a:xfrm>
            <a:off x="8671188" y="2608882"/>
            <a:ext cx="2264224" cy="3041728"/>
            <a:chOff x="6078538" y="1790701"/>
            <a:chExt cx="2744788" cy="3686175"/>
          </a:xfrm>
          <a:solidFill>
            <a:schemeClr val="accent5"/>
          </a:solidFill>
        </p:grpSpPr>
        <p:sp>
          <p:nvSpPr>
            <p:cNvPr id="121" name="自由: 形状 120"/>
            <p:cNvSpPr/>
            <p:nvPr/>
          </p:nvSpPr>
          <p:spPr bwMode="auto">
            <a:xfrm>
              <a:off x="6263781" y="1846247"/>
              <a:ext cx="333863" cy="166075"/>
            </a:xfrm>
            <a:custGeom>
              <a:avLst/>
              <a:gdLst>
                <a:gd name="connsiteX0" fmla="*/ 44360 w 333863"/>
                <a:gd name="connsiteY0" fmla="*/ 0 h 166075"/>
                <a:gd name="connsiteX1" fmla="*/ 333863 w 333863"/>
                <a:gd name="connsiteY1" fmla="*/ 159155 h 166075"/>
                <a:gd name="connsiteX2" fmla="*/ 331529 w 333863"/>
                <a:gd name="connsiteY2" fmla="*/ 166075 h 166075"/>
                <a:gd name="connsiteX3" fmla="*/ 301177 w 333863"/>
                <a:gd name="connsiteY3" fmla="*/ 156849 h 166075"/>
                <a:gd name="connsiteX4" fmla="*/ 231136 w 333863"/>
                <a:gd name="connsiteY4" fmla="*/ 122250 h 166075"/>
                <a:gd name="connsiteX5" fmla="*/ 133079 w 333863"/>
                <a:gd name="connsiteY5" fmla="*/ 161462 h 166075"/>
                <a:gd name="connsiteX6" fmla="*/ 0 w 333863"/>
                <a:gd name="connsiteY6" fmla="*/ 96877 h 166075"/>
                <a:gd name="connsiteX7" fmla="*/ 44360 w 333863"/>
                <a:gd name="connsiteY7" fmla="*/ 0 h 166075"/>
                <a:gd name="connsiteX8" fmla="*/ 59855 w 333863"/>
                <a:gd name="connsiteY8" fmla="*/ 49230 h 166075"/>
                <a:gd name="connsiteX9" fmla="*/ 57646 w 333863"/>
                <a:gd name="connsiteY9" fmla="*/ 53626 h 166075"/>
                <a:gd name="connsiteX10" fmla="*/ 106238 w 333863"/>
                <a:gd name="connsiteY10" fmla="*/ 77805 h 166075"/>
                <a:gd name="connsiteX11" fmla="*/ 108446 w 333863"/>
                <a:gd name="connsiteY11" fmla="*/ 71211 h 166075"/>
                <a:gd name="connsiteX12" fmla="*/ 59855 w 333863"/>
                <a:gd name="connsiteY12" fmla="*/ 49230 h 166075"/>
                <a:gd name="connsiteX13" fmla="*/ 52312 w 333863"/>
                <a:gd name="connsiteY13" fmla="*/ 90505 h 166075"/>
                <a:gd name="connsiteX14" fmla="*/ 48121 w 333863"/>
                <a:gd name="connsiteY14" fmla="*/ 94814 h 166075"/>
                <a:gd name="connsiteX15" fmla="*/ 98414 w 333863"/>
                <a:gd name="connsiteY15" fmla="*/ 120668 h 166075"/>
                <a:gd name="connsiteX16" fmla="*/ 100509 w 333863"/>
                <a:gd name="connsiteY16" fmla="*/ 114205 h 166075"/>
                <a:gd name="connsiteX17" fmla="*/ 52312 w 333863"/>
                <a:gd name="connsiteY17" fmla="*/ 90505 h 16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863" h="166075">
                  <a:moveTo>
                    <a:pt x="44360" y="0"/>
                  </a:moveTo>
                  <a:cubicBezTo>
                    <a:pt x="142417" y="46132"/>
                    <a:pt x="240475" y="99184"/>
                    <a:pt x="333863" y="159155"/>
                  </a:cubicBezTo>
                  <a:cubicBezTo>
                    <a:pt x="333863" y="161462"/>
                    <a:pt x="333863" y="163768"/>
                    <a:pt x="331529" y="166075"/>
                  </a:cubicBezTo>
                  <a:cubicBezTo>
                    <a:pt x="322190" y="163768"/>
                    <a:pt x="310516" y="161462"/>
                    <a:pt x="301177" y="156849"/>
                  </a:cubicBezTo>
                  <a:cubicBezTo>
                    <a:pt x="277830" y="145316"/>
                    <a:pt x="252149" y="136089"/>
                    <a:pt x="231136" y="122250"/>
                  </a:cubicBezTo>
                  <a:cubicBezTo>
                    <a:pt x="196116" y="101490"/>
                    <a:pt x="149421" y="119943"/>
                    <a:pt x="133079" y="161462"/>
                  </a:cubicBezTo>
                  <a:cubicBezTo>
                    <a:pt x="88719" y="138396"/>
                    <a:pt x="42025" y="117637"/>
                    <a:pt x="0" y="96877"/>
                  </a:cubicBezTo>
                  <a:cubicBezTo>
                    <a:pt x="14008" y="62278"/>
                    <a:pt x="28017" y="32292"/>
                    <a:pt x="44360" y="0"/>
                  </a:cubicBezTo>
                  <a:close/>
                  <a:moveTo>
                    <a:pt x="59855" y="49230"/>
                  </a:moveTo>
                  <a:cubicBezTo>
                    <a:pt x="59855" y="49230"/>
                    <a:pt x="57646" y="51428"/>
                    <a:pt x="57646" y="53626"/>
                  </a:cubicBezTo>
                  <a:cubicBezTo>
                    <a:pt x="73107" y="62419"/>
                    <a:pt x="88568" y="71211"/>
                    <a:pt x="106238" y="77805"/>
                  </a:cubicBezTo>
                  <a:cubicBezTo>
                    <a:pt x="106238" y="75607"/>
                    <a:pt x="108446" y="73409"/>
                    <a:pt x="108446" y="71211"/>
                  </a:cubicBezTo>
                  <a:cubicBezTo>
                    <a:pt x="92985" y="64617"/>
                    <a:pt x="77525" y="55824"/>
                    <a:pt x="59855" y="49230"/>
                  </a:cubicBezTo>
                  <a:close/>
                  <a:moveTo>
                    <a:pt x="52312" y="90505"/>
                  </a:moveTo>
                  <a:cubicBezTo>
                    <a:pt x="50217" y="92660"/>
                    <a:pt x="50217" y="92660"/>
                    <a:pt x="48121" y="94814"/>
                  </a:cubicBezTo>
                  <a:cubicBezTo>
                    <a:pt x="64885" y="103432"/>
                    <a:pt x="81650" y="112050"/>
                    <a:pt x="98414" y="120668"/>
                  </a:cubicBezTo>
                  <a:cubicBezTo>
                    <a:pt x="98414" y="118514"/>
                    <a:pt x="100509" y="116359"/>
                    <a:pt x="100509" y="114205"/>
                  </a:cubicBezTo>
                  <a:cubicBezTo>
                    <a:pt x="83745" y="107741"/>
                    <a:pt x="69076" y="99123"/>
                    <a:pt x="52312" y="905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>
              <a:noAutofit/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22" name="自由: 形状 121"/>
            <p:cNvSpPr/>
            <p:nvPr/>
          </p:nvSpPr>
          <p:spPr bwMode="auto">
            <a:xfrm>
              <a:off x="6078538" y="1790701"/>
              <a:ext cx="1081718" cy="674688"/>
            </a:xfrm>
            <a:custGeom>
              <a:avLst/>
              <a:gdLst>
                <a:gd name="connsiteX0" fmla="*/ 4307 w 1081718"/>
                <a:gd name="connsiteY0" fmla="*/ 0 h 674688"/>
                <a:gd name="connsiteX1" fmla="*/ 34454 w 1081718"/>
                <a:gd name="connsiteY1" fmla="*/ 4297 h 674688"/>
                <a:gd name="connsiteX2" fmla="*/ 185188 w 1081718"/>
                <a:gd name="connsiteY2" fmla="*/ 34379 h 674688"/>
                <a:gd name="connsiteX3" fmla="*/ 320848 w 1081718"/>
                <a:gd name="connsiteY3" fmla="*/ 90245 h 674688"/>
                <a:gd name="connsiteX4" fmla="*/ 534029 w 1081718"/>
                <a:gd name="connsiteY4" fmla="*/ 212720 h 674688"/>
                <a:gd name="connsiteX5" fmla="*/ 555563 w 1081718"/>
                <a:gd name="connsiteY5" fmla="*/ 219166 h 674688"/>
                <a:gd name="connsiteX6" fmla="*/ 678303 w 1081718"/>
                <a:gd name="connsiteY6" fmla="*/ 298668 h 674688"/>
                <a:gd name="connsiteX7" fmla="*/ 704143 w 1081718"/>
                <a:gd name="connsiteY7" fmla="*/ 322303 h 674688"/>
                <a:gd name="connsiteX8" fmla="*/ 990538 w 1081718"/>
                <a:gd name="connsiteY8" fmla="*/ 502793 h 674688"/>
                <a:gd name="connsiteX9" fmla="*/ 1057291 w 1081718"/>
                <a:gd name="connsiteY9" fmla="*/ 550064 h 674688"/>
                <a:gd name="connsiteX10" fmla="*/ 1076671 w 1081718"/>
                <a:gd name="connsiteY10" fmla="*/ 620971 h 674688"/>
                <a:gd name="connsiteX11" fmla="*/ 1007765 w 1081718"/>
                <a:gd name="connsiteY11" fmla="*/ 674688 h 674688"/>
                <a:gd name="connsiteX12" fmla="*/ 988384 w 1081718"/>
                <a:gd name="connsiteY12" fmla="*/ 668242 h 674688"/>
                <a:gd name="connsiteX13" fmla="*/ 751517 w 1081718"/>
                <a:gd name="connsiteY13" fmla="*/ 515685 h 674688"/>
                <a:gd name="connsiteX14" fmla="*/ 669690 w 1081718"/>
                <a:gd name="connsiteY14" fmla="*/ 461968 h 674688"/>
                <a:gd name="connsiteX15" fmla="*/ 639543 w 1081718"/>
                <a:gd name="connsiteY15" fmla="*/ 466265 h 674688"/>
                <a:gd name="connsiteX16" fmla="*/ 562023 w 1081718"/>
                <a:gd name="connsiteY16" fmla="*/ 517834 h 674688"/>
                <a:gd name="connsiteX17" fmla="*/ 415595 w 1081718"/>
                <a:gd name="connsiteY17" fmla="*/ 434035 h 674688"/>
                <a:gd name="connsiteX18" fmla="*/ 441435 w 1081718"/>
                <a:gd name="connsiteY18" fmla="*/ 339493 h 674688"/>
                <a:gd name="connsiteX19" fmla="*/ 378989 w 1081718"/>
                <a:gd name="connsiteY19" fmla="*/ 300816 h 674688"/>
                <a:gd name="connsiteX20" fmla="*/ 312235 w 1081718"/>
                <a:gd name="connsiteY20" fmla="*/ 242802 h 674688"/>
                <a:gd name="connsiteX21" fmla="*/ 251941 w 1081718"/>
                <a:gd name="connsiteY21" fmla="*/ 206274 h 674688"/>
                <a:gd name="connsiteX22" fmla="*/ 165808 w 1081718"/>
                <a:gd name="connsiteY22" fmla="*/ 165449 h 674688"/>
                <a:gd name="connsiteX23" fmla="*/ 146428 w 1081718"/>
                <a:gd name="connsiteY23" fmla="*/ 146111 h 674688"/>
                <a:gd name="connsiteX24" fmla="*/ 45220 w 1081718"/>
                <a:gd name="connsiteY24" fmla="*/ 49420 h 674688"/>
                <a:gd name="connsiteX25" fmla="*/ 0 w 1081718"/>
                <a:gd name="connsiteY25" fmla="*/ 6446 h 674688"/>
                <a:gd name="connsiteX26" fmla="*/ 4307 w 1081718"/>
                <a:gd name="connsiteY26" fmla="*/ 0 h 674688"/>
                <a:gd name="connsiteX27" fmla="*/ 95501 w 1081718"/>
                <a:gd name="connsiteY27" fmla="*/ 33921 h 674688"/>
                <a:gd name="connsiteX28" fmla="*/ 78345 w 1081718"/>
                <a:gd name="connsiteY28" fmla="*/ 40433 h 674688"/>
                <a:gd name="connsiteX29" fmla="*/ 84778 w 1081718"/>
                <a:gd name="connsiteY29" fmla="*/ 57798 h 674688"/>
                <a:gd name="connsiteX30" fmla="*/ 151259 w 1081718"/>
                <a:gd name="connsiteY30" fmla="*/ 125089 h 674688"/>
                <a:gd name="connsiteX31" fmla="*/ 170559 w 1081718"/>
                <a:gd name="connsiteY31" fmla="*/ 125089 h 674688"/>
                <a:gd name="connsiteX32" fmla="*/ 198438 w 1081718"/>
                <a:gd name="connsiteY32" fmla="*/ 66481 h 674688"/>
                <a:gd name="connsiteX33" fmla="*/ 183427 w 1081718"/>
                <a:gd name="connsiteY33" fmla="*/ 49115 h 674688"/>
                <a:gd name="connsiteX34" fmla="*/ 95501 w 1081718"/>
                <a:gd name="connsiteY34" fmla="*/ 33921 h 674688"/>
                <a:gd name="connsiteX35" fmla="*/ 229602 w 1081718"/>
                <a:gd name="connsiteY35" fmla="*/ 55545 h 674688"/>
                <a:gd name="connsiteX36" fmla="*/ 185242 w 1081718"/>
                <a:gd name="connsiteY36" fmla="*/ 152422 h 674688"/>
                <a:gd name="connsiteX37" fmla="*/ 318321 w 1081718"/>
                <a:gd name="connsiteY37" fmla="*/ 217007 h 674688"/>
                <a:gd name="connsiteX38" fmla="*/ 416378 w 1081718"/>
                <a:gd name="connsiteY38" fmla="*/ 177795 h 674688"/>
                <a:gd name="connsiteX39" fmla="*/ 486419 w 1081718"/>
                <a:gd name="connsiteY39" fmla="*/ 212394 h 674688"/>
                <a:gd name="connsiteX40" fmla="*/ 516771 w 1081718"/>
                <a:gd name="connsiteY40" fmla="*/ 221620 h 674688"/>
                <a:gd name="connsiteX41" fmla="*/ 519105 w 1081718"/>
                <a:gd name="connsiteY41" fmla="*/ 214700 h 674688"/>
                <a:gd name="connsiteX42" fmla="*/ 229602 w 1081718"/>
                <a:gd name="connsiteY42" fmla="*/ 55545 h 674688"/>
                <a:gd name="connsiteX43" fmla="*/ 420688 w 1081718"/>
                <a:gd name="connsiteY43" fmla="*/ 255587 h 674688"/>
                <a:gd name="connsiteX44" fmla="*/ 478829 w 1081718"/>
                <a:gd name="connsiteY44" fmla="*/ 292213 h 674688"/>
                <a:gd name="connsiteX45" fmla="*/ 487442 w 1081718"/>
                <a:gd name="connsiteY45" fmla="*/ 382701 h 674688"/>
                <a:gd name="connsiteX46" fmla="*/ 480982 w 1081718"/>
                <a:gd name="connsiteY46" fmla="*/ 438717 h 674688"/>
                <a:gd name="connsiteX47" fmla="*/ 547736 w 1081718"/>
                <a:gd name="connsiteY47" fmla="*/ 458107 h 674688"/>
                <a:gd name="connsiteX48" fmla="*/ 636023 w 1081718"/>
                <a:gd name="connsiteY48" fmla="*/ 376237 h 674688"/>
                <a:gd name="connsiteX49" fmla="*/ 638176 w 1081718"/>
                <a:gd name="connsiteY49" fmla="*/ 361156 h 674688"/>
                <a:gd name="connsiteX50" fmla="*/ 552042 w 1081718"/>
                <a:gd name="connsiteY50" fmla="*/ 277132 h 674688"/>
                <a:gd name="connsiteX51" fmla="*/ 420688 w 1081718"/>
                <a:gd name="connsiteY51" fmla="*/ 255587 h 67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081718" h="674688">
                  <a:moveTo>
                    <a:pt x="4307" y="0"/>
                  </a:moveTo>
                  <a:cubicBezTo>
                    <a:pt x="12920" y="0"/>
                    <a:pt x="23687" y="2149"/>
                    <a:pt x="34454" y="4297"/>
                  </a:cubicBezTo>
                  <a:cubicBezTo>
                    <a:pt x="83981" y="15041"/>
                    <a:pt x="135661" y="30082"/>
                    <a:pt x="185188" y="34379"/>
                  </a:cubicBezTo>
                  <a:cubicBezTo>
                    <a:pt x="236868" y="40825"/>
                    <a:pt x="279935" y="64461"/>
                    <a:pt x="320848" y="90245"/>
                  </a:cubicBezTo>
                  <a:cubicBezTo>
                    <a:pt x="391909" y="128921"/>
                    <a:pt x="462969" y="171895"/>
                    <a:pt x="534029" y="212720"/>
                  </a:cubicBezTo>
                  <a:cubicBezTo>
                    <a:pt x="540489" y="217018"/>
                    <a:pt x="549103" y="219166"/>
                    <a:pt x="555563" y="219166"/>
                  </a:cubicBezTo>
                  <a:cubicBezTo>
                    <a:pt x="611550" y="225612"/>
                    <a:pt x="650310" y="253545"/>
                    <a:pt x="678303" y="298668"/>
                  </a:cubicBezTo>
                  <a:cubicBezTo>
                    <a:pt x="684763" y="309411"/>
                    <a:pt x="693377" y="318006"/>
                    <a:pt x="704143" y="322303"/>
                  </a:cubicBezTo>
                  <a:cubicBezTo>
                    <a:pt x="798890" y="384615"/>
                    <a:pt x="895791" y="442630"/>
                    <a:pt x="990538" y="502793"/>
                  </a:cubicBezTo>
                  <a:cubicBezTo>
                    <a:pt x="1014225" y="517834"/>
                    <a:pt x="1035758" y="532875"/>
                    <a:pt x="1057291" y="550064"/>
                  </a:cubicBezTo>
                  <a:cubicBezTo>
                    <a:pt x="1080978" y="569402"/>
                    <a:pt x="1087438" y="595187"/>
                    <a:pt x="1076671" y="620971"/>
                  </a:cubicBezTo>
                  <a:cubicBezTo>
                    <a:pt x="1063751" y="651053"/>
                    <a:pt x="1035758" y="674688"/>
                    <a:pt x="1007765" y="674688"/>
                  </a:cubicBezTo>
                  <a:cubicBezTo>
                    <a:pt x="1001305" y="674688"/>
                    <a:pt x="994844" y="672539"/>
                    <a:pt x="988384" y="668242"/>
                  </a:cubicBezTo>
                  <a:cubicBezTo>
                    <a:pt x="908711" y="616674"/>
                    <a:pt x="831190" y="567254"/>
                    <a:pt x="751517" y="515685"/>
                  </a:cubicBezTo>
                  <a:cubicBezTo>
                    <a:pt x="725677" y="498496"/>
                    <a:pt x="697683" y="481306"/>
                    <a:pt x="669690" y="461968"/>
                  </a:cubicBezTo>
                  <a:cubicBezTo>
                    <a:pt x="656770" y="453373"/>
                    <a:pt x="650310" y="457671"/>
                    <a:pt x="639543" y="466265"/>
                  </a:cubicBezTo>
                  <a:cubicBezTo>
                    <a:pt x="615856" y="485604"/>
                    <a:pt x="590016" y="507090"/>
                    <a:pt x="562023" y="517834"/>
                  </a:cubicBezTo>
                  <a:cubicBezTo>
                    <a:pt x="495269" y="541470"/>
                    <a:pt x="426362" y="504942"/>
                    <a:pt x="415595" y="434035"/>
                  </a:cubicBezTo>
                  <a:cubicBezTo>
                    <a:pt x="409135" y="403953"/>
                    <a:pt x="402675" y="365277"/>
                    <a:pt x="441435" y="339493"/>
                  </a:cubicBezTo>
                  <a:cubicBezTo>
                    <a:pt x="417749" y="324452"/>
                    <a:pt x="398369" y="313709"/>
                    <a:pt x="378989" y="300816"/>
                  </a:cubicBezTo>
                  <a:cubicBezTo>
                    <a:pt x="353148" y="285776"/>
                    <a:pt x="331615" y="266437"/>
                    <a:pt x="312235" y="242802"/>
                  </a:cubicBezTo>
                  <a:cubicBezTo>
                    <a:pt x="299315" y="225612"/>
                    <a:pt x="273475" y="217018"/>
                    <a:pt x="251941" y="206274"/>
                  </a:cubicBezTo>
                  <a:cubicBezTo>
                    <a:pt x="223948" y="191233"/>
                    <a:pt x="193801" y="178341"/>
                    <a:pt x="165808" y="165449"/>
                  </a:cubicBezTo>
                  <a:cubicBezTo>
                    <a:pt x="159348" y="161152"/>
                    <a:pt x="152888" y="152557"/>
                    <a:pt x="146428" y="146111"/>
                  </a:cubicBezTo>
                  <a:cubicBezTo>
                    <a:pt x="118434" y="107434"/>
                    <a:pt x="86134" y="75204"/>
                    <a:pt x="45220" y="49420"/>
                  </a:cubicBezTo>
                  <a:cubicBezTo>
                    <a:pt x="27994" y="36528"/>
                    <a:pt x="15074" y="21487"/>
                    <a:pt x="0" y="6446"/>
                  </a:cubicBezTo>
                  <a:cubicBezTo>
                    <a:pt x="2154" y="4297"/>
                    <a:pt x="2154" y="2149"/>
                    <a:pt x="4307" y="0"/>
                  </a:cubicBezTo>
                  <a:close/>
                  <a:moveTo>
                    <a:pt x="95501" y="33921"/>
                  </a:moveTo>
                  <a:cubicBezTo>
                    <a:pt x="91212" y="31750"/>
                    <a:pt x="82634" y="36091"/>
                    <a:pt x="78345" y="40433"/>
                  </a:cubicBezTo>
                  <a:cubicBezTo>
                    <a:pt x="76200" y="42603"/>
                    <a:pt x="80489" y="53457"/>
                    <a:pt x="84778" y="57798"/>
                  </a:cubicBezTo>
                  <a:cubicBezTo>
                    <a:pt x="106224" y="79505"/>
                    <a:pt x="129813" y="103382"/>
                    <a:pt x="151259" y="125089"/>
                  </a:cubicBezTo>
                  <a:cubicBezTo>
                    <a:pt x="157692" y="133772"/>
                    <a:pt x="166270" y="138113"/>
                    <a:pt x="170559" y="125089"/>
                  </a:cubicBezTo>
                  <a:cubicBezTo>
                    <a:pt x="181282" y="107724"/>
                    <a:pt x="187716" y="88188"/>
                    <a:pt x="198438" y="66481"/>
                  </a:cubicBezTo>
                  <a:cubicBezTo>
                    <a:pt x="192005" y="59969"/>
                    <a:pt x="189860" y="51286"/>
                    <a:pt x="183427" y="49115"/>
                  </a:cubicBezTo>
                  <a:cubicBezTo>
                    <a:pt x="155548" y="42603"/>
                    <a:pt x="125524" y="38262"/>
                    <a:pt x="95501" y="33921"/>
                  </a:cubicBezTo>
                  <a:close/>
                  <a:moveTo>
                    <a:pt x="229602" y="55545"/>
                  </a:moveTo>
                  <a:cubicBezTo>
                    <a:pt x="213259" y="87837"/>
                    <a:pt x="199250" y="117823"/>
                    <a:pt x="185242" y="152422"/>
                  </a:cubicBezTo>
                  <a:cubicBezTo>
                    <a:pt x="227267" y="173182"/>
                    <a:pt x="273961" y="193941"/>
                    <a:pt x="318321" y="217007"/>
                  </a:cubicBezTo>
                  <a:cubicBezTo>
                    <a:pt x="334663" y="175488"/>
                    <a:pt x="381358" y="157035"/>
                    <a:pt x="416378" y="177795"/>
                  </a:cubicBezTo>
                  <a:cubicBezTo>
                    <a:pt x="437391" y="191634"/>
                    <a:pt x="463072" y="200861"/>
                    <a:pt x="486419" y="212394"/>
                  </a:cubicBezTo>
                  <a:cubicBezTo>
                    <a:pt x="495758" y="217007"/>
                    <a:pt x="507432" y="219313"/>
                    <a:pt x="516771" y="221620"/>
                  </a:cubicBezTo>
                  <a:cubicBezTo>
                    <a:pt x="519105" y="219313"/>
                    <a:pt x="519105" y="217007"/>
                    <a:pt x="519105" y="214700"/>
                  </a:cubicBezTo>
                  <a:cubicBezTo>
                    <a:pt x="425717" y="154729"/>
                    <a:pt x="327659" y="101677"/>
                    <a:pt x="229602" y="55545"/>
                  </a:cubicBezTo>
                  <a:close/>
                  <a:moveTo>
                    <a:pt x="420688" y="255587"/>
                  </a:moveTo>
                  <a:cubicBezTo>
                    <a:pt x="440068" y="268514"/>
                    <a:pt x="459448" y="279286"/>
                    <a:pt x="478829" y="292213"/>
                  </a:cubicBezTo>
                  <a:cubicBezTo>
                    <a:pt x="513282" y="315912"/>
                    <a:pt x="515435" y="352538"/>
                    <a:pt x="487442" y="382701"/>
                  </a:cubicBezTo>
                  <a:cubicBezTo>
                    <a:pt x="476675" y="393473"/>
                    <a:pt x="474522" y="427945"/>
                    <a:pt x="480982" y="438717"/>
                  </a:cubicBezTo>
                  <a:cubicBezTo>
                    <a:pt x="493902" y="460262"/>
                    <a:pt x="519742" y="466725"/>
                    <a:pt x="547736" y="458107"/>
                  </a:cubicBezTo>
                  <a:cubicBezTo>
                    <a:pt x="590803" y="443026"/>
                    <a:pt x="612336" y="408554"/>
                    <a:pt x="636023" y="376237"/>
                  </a:cubicBezTo>
                  <a:cubicBezTo>
                    <a:pt x="638176" y="371928"/>
                    <a:pt x="638176" y="367620"/>
                    <a:pt x="638176" y="361156"/>
                  </a:cubicBezTo>
                  <a:cubicBezTo>
                    <a:pt x="636023" y="322376"/>
                    <a:pt x="590803" y="277132"/>
                    <a:pt x="552042" y="277132"/>
                  </a:cubicBezTo>
                  <a:cubicBezTo>
                    <a:pt x="506822" y="279286"/>
                    <a:pt x="463755" y="274977"/>
                    <a:pt x="420688" y="25558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889" tIns="60944" rIns="121889" bIns="60944" numCol="1" anchor="t" anchorCtr="0" compatLnSpc="1">
              <a:noAutofit/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141" name="组合 122"/>
            <p:cNvGrpSpPr/>
            <p:nvPr/>
          </p:nvGrpSpPr>
          <p:grpSpPr>
            <a:xfrm>
              <a:off x="6670676" y="1868488"/>
              <a:ext cx="2152650" cy="3608388"/>
              <a:chOff x="6670676" y="1868488"/>
              <a:chExt cx="2152650" cy="3608388"/>
            </a:xfrm>
            <a:grpFill/>
          </p:grpSpPr>
          <p:sp>
            <p:nvSpPr>
              <p:cNvPr id="125" name="chenying0907 5"/>
              <p:cNvSpPr/>
              <p:nvPr/>
            </p:nvSpPr>
            <p:spPr bwMode="auto">
              <a:xfrm>
                <a:off x="8281988" y="4449763"/>
                <a:ext cx="314325" cy="1027113"/>
              </a:xfrm>
              <a:custGeom>
                <a:avLst/>
                <a:gdLst>
                  <a:gd name="T0" fmla="*/ 36 w 146"/>
                  <a:gd name="T1" fmla="*/ 124 h 478"/>
                  <a:gd name="T2" fmla="*/ 60 w 146"/>
                  <a:gd name="T3" fmla="*/ 218 h 478"/>
                  <a:gd name="T4" fmla="*/ 78 w 146"/>
                  <a:gd name="T5" fmla="*/ 328 h 478"/>
                  <a:gd name="T6" fmla="*/ 91 w 146"/>
                  <a:gd name="T7" fmla="*/ 474 h 478"/>
                  <a:gd name="T8" fmla="*/ 91 w 146"/>
                  <a:gd name="T9" fmla="*/ 477 h 478"/>
                  <a:gd name="T10" fmla="*/ 146 w 146"/>
                  <a:gd name="T11" fmla="*/ 478 h 478"/>
                  <a:gd name="T12" fmla="*/ 145 w 146"/>
                  <a:gd name="T13" fmla="*/ 472 h 478"/>
                  <a:gd name="T14" fmla="*/ 141 w 146"/>
                  <a:gd name="T15" fmla="*/ 395 h 478"/>
                  <a:gd name="T16" fmla="*/ 128 w 146"/>
                  <a:gd name="T17" fmla="*/ 284 h 478"/>
                  <a:gd name="T18" fmla="*/ 107 w 146"/>
                  <a:gd name="T19" fmla="*/ 174 h 478"/>
                  <a:gd name="T20" fmla="*/ 89 w 146"/>
                  <a:gd name="T21" fmla="*/ 106 h 478"/>
                  <a:gd name="T22" fmla="*/ 55 w 146"/>
                  <a:gd name="T23" fmla="*/ 12 h 478"/>
                  <a:gd name="T24" fmla="*/ 42 w 146"/>
                  <a:gd name="T25" fmla="*/ 2 h 478"/>
                  <a:gd name="T26" fmla="*/ 7 w 146"/>
                  <a:gd name="T27" fmla="*/ 12 h 478"/>
                  <a:gd name="T28" fmla="*/ 2 w 146"/>
                  <a:gd name="T29" fmla="*/ 27 h 478"/>
                  <a:gd name="T30" fmla="*/ 36 w 146"/>
                  <a:gd name="T31" fmla="*/ 124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6" h="478">
                    <a:moveTo>
                      <a:pt x="36" y="124"/>
                    </a:moveTo>
                    <a:cubicBezTo>
                      <a:pt x="46" y="155"/>
                      <a:pt x="54" y="186"/>
                      <a:pt x="60" y="218"/>
                    </a:cubicBezTo>
                    <a:cubicBezTo>
                      <a:pt x="68" y="254"/>
                      <a:pt x="74" y="291"/>
                      <a:pt x="78" y="328"/>
                    </a:cubicBezTo>
                    <a:cubicBezTo>
                      <a:pt x="84" y="377"/>
                      <a:pt x="87" y="425"/>
                      <a:pt x="91" y="474"/>
                    </a:cubicBezTo>
                    <a:cubicBezTo>
                      <a:pt x="91" y="475"/>
                      <a:pt x="91" y="476"/>
                      <a:pt x="91" y="477"/>
                    </a:cubicBezTo>
                    <a:cubicBezTo>
                      <a:pt x="110" y="477"/>
                      <a:pt x="128" y="477"/>
                      <a:pt x="146" y="478"/>
                    </a:cubicBezTo>
                    <a:cubicBezTo>
                      <a:pt x="146" y="476"/>
                      <a:pt x="146" y="474"/>
                      <a:pt x="145" y="472"/>
                    </a:cubicBezTo>
                    <a:cubicBezTo>
                      <a:pt x="144" y="446"/>
                      <a:pt x="144" y="421"/>
                      <a:pt x="141" y="395"/>
                    </a:cubicBezTo>
                    <a:cubicBezTo>
                      <a:pt x="138" y="358"/>
                      <a:pt x="134" y="321"/>
                      <a:pt x="128" y="284"/>
                    </a:cubicBezTo>
                    <a:cubicBezTo>
                      <a:pt x="123" y="247"/>
                      <a:pt x="115" y="211"/>
                      <a:pt x="107" y="174"/>
                    </a:cubicBezTo>
                    <a:cubicBezTo>
                      <a:pt x="102" y="151"/>
                      <a:pt x="96" y="128"/>
                      <a:pt x="89" y="106"/>
                    </a:cubicBezTo>
                    <a:cubicBezTo>
                      <a:pt x="79" y="74"/>
                      <a:pt x="67" y="43"/>
                      <a:pt x="55" y="12"/>
                    </a:cubicBezTo>
                    <a:cubicBezTo>
                      <a:pt x="54" y="7"/>
                      <a:pt x="47" y="3"/>
                      <a:pt x="42" y="2"/>
                    </a:cubicBezTo>
                    <a:cubicBezTo>
                      <a:pt x="29" y="0"/>
                      <a:pt x="17" y="4"/>
                      <a:pt x="7" y="12"/>
                    </a:cubicBezTo>
                    <a:cubicBezTo>
                      <a:pt x="2" y="15"/>
                      <a:pt x="0" y="20"/>
                      <a:pt x="2" y="27"/>
                    </a:cubicBezTo>
                    <a:cubicBezTo>
                      <a:pt x="14" y="59"/>
                      <a:pt x="26" y="91"/>
                      <a:pt x="36" y="1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889" tIns="60944" rIns="121889" bIns="6094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26" name="chenying0907 6"/>
              <p:cNvSpPr/>
              <p:nvPr/>
            </p:nvSpPr>
            <p:spPr bwMode="auto">
              <a:xfrm>
                <a:off x="7874001" y="4373563"/>
                <a:ext cx="317500" cy="1095375"/>
              </a:xfrm>
              <a:custGeom>
                <a:avLst/>
                <a:gdLst>
                  <a:gd name="T0" fmla="*/ 54 w 147"/>
                  <a:gd name="T1" fmla="*/ 510 h 510"/>
                  <a:gd name="T2" fmla="*/ 54 w 147"/>
                  <a:gd name="T3" fmla="*/ 508 h 510"/>
                  <a:gd name="T4" fmla="*/ 69 w 147"/>
                  <a:gd name="T5" fmla="*/ 312 h 510"/>
                  <a:gd name="T6" fmla="*/ 92 w 147"/>
                  <a:gd name="T7" fmla="*/ 183 h 510"/>
                  <a:gd name="T8" fmla="*/ 121 w 147"/>
                  <a:gd name="T9" fmla="*/ 80 h 510"/>
                  <a:gd name="T10" fmla="*/ 143 w 147"/>
                  <a:gd name="T11" fmla="*/ 21 h 510"/>
                  <a:gd name="T12" fmla="*/ 137 w 147"/>
                  <a:gd name="T13" fmla="*/ 5 h 510"/>
                  <a:gd name="T14" fmla="*/ 89 w 147"/>
                  <a:gd name="T15" fmla="*/ 29 h 510"/>
                  <a:gd name="T16" fmla="*/ 49 w 147"/>
                  <a:gd name="T17" fmla="*/ 153 h 510"/>
                  <a:gd name="T18" fmla="*/ 18 w 147"/>
                  <a:gd name="T19" fmla="*/ 300 h 510"/>
                  <a:gd name="T20" fmla="*/ 2 w 147"/>
                  <a:gd name="T21" fmla="*/ 457 h 510"/>
                  <a:gd name="T22" fmla="*/ 0 w 147"/>
                  <a:gd name="T23" fmla="*/ 509 h 510"/>
                  <a:gd name="T24" fmla="*/ 54 w 147"/>
                  <a:gd name="T25" fmla="*/ 51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7" h="510">
                    <a:moveTo>
                      <a:pt x="54" y="510"/>
                    </a:moveTo>
                    <a:cubicBezTo>
                      <a:pt x="54" y="509"/>
                      <a:pt x="54" y="509"/>
                      <a:pt x="54" y="508"/>
                    </a:cubicBezTo>
                    <a:cubicBezTo>
                      <a:pt x="55" y="443"/>
                      <a:pt x="59" y="377"/>
                      <a:pt x="69" y="312"/>
                    </a:cubicBezTo>
                    <a:cubicBezTo>
                      <a:pt x="76" y="269"/>
                      <a:pt x="83" y="226"/>
                      <a:pt x="92" y="183"/>
                    </a:cubicBezTo>
                    <a:cubicBezTo>
                      <a:pt x="100" y="148"/>
                      <a:pt x="111" y="114"/>
                      <a:pt x="121" y="80"/>
                    </a:cubicBezTo>
                    <a:cubicBezTo>
                      <a:pt x="127" y="60"/>
                      <a:pt x="135" y="41"/>
                      <a:pt x="143" y="21"/>
                    </a:cubicBezTo>
                    <a:cubicBezTo>
                      <a:pt x="147" y="11"/>
                      <a:pt x="146" y="7"/>
                      <a:pt x="137" y="5"/>
                    </a:cubicBezTo>
                    <a:cubicBezTo>
                      <a:pt x="120" y="0"/>
                      <a:pt x="94" y="12"/>
                      <a:pt x="89" y="29"/>
                    </a:cubicBezTo>
                    <a:cubicBezTo>
                      <a:pt x="75" y="70"/>
                      <a:pt x="59" y="111"/>
                      <a:pt x="49" y="153"/>
                    </a:cubicBezTo>
                    <a:cubicBezTo>
                      <a:pt x="36" y="202"/>
                      <a:pt x="26" y="251"/>
                      <a:pt x="18" y="300"/>
                    </a:cubicBezTo>
                    <a:cubicBezTo>
                      <a:pt x="10" y="352"/>
                      <a:pt x="7" y="405"/>
                      <a:pt x="2" y="457"/>
                    </a:cubicBezTo>
                    <a:cubicBezTo>
                      <a:pt x="1" y="475"/>
                      <a:pt x="1" y="492"/>
                      <a:pt x="0" y="509"/>
                    </a:cubicBezTo>
                    <a:cubicBezTo>
                      <a:pt x="18" y="509"/>
                      <a:pt x="36" y="509"/>
                      <a:pt x="54" y="5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889" tIns="60944" rIns="121889" bIns="6094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27" name="自由: 形状 126"/>
              <p:cNvSpPr/>
              <p:nvPr/>
            </p:nvSpPr>
            <p:spPr bwMode="auto">
              <a:xfrm>
                <a:off x="7306450" y="1868488"/>
                <a:ext cx="1314779" cy="1057273"/>
              </a:xfrm>
              <a:custGeom>
                <a:avLst/>
                <a:gdLst>
                  <a:gd name="connsiteX0" fmla="*/ 627997 w 1314779"/>
                  <a:gd name="connsiteY0" fmla="*/ 366713 h 1057273"/>
                  <a:gd name="connsiteX1" fmla="*/ 615073 w 1314779"/>
                  <a:gd name="connsiteY1" fmla="*/ 383913 h 1057273"/>
                  <a:gd name="connsiteX2" fmla="*/ 606457 w 1314779"/>
                  <a:gd name="connsiteY2" fmla="*/ 418312 h 1057273"/>
                  <a:gd name="connsiteX3" fmla="*/ 550452 w 1314779"/>
                  <a:gd name="connsiteY3" fmla="*/ 527960 h 1057273"/>
                  <a:gd name="connsiteX4" fmla="*/ 427672 w 1314779"/>
                  <a:gd name="connsiteY4" fmla="*/ 629008 h 1057273"/>
                  <a:gd name="connsiteX5" fmla="*/ 207961 w 1314779"/>
                  <a:gd name="connsiteY5" fmla="*/ 624708 h 1057273"/>
                  <a:gd name="connsiteX6" fmla="*/ 126108 w 1314779"/>
                  <a:gd name="connsiteY6" fmla="*/ 568809 h 1057273"/>
                  <a:gd name="connsiteX7" fmla="*/ 104567 w 1314779"/>
                  <a:gd name="connsiteY7" fmla="*/ 519360 h 1057273"/>
                  <a:gd name="connsiteX8" fmla="*/ 104567 w 1314779"/>
                  <a:gd name="connsiteY8" fmla="*/ 536560 h 1057273"/>
                  <a:gd name="connsiteX9" fmla="*/ 111029 w 1314779"/>
                  <a:gd name="connsiteY9" fmla="*/ 575259 h 1057273"/>
                  <a:gd name="connsiteX10" fmla="*/ 261812 w 1314779"/>
                  <a:gd name="connsiteY10" fmla="*/ 820355 h 1057273"/>
                  <a:gd name="connsiteX11" fmla="*/ 509525 w 1314779"/>
                  <a:gd name="connsiteY11" fmla="*/ 966552 h 1057273"/>
                  <a:gd name="connsiteX12" fmla="*/ 701234 w 1314779"/>
                  <a:gd name="connsiteY12" fmla="*/ 1009551 h 1057273"/>
                  <a:gd name="connsiteX13" fmla="*/ 989875 w 1314779"/>
                  <a:gd name="connsiteY13" fmla="*/ 964402 h 1057273"/>
                  <a:gd name="connsiteX14" fmla="*/ 1067420 w 1314779"/>
                  <a:gd name="connsiteY14" fmla="*/ 930003 h 1057273"/>
                  <a:gd name="connsiteX15" fmla="*/ 1205278 w 1314779"/>
                  <a:gd name="connsiteY15" fmla="*/ 568809 h 1057273"/>
                  <a:gd name="connsiteX16" fmla="*/ 1175121 w 1314779"/>
                  <a:gd name="connsiteY16" fmla="*/ 457011 h 1057273"/>
                  <a:gd name="connsiteX17" fmla="*/ 1168659 w 1314779"/>
                  <a:gd name="connsiteY17" fmla="*/ 459161 h 1057273"/>
                  <a:gd name="connsiteX18" fmla="*/ 1142811 w 1314779"/>
                  <a:gd name="connsiteY18" fmla="*/ 538710 h 1057273"/>
                  <a:gd name="connsiteX19" fmla="*/ 1048033 w 1314779"/>
                  <a:gd name="connsiteY19" fmla="*/ 629008 h 1057273"/>
                  <a:gd name="connsiteX20" fmla="*/ 864941 w 1314779"/>
                  <a:gd name="connsiteY20" fmla="*/ 641908 h 1057273"/>
                  <a:gd name="connsiteX21" fmla="*/ 742161 w 1314779"/>
                  <a:gd name="connsiteY21" fmla="*/ 581709 h 1057273"/>
                  <a:gd name="connsiteX22" fmla="*/ 638767 w 1314779"/>
                  <a:gd name="connsiteY22" fmla="*/ 383913 h 1057273"/>
                  <a:gd name="connsiteX23" fmla="*/ 627997 w 1314779"/>
                  <a:gd name="connsiteY23" fmla="*/ 366713 h 1057273"/>
                  <a:gd name="connsiteX24" fmla="*/ 298470 w 1314779"/>
                  <a:gd name="connsiteY24" fmla="*/ 293012 h 1057273"/>
                  <a:gd name="connsiteX25" fmla="*/ 201519 w 1314779"/>
                  <a:gd name="connsiteY25" fmla="*/ 307267 h 1057273"/>
                  <a:gd name="connsiteX26" fmla="*/ 169202 w 1314779"/>
                  <a:gd name="connsiteY26" fmla="*/ 356755 h 1057273"/>
                  <a:gd name="connsiteX27" fmla="*/ 207982 w 1314779"/>
                  <a:gd name="connsiteY27" fmla="*/ 503067 h 1057273"/>
                  <a:gd name="connsiteX28" fmla="*/ 229527 w 1314779"/>
                  <a:gd name="connsiteY28" fmla="*/ 524584 h 1057273"/>
                  <a:gd name="connsiteX29" fmla="*/ 328632 w 1314779"/>
                  <a:gd name="connsiteY29" fmla="*/ 546100 h 1057273"/>
                  <a:gd name="connsiteX30" fmla="*/ 328632 w 1314779"/>
                  <a:gd name="connsiteY30" fmla="*/ 541797 h 1057273"/>
                  <a:gd name="connsiteX31" fmla="*/ 341559 w 1314779"/>
                  <a:gd name="connsiteY31" fmla="*/ 541797 h 1057273"/>
                  <a:gd name="connsiteX32" fmla="*/ 444973 w 1314779"/>
                  <a:gd name="connsiteY32" fmla="*/ 500915 h 1057273"/>
                  <a:gd name="connsiteX33" fmla="*/ 511761 w 1314779"/>
                  <a:gd name="connsiteY33" fmla="*/ 378271 h 1057273"/>
                  <a:gd name="connsiteX34" fmla="*/ 481599 w 1314779"/>
                  <a:gd name="connsiteY34" fmla="*/ 315873 h 1057273"/>
                  <a:gd name="connsiteX35" fmla="*/ 395420 w 1314779"/>
                  <a:gd name="connsiteY35" fmla="*/ 296508 h 1057273"/>
                  <a:gd name="connsiteX36" fmla="*/ 298470 w 1314779"/>
                  <a:gd name="connsiteY36" fmla="*/ 293012 h 1057273"/>
                  <a:gd name="connsiteX37" fmla="*/ 924856 w 1314779"/>
                  <a:gd name="connsiteY37" fmla="*/ 290513 h 1057273"/>
                  <a:gd name="connsiteX38" fmla="*/ 771789 w 1314779"/>
                  <a:gd name="connsiteY38" fmla="*/ 318425 h 1057273"/>
                  <a:gd name="connsiteX39" fmla="*/ 743763 w 1314779"/>
                  <a:gd name="connsiteY39" fmla="*/ 346336 h 1057273"/>
                  <a:gd name="connsiteX40" fmla="*/ 750231 w 1314779"/>
                  <a:gd name="connsiteY40" fmla="*/ 400012 h 1057273"/>
                  <a:gd name="connsiteX41" fmla="*/ 782569 w 1314779"/>
                  <a:gd name="connsiteY41" fmla="*/ 464423 h 1057273"/>
                  <a:gd name="connsiteX42" fmla="*/ 853712 w 1314779"/>
                  <a:gd name="connsiteY42" fmla="*/ 535275 h 1057273"/>
                  <a:gd name="connsiteX43" fmla="*/ 1021870 w 1314779"/>
                  <a:gd name="connsiteY43" fmla="*/ 530981 h 1057273"/>
                  <a:gd name="connsiteX44" fmla="*/ 1045584 w 1314779"/>
                  <a:gd name="connsiteY44" fmla="*/ 509510 h 1057273"/>
                  <a:gd name="connsiteX45" fmla="*/ 1086545 w 1314779"/>
                  <a:gd name="connsiteY45" fmla="*/ 359218 h 1057273"/>
                  <a:gd name="connsiteX46" fmla="*/ 1064987 w 1314779"/>
                  <a:gd name="connsiteY46" fmla="*/ 318425 h 1057273"/>
                  <a:gd name="connsiteX47" fmla="*/ 924856 w 1314779"/>
                  <a:gd name="connsiteY47" fmla="*/ 290513 h 1057273"/>
                  <a:gd name="connsiteX48" fmla="*/ 619606 w 1314779"/>
                  <a:gd name="connsiteY48" fmla="*/ 51359 h 1057273"/>
                  <a:gd name="connsiteX49" fmla="*/ 509656 w 1314779"/>
                  <a:gd name="connsiteY49" fmla="*/ 57796 h 1057273"/>
                  <a:gd name="connsiteX50" fmla="*/ 309161 w 1314779"/>
                  <a:gd name="connsiteY50" fmla="*/ 152209 h 1057273"/>
                  <a:gd name="connsiteX51" fmla="*/ 259576 w 1314779"/>
                  <a:gd name="connsiteY51" fmla="*/ 190832 h 1057273"/>
                  <a:gd name="connsiteX52" fmla="*/ 270356 w 1314779"/>
                  <a:gd name="connsiteY52" fmla="*/ 192978 h 1057273"/>
                  <a:gd name="connsiteX53" fmla="*/ 283291 w 1314779"/>
                  <a:gd name="connsiteY53" fmla="*/ 192978 h 1057273"/>
                  <a:gd name="connsiteX54" fmla="*/ 526903 w 1314779"/>
                  <a:gd name="connsiteY54" fmla="*/ 225164 h 1057273"/>
                  <a:gd name="connsiteX55" fmla="*/ 654099 w 1314779"/>
                  <a:gd name="connsiteY55" fmla="*/ 244476 h 1057273"/>
                  <a:gd name="connsiteX56" fmla="*/ 679970 w 1314779"/>
                  <a:gd name="connsiteY56" fmla="*/ 244476 h 1057273"/>
                  <a:gd name="connsiteX57" fmla="*/ 695061 w 1314779"/>
                  <a:gd name="connsiteY57" fmla="*/ 240185 h 1057273"/>
                  <a:gd name="connsiteX58" fmla="*/ 867530 w 1314779"/>
                  <a:gd name="connsiteY58" fmla="*/ 197270 h 1057273"/>
                  <a:gd name="connsiteX59" fmla="*/ 958076 w 1314779"/>
                  <a:gd name="connsiteY59" fmla="*/ 192978 h 1057273"/>
                  <a:gd name="connsiteX60" fmla="*/ 958076 w 1314779"/>
                  <a:gd name="connsiteY60" fmla="*/ 188687 h 1057273"/>
                  <a:gd name="connsiteX61" fmla="*/ 953764 w 1314779"/>
                  <a:gd name="connsiteY61" fmla="*/ 184395 h 1057273"/>
                  <a:gd name="connsiteX62" fmla="*/ 619606 w 1314779"/>
                  <a:gd name="connsiteY62" fmla="*/ 51359 h 1057273"/>
                  <a:gd name="connsiteX63" fmla="*/ 636855 w 1314779"/>
                  <a:gd name="connsiteY63" fmla="*/ 0 h 1057273"/>
                  <a:gd name="connsiteX64" fmla="*/ 1082295 w 1314779"/>
                  <a:gd name="connsiteY64" fmla="*/ 176119 h 1057273"/>
                  <a:gd name="connsiteX65" fmla="*/ 1099510 w 1314779"/>
                  <a:gd name="connsiteY65" fmla="*/ 191154 h 1057273"/>
                  <a:gd name="connsiteX66" fmla="*/ 1185586 w 1314779"/>
                  <a:gd name="connsiteY66" fmla="*/ 240553 h 1057273"/>
                  <a:gd name="connsiteX67" fmla="*/ 1228624 w 1314779"/>
                  <a:gd name="connsiteY67" fmla="*/ 307135 h 1057273"/>
                  <a:gd name="connsiteX68" fmla="*/ 1237231 w 1314779"/>
                  <a:gd name="connsiteY68" fmla="*/ 356534 h 1057273"/>
                  <a:gd name="connsiteX69" fmla="*/ 1314699 w 1314779"/>
                  <a:gd name="connsiteY69" fmla="*/ 605678 h 1057273"/>
                  <a:gd name="connsiteX70" fmla="*/ 1198497 w 1314779"/>
                  <a:gd name="connsiteY70" fmla="*/ 893483 h 1057273"/>
                  <a:gd name="connsiteX71" fmla="*/ 1065080 w 1314779"/>
                  <a:gd name="connsiteY71" fmla="*/ 992282 h 1057273"/>
                  <a:gd name="connsiteX72" fmla="*/ 1037106 w 1314779"/>
                  <a:gd name="connsiteY72" fmla="*/ 1000873 h 1057273"/>
                  <a:gd name="connsiteX73" fmla="*/ 918752 w 1314779"/>
                  <a:gd name="connsiteY73" fmla="*/ 1028794 h 1057273"/>
                  <a:gd name="connsiteX74" fmla="*/ 813309 w 1314779"/>
                  <a:gd name="connsiteY74" fmla="*/ 1048124 h 1057273"/>
                  <a:gd name="connsiteX75" fmla="*/ 664829 w 1314779"/>
                  <a:gd name="connsiteY75" fmla="*/ 1056715 h 1057273"/>
                  <a:gd name="connsiteX76" fmla="*/ 150528 w 1314779"/>
                  <a:gd name="connsiteY76" fmla="*/ 839788 h 1057273"/>
                  <a:gd name="connsiteX77" fmla="*/ 17111 w 1314779"/>
                  <a:gd name="connsiteY77" fmla="*/ 625009 h 1057273"/>
                  <a:gd name="connsiteX78" fmla="*/ 32174 w 1314779"/>
                  <a:gd name="connsiteY78" fmla="*/ 365125 h 1057273"/>
                  <a:gd name="connsiteX79" fmla="*/ 34326 w 1314779"/>
                  <a:gd name="connsiteY79" fmla="*/ 330761 h 1057273"/>
                  <a:gd name="connsiteX80" fmla="*/ 25718 w 1314779"/>
                  <a:gd name="connsiteY80" fmla="*/ 298544 h 1057273"/>
                  <a:gd name="connsiteX81" fmla="*/ 70908 w 1314779"/>
                  <a:gd name="connsiteY81" fmla="*/ 231962 h 1057273"/>
                  <a:gd name="connsiteX82" fmla="*/ 126857 w 1314779"/>
                  <a:gd name="connsiteY82" fmla="*/ 221223 h 1057273"/>
                  <a:gd name="connsiteX83" fmla="*/ 148376 w 1314779"/>
                  <a:gd name="connsiteY83" fmla="*/ 210484 h 1057273"/>
                  <a:gd name="connsiteX84" fmla="*/ 449640 w 1314779"/>
                  <a:gd name="connsiteY84" fmla="*/ 32217 h 1057273"/>
                  <a:gd name="connsiteX85" fmla="*/ 501286 w 1314779"/>
                  <a:gd name="connsiteY85" fmla="*/ 19330 h 1057273"/>
                  <a:gd name="connsiteX86" fmla="*/ 636855 w 1314779"/>
                  <a:gd name="connsiteY86" fmla="*/ 0 h 1057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1314779" h="1057273">
                    <a:moveTo>
                      <a:pt x="627997" y="366713"/>
                    </a:moveTo>
                    <a:cubicBezTo>
                      <a:pt x="623689" y="373163"/>
                      <a:pt x="617227" y="377463"/>
                      <a:pt x="615073" y="383913"/>
                    </a:cubicBezTo>
                    <a:cubicBezTo>
                      <a:pt x="610765" y="394663"/>
                      <a:pt x="610765" y="407562"/>
                      <a:pt x="606457" y="418312"/>
                    </a:cubicBezTo>
                    <a:cubicBezTo>
                      <a:pt x="589225" y="454861"/>
                      <a:pt x="569838" y="491411"/>
                      <a:pt x="550452" y="527960"/>
                    </a:cubicBezTo>
                    <a:cubicBezTo>
                      <a:pt x="522450" y="577409"/>
                      <a:pt x="483677" y="613959"/>
                      <a:pt x="427672" y="629008"/>
                    </a:cubicBezTo>
                    <a:cubicBezTo>
                      <a:pt x="354435" y="648358"/>
                      <a:pt x="281198" y="646208"/>
                      <a:pt x="207961" y="624708"/>
                    </a:cubicBezTo>
                    <a:cubicBezTo>
                      <a:pt x="175650" y="616109"/>
                      <a:pt x="143340" y="601059"/>
                      <a:pt x="126108" y="568809"/>
                    </a:cubicBezTo>
                    <a:cubicBezTo>
                      <a:pt x="117491" y="553760"/>
                      <a:pt x="111029" y="536560"/>
                      <a:pt x="104567" y="519360"/>
                    </a:cubicBezTo>
                    <a:cubicBezTo>
                      <a:pt x="104567" y="527960"/>
                      <a:pt x="102413" y="532260"/>
                      <a:pt x="104567" y="536560"/>
                    </a:cubicBezTo>
                    <a:cubicBezTo>
                      <a:pt x="106721" y="549460"/>
                      <a:pt x="106721" y="562360"/>
                      <a:pt x="111029" y="575259"/>
                    </a:cubicBezTo>
                    <a:cubicBezTo>
                      <a:pt x="136878" y="672007"/>
                      <a:pt x="188575" y="753706"/>
                      <a:pt x="261812" y="820355"/>
                    </a:cubicBezTo>
                    <a:cubicBezTo>
                      <a:pt x="335049" y="887004"/>
                      <a:pt x="416902" y="934303"/>
                      <a:pt x="509525" y="966552"/>
                    </a:cubicBezTo>
                    <a:cubicBezTo>
                      <a:pt x="571992" y="990202"/>
                      <a:pt x="636613" y="1005251"/>
                      <a:pt x="701234" y="1009551"/>
                    </a:cubicBezTo>
                    <a:cubicBezTo>
                      <a:pt x="800320" y="1016001"/>
                      <a:pt x="897251" y="1003101"/>
                      <a:pt x="989875" y="964402"/>
                    </a:cubicBezTo>
                    <a:cubicBezTo>
                      <a:pt x="1015723" y="953652"/>
                      <a:pt x="1045879" y="947202"/>
                      <a:pt x="1067420" y="930003"/>
                    </a:cubicBezTo>
                    <a:cubicBezTo>
                      <a:pt x="1183737" y="837554"/>
                      <a:pt x="1231126" y="717157"/>
                      <a:pt x="1205278" y="568809"/>
                    </a:cubicBezTo>
                    <a:cubicBezTo>
                      <a:pt x="1198816" y="532260"/>
                      <a:pt x="1185891" y="495711"/>
                      <a:pt x="1175121" y="457011"/>
                    </a:cubicBezTo>
                    <a:cubicBezTo>
                      <a:pt x="1172967" y="459161"/>
                      <a:pt x="1170813" y="459161"/>
                      <a:pt x="1168659" y="459161"/>
                    </a:cubicBezTo>
                    <a:cubicBezTo>
                      <a:pt x="1160043" y="484961"/>
                      <a:pt x="1151427" y="512910"/>
                      <a:pt x="1142811" y="538710"/>
                    </a:cubicBezTo>
                    <a:cubicBezTo>
                      <a:pt x="1129886" y="588159"/>
                      <a:pt x="1095422" y="616109"/>
                      <a:pt x="1048033" y="629008"/>
                    </a:cubicBezTo>
                    <a:cubicBezTo>
                      <a:pt x="987721" y="646208"/>
                      <a:pt x="927408" y="650508"/>
                      <a:pt x="864941" y="641908"/>
                    </a:cubicBezTo>
                    <a:cubicBezTo>
                      <a:pt x="817552" y="635458"/>
                      <a:pt x="772317" y="618258"/>
                      <a:pt x="742161" y="581709"/>
                    </a:cubicBezTo>
                    <a:cubicBezTo>
                      <a:pt x="692618" y="523660"/>
                      <a:pt x="656000" y="457011"/>
                      <a:pt x="638767" y="383913"/>
                    </a:cubicBezTo>
                    <a:cubicBezTo>
                      <a:pt x="636613" y="377463"/>
                      <a:pt x="632305" y="373163"/>
                      <a:pt x="627997" y="366713"/>
                    </a:cubicBezTo>
                    <a:close/>
                    <a:moveTo>
                      <a:pt x="298470" y="293012"/>
                    </a:moveTo>
                    <a:cubicBezTo>
                      <a:pt x="266153" y="295433"/>
                      <a:pt x="233836" y="300812"/>
                      <a:pt x="201519" y="307267"/>
                    </a:cubicBezTo>
                    <a:cubicBezTo>
                      <a:pt x="175665" y="313722"/>
                      <a:pt x="162738" y="330935"/>
                      <a:pt x="169202" y="356755"/>
                    </a:cubicBezTo>
                    <a:cubicBezTo>
                      <a:pt x="179974" y="404091"/>
                      <a:pt x="192901" y="453579"/>
                      <a:pt x="207982" y="503067"/>
                    </a:cubicBezTo>
                    <a:cubicBezTo>
                      <a:pt x="210136" y="511674"/>
                      <a:pt x="220909" y="522432"/>
                      <a:pt x="229527" y="524584"/>
                    </a:cubicBezTo>
                    <a:cubicBezTo>
                      <a:pt x="261844" y="533190"/>
                      <a:pt x="296315" y="539645"/>
                      <a:pt x="328632" y="546100"/>
                    </a:cubicBezTo>
                    <a:cubicBezTo>
                      <a:pt x="328632" y="543948"/>
                      <a:pt x="328632" y="543948"/>
                      <a:pt x="328632" y="541797"/>
                    </a:cubicBezTo>
                    <a:cubicBezTo>
                      <a:pt x="332941" y="541797"/>
                      <a:pt x="337250" y="541797"/>
                      <a:pt x="341559" y="541797"/>
                    </a:cubicBezTo>
                    <a:cubicBezTo>
                      <a:pt x="380339" y="537494"/>
                      <a:pt x="421274" y="535342"/>
                      <a:pt x="444973" y="500915"/>
                    </a:cubicBezTo>
                    <a:cubicBezTo>
                      <a:pt x="470827" y="462186"/>
                      <a:pt x="492371" y="419153"/>
                      <a:pt x="511761" y="378271"/>
                    </a:cubicBezTo>
                    <a:cubicBezTo>
                      <a:pt x="524688" y="354603"/>
                      <a:pt x="507453" y="322328"/>
                      <a:pt x="481599" y="315873"/>
                    </a:cubicBezTo>
                    <a:cubicBezTo>
                      <a:pt x="453591" y="307267"/>
                      <a:pt x="423428" y="300812"/>
                      <a:pt x="395420" y="296508"/>
                    </a:cubicBezTo>
                    <a:cubicBezTo>
                      <a:pt x="363103" y="291129"/>
                      <a:pt x="330786" y="290591"/>
                      <a:pt x="298470" y="293012"/>
                    </a:cubicBezTo>
                    <a:close/>
                    <a:moveTo>
                      <a:pt x="924856" y="290513"/>
                    </a:moveTo>
                    <a:cubicBezTo>
                      <a:pt x="870959" y="301248"/>
                      <a:pt x="821374" y="309836"/>
                      <a:pt x="771789" y="318425"/>
                    </a:cubicBezTo>
                    <a:cubicBezTo>
                      <a:pt x="756698" y="320572"/>
                      <a:pt x="743763" y="331307"/>
                      <a:pt x="743763" y="346336"/>
                    </a:cubicBezTo>
                    <a:cubicBezTo>
                      <a:pt x="743763" y="363512"/>
                      <a:pt x="743763" y="382836"/>
                      <a:pt x="750231" y="400012"/>
                    </a:cubicBezTo>
                    <a:cubicBezTo>
                      <a:pt x="756698" y="423629"/>
                      <a:pt x="769634" y="445099"/>
                      <a:pt x="782569" y="464423"/>
                    </a:cubicBezTo>
                    <a:cubicBezTo>
                      <a:pt x="799816" y="494481"/>
                      <a:pt x="817063" y="524540"/>
                      <a:pt x="853712" y="535275"/>
                    </a:cubicBezTo>
                    <a:cubicBezTo>
                      <a:pt x="911921" y="552451"/>
                      <a:pt x="965817" y="546010"/>
                      <a:pt x="1021870" y="530981"/>
                    </a:cubicBezTo>
                    <a:cubicBezTo>
                      <a:pt x="1030493" y="528834"/>
                      <a:pt x="1041272" y="518099"/>
                      <a:pt x="1045584" y="509510"/>
                    </a:cubicBezTo>
                    <a:cubicBezTo>
                      <a:pt x="1060675" y="460129"/>
                      <a:pt x="1073610" y="410747"/>
                      <a:pt x="1086545" y="359218"/>
                    </a:cubicBezTo>
                    <a:cubicBezTo>
                      <a:pt x="1093013" y="339895"/>
                      <a:pt x="1084390" y="322719"/>
                      <a:pt x="1064987" y="318425"/>
                    </a:cubicBezTo>
                    <a:cubicBezTo>
                      <a:pt x="1017558" y="309836"/>
                      <a:pt x="970129" y="301248"/>
                      <a:pt x="924856" y="290513"/>
                    </a:cubicBezTo>
                    <a:close/>
                    <a:moveTo>
                      <a:pt x="619606" y="51359"/>
                    </a:moveTo>
                    <a:cubicBezTo>
                      <a:pt x="582956" y="49213"/>
                      <a:pt x="546306" y="51359"/>
                      <a:pt x="509656" y="57796"/>
                    </a:cubicBezTo>
                    <a:cubicBezTo>
                      <a:pt x="436357" y="72816"/>
                      <a:pt x="371681" y="111440"/>
                      <a:pt x="309161" y="152209"/>
                    </a:cubicBezTo>
                    <a:cubicBezTo>
                      <a:pt x="291914" y="162938"/>
                      <a:pt x="276823" y="175812"/>
                      <a:pt x="259576" y="190832"/>
                    </a:cubicBezTo>
                    <a:cubicBezTo>
                      <a:pt x="266044" y="192978"/>
                      <a:pt x="268200" y="192978"/>
                      <a:pt x="270356" y="192978"/>
                    </a:cubicBezTo>
                    <a:cubicBezTo>
                      <a:pt x="274667" y="192978"/>
                      <a:pt x="278979" y="192978"/>
                      <a:pt x="283291" y="192978"/>
                    </a:cubicBezTo>
                    <a:cubicBezTo>
                      <a:pt x="367369" y="184395"/>
                      <a:pt x="451448" y="192978"/>
                      <a:pt x="526903" y="225164"/>
                    </a:cubicBezTo>
                    <a:cubicBezTo>
                      <a:pt x="570021" y="242330"/>
                      <a:pt x="610982" y="244476"/>
                      <a:pt x="654099" y="244476"/>
                    </a:cubicBezTo>
                    <a:cubicBezTo>
                      <a:pt x="662723" y="244476"/>
                      <a:pt x="671346" y="244476"/>
                      <a:pt x="679970" y="244476"/>
                    </a:cubicBezTo>
                    <a:cubicBezTo>
                      <a:pt x="684281" y="244476"/>
                      <a:pt x="690749" y="244476"/>
                      <a:pt x="695061" y="240185"/>
                    </a:cubicBezTo>
                    <a:cubicBezTo>
                      <a:pt x="748957" y="210144"/>
                      <a:pt x="807166" y="203707"/>
                      <a:pt x="867530" y="197270"/>
                    </a:cubicBezTo>
                    <a:cubicBezTo>
                      <a:pt x="897712" y="195124"/>
                      <a:pt x="927894" y="195124"/>
                      <a:pt x="958076" y="192978"/>
                    </a:cubicBezTo>
                    <a:cubicBezTo>
                      <a:pt x="958076" y="190832"/>
                      <a:pt x="958076" y="188687"/>
                      <a:pt x="958076" y="188687"/>
                    </a:cubicBezTo>
                    <a:cubicBezTo>
                      <a:pt x="955920" y="186541"/>
                      <a:pt x="955920" y="186541"/>
                      <a:pt x="953764" y="184395"/>
                    </a:cubicBezTo>
                    <a:cubicBezTo>
                      <a:pt x="854595" y="109294"/>
                      <a:pt x="744646" y="62088"/>
                      <a:pt x="619606" y="51359"/>
                    </a:cubicBezTo>
                    <a:close/>
                    <a:moveTo>
                      <a:pt x="636855" y="0"/>
                    </a:moveTo>
                    <a:cubicBezTo>
                      <a:pt x="806854" y="6443"/>
                      <a:pt x="955334" y="68730"/>
                      <a:pt x="1082295" y="176119"/>
                    </a:cubicBezTo>
                    <a:cubicBezTo>
                      <a:pt x="1088751" y="182563"/>
                      <a:pt x="1095206" y="186858"/>
                      <a:pt x="1099510" y="191154"/>
                    </a:cubicBezTo>
                    <a:cubicBezTo>
                      <a:pt x="1123181" y="216927"/>
                      <a:pt x="1149004" y="234110"/>
                      <a:pt x="1185586" y="240553"/>
                    </a:cubicBezTo>
                    <a:cubicBezTo>
                      <a:pt x="1224320" y="246997"/>
                      <a:pt x="1235079" y="268475"/>
                      <a:pt x="1228624" y="307135"/>
                    </a:cubicBezTo>
                    <a:cubicBezTo>
                      <a:pt x="1224320" y="324317"/>
                      <a:pt x="1226472" y="339352"/>
                      <a:pt x="1237231" y="356534"/>
                    </a:cubicBezTo>
                    <a:cubicBezTo>
                      <a:pt x="1282421" y="433855"/>
                      <a:pt x="1312547" y="515471"/>
                      <a:pt x="1314699" y="605678"/>
                    </a:cubicBezTo>
                    <a:cubicBezTo>
                      <a:pt x="1316851" y="719512"/>
                      <a:pt x="1275965" y="814015"/>
                      <a:pt x="1198497" y="893483"/>
                    </a:cubicBezTo>
                    <a:cubicBezTo>
                      <a:pt x="1157611" y="934291"/>
                      <a:pt x="1114574" y="968656"/>
                      <a:pt x="1065080" y="992282"/>
                    </a:cubicBezTo>
                    <a:cubicBezTo>
                      <a:pt x="1056473" y="996577"/>
                      <a:pt x="1045713" y="1000873"/>
                      <a:pt x="1037106" y="1000873"/>
                    </a:cubicBezTo>
                    <a:cubicBezTo>
                      <a:pt x="994068" y="998725"/>
                      <a:pt x="957486" y="1022351"/>
                      <a:pt x="918752" y="1028794"/>
                    </a:cubicBezTo>
                    <a:cubicBezTo>
                      <a:pt x="882170" y="1035237"/>
                      <a:pt x="847740" y="1045976"/>
                      <a:pt x="813309" y="1048124"/>
                    </a:cubicBezTo>
                    <a:cubicBezTo>
                      <a:pt x="763816" y="1054568"/>
                      <a:pt x="714323" y="1058863"/>
                      <a:pt x="664829" y="1056715"/>
                    </a:cubicBezTo>
                    <a:cubicBezTo>
                      <a:pt x="469007" y="1045976"/>
                      <a:pt x="292553" y="979395"/>
                      <a:pt x="150528" y="839788"/>
                    </a:cubicBezTo>
                    <a:cubicBezTo>
                      <a:pt x="88123" y="779650"/>
                      <a:pt x="42934" y="708773"/>
                      <a:pt x="17111" y="625009"/>
                    </a:cubicBezTo>
                    <a:cubicBezTo>
                      <a:pt x="-8712" y="536949"/>
                      <a:pt x="-6560" y="448889"/>
                      <a:pt x="32174" y="365125"/>
                    </a:cubicBezTo>
                    <a:cubicBezTo>
                      <a:pt x="36478" y="354386"/>
                      <a:pt x="36478" y="341500"/>
                      <a:pt x="34326" y="330761"/>
                    </a:cubicBezTo>
                    <a:cubicBezTo>
                      <a:pt x="34326" y="320022"/>
                      <a:pt x="27870" y="309283"/>
                      <a:pt x="25718" y="298544"/>
                    </a:cubicBezTo>
                    <a:cubicBezTo>
                      <a:pt x="19263" y="264179"/>
                      <a:pt x="34326" y="240553"/>
                      <a:pt x="70908" y="231962"/>
                    </a:cubicBezTo>
                    <a:cubicBezTo>
                      <a:pt x="90275" y="229814"/>
                      <a:pt x="107490" y="225519"/>
                      <a:pt x="126857" y="221223"/>
                    </a:cubicBezTo>
                    <a:cubicBezTo>
                      <a:pt x="133313" y="219075"/>
                      <a:pt x="141920" y="214780"/>
                      <a:pt x="148376" y="210484"/>
                    </a:cubicBezTo>
                    <a:cubicBezTo>
                      <a:pt x="236603" y="131016"/>
                      <a:pt x="337742" y="73025"/>
                      <a:pt x="449640" y="32217"/>
                    </a:cubicBezTo>
                    <a:cubicBezTo>
                      <a:pt x="466855" y="27921"/>
                      <a:pt x="484071" y="21478"/>
                      <a:pt x="501286" y="19330"/>
                    </a:cubicBezTo>
                    <a:cubicBezTo>
                      <a:pt x="546475" y="12887"/>
                      <a:pt x="591665" y="6443"/>
                      <a:pt x="63685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889" tIns="60944" rIns="121889" bIns="60944" numCol="1" anchor="t" anchorCtr="0" compatLnSpc="1">
                <a:noAutofit/>
              </a:bodyPr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28" name="chenying0907 12"/>
              <p:cNvSpPr/>
              <p:nvPr/>
            </p:nvSpPr>
            <p:spPr bwMode="auto">
              <a:xfrm>
                <a:off x="7443788" y="2952751"/>
                <a:ext cx="1379538" cy="1371600"/>
              </a:xfrm>
              <a:custGeom>
                <a:avLst/>
                <a:gdLst>
                  <a:gd name="T0" fmla="*/ 423 w 641"/>
                  <a:gd name="T1" fmla="*/ 557 h 638"/>
                  <a:gd name="T2" fmla="*/ 448 w 641"/>
                  <a:gd name="T3" fmla="*/ 559 h 638"/>
                  <a:gd name="T4" fmla="*/ 532 w 641"/>
                  <a:gd name="T5" fmla="*/ 557 h 638"/>
                  <a:gd name="T6" fmla="*/ 558 w 641"/>
                  <a:gd name="T7" fmla="*/ 550 h 638"/>
                  <a:gd name="T8" fmla="*/ 583 w 641"/>
                  <a:gd name="T9" fmla="*/ 507 h 638"/>
                  <a:gd name="T10" fmla="*/ 579 w 641"/>
                  <a:gd name="T11" fmla="*/ 405 h 638"/>
                  <a:gd name="T12" fmla="*/ 539 w 641"/>
                  <a:gd name="T13" fmla="*/ 250 h 638"/>
                  <a:gd name="T14" fmla="*/ 500 w 641"/>
                  <a:gd name="T15" fmla="*/ 174 h 638"/>
                  <a:gd name="T16" fmla="*/ 470 w 641"/>
                  <a:gd name="T17" fmla="*/ 152 h 638"/>
                  <a:gd name="T18" fmla="*/ 463 w 641"/>
                  <a:gd name="T19" fmla="*/ 122 h 638"/>
                  <a:gd name="T20" fmla="*/ 501 w 641"/>
                  <a:gd name="T21" fmla="*/ 114 h 638"/>
                  <a:gd name="T22" fmla="*/ 562 w 641"/>
                  <a:gd name="T23" fmla="*/ 170 h 638"/>
                  <a:gd name="T24" fmla="*/ 619 w 641"/>
                  <a:gd name="T25" fmla="*/ 318 h 638"/>
                  <a:gd name="T26" fmla="*/ 640 w 641"/>
                  <a:gd name="T27" fmla="*/ 482 h 638"/>
                  <a:gd name="T28" fmla="*/ 627 w 641"/>
                  <a:gd name="T29" fmla="*/ 543 h 638"/>
                  <a:gd name="T30" fmla="*/ 565 w 641"/>
                  <a:gd name="T31" fmla="*/ 591 h 638"/>
                  <a:gd name="T32" fmla="*/ 435 w 641"/>
                  <a:gd name="T33" fmla="*/ 600 h 638"/>
                  <a:gd name="T34" fmla="*/ 426 w 641"/>
                  <a:gd name="T35" fmla="*/ 599 h 638"/>
                  <a:gd name="T36" fmla="*/ 416 w 641"/>
                  <a:gd name="T37" fmla="*/ 607 h 638"/>
                  <a:gd name="T38" fmla="*/ 405 w 641"/>
                  <a:gd name="T39" fmla="*/ 629 h 638"/>
                  <a:gd name="T40" fmla="*/ 367 w 641"/>
                  <a:gd name="T41" fmla="*/ 636 h 638"/>
                  <a:gd name="T42" fmla="*/ 360 w 641"/>
                  <a:gd name="T43" fmla="*/ 627 h 638"/>
                  <a:gd name="T44" fmla="*/ 364 w 641"/>
                  <a:gd name="T45" fmla="*/ 604 h 638"/>
                  <a:gd name="T46" fmla="*/ 355 w 641"/>
                  <a:gd name="T47" fmla="*/ 593 h 638"/>
                  <a:gd name="T48" fmla="*/ 281 w 641"/>
                  <a:gd name="T49" fmla="*/ 584 h 638"/>
                  <a:gd name="T50" fmla="*/ 207 w 641"/>
                  <a:gd name="T51" fmla="*/ 576 h 638"/>
                  <a:gd name="T52" fmla="*/ 183 w 641"/>
                  <a:gd name="T53" fmla="*/ 583 h 638"/>
                  <a:gd name="T54" fmla="*/ 7 w 641"/>
                  <a:gd name="T55" fmla="*/ 561 h 638"/>
                  <a:gd name="T56" fmla="*/ 10 w 641"/>
                  <a:gd name="T57" fmla="*/ 544 h 638"/>
                  <a:gd name="T58" fmla="*/ 53 w 641"/>
                  <a:gd name="T59" fmla="*/ 531 h 638"/>
                  <a:gd name="T60" fmla="*/ 66 w 641"/>
                  <a:gd name="T61" fmla="*/ 538 h 638"/>
                  <a:gd name="T62" fmla="*/ 122 w 641"/>
                  <a:gd name="T63" fmla="*/ 579 h 638"/>
                  <a:gd name="T64" fmla="*/ 141 w 641"/>
                  <a:gd name="T65" fmla="*/ 574 h 638"/>
                  <a:gd name="T66" fmla="*/ 169 w 641"/>
                  <a:gd name="T67" fmla="*/ 544 h 638"/>
                  <a:gd name="T68" fmla="*/ 193 w 641"/>
                  <a:gd name="T69" fmla="*/ 535 h 638"/>
                  <a:gd name="T70" fmla="*/ 285 w 641"/>
                  <a:gd name="T71" fmla="*/ 541 h 638"/>
                  <a:gd name="T72" fmla="*/ 359 w 641"/>
                  <a:gd name="T73" fmla="*/ 551 h 638"/>
                  <a:gd name="T74" fmla="*/ 372 w 641"/>
                  <a:gd name="T75" fmla="*/ 540 h 638"/>
                  <a:gd name="T76" fmla="*/ 376 w 641"/>
                  <a:gd name="T77" fmla="*/ 456 h 638"/>
                  <a:gd name="T78" fmla="*/ 365 w 641"/>
                  <a:gd name="T79" fmla="*/ 320 h 638"/>
                  <a:gd name="T80" fmla="*/ 323 w 641"/>
                  <a:gd name="T81" fmla="*/ 165 h 638"/>
                  <a:gd name="T82" fmla="*/ 263 w 641"/>
                  <a:gd name="T83" fmla="*/ 25 h 638"/>
                  <a:gd name="T84" fmla="*/ 266 w 641"/>
                  <a:gd name="T85" fmla="*/ 12 h 638"/>
                  <a:gd name="T86" fmla="*/ 302 w 641"/>
                  <a:gd name="T87" fmla="*/ 1 h 638"/>
                  <a:gd name="T88" fmla="*/ 315 w 641"/>
                  <a:gd name="T89" fmla="*/ 9 h 638"/>
                  <a:gd name="T90" fmla="*/ 372 w 641"/>
                  <a:gd name="T91" fmla="*/ 136 h 638"/>
                  <a:gd name="T92" fmla="*/ 402 w 641"/>
                  <a:gd name="T93" fmla="*/ 228 h 638"/>
                  <a:gd name="T94" fmla="*/ 422 w 641"/>
                  <a:gd name="T95" fmla="*/ 335 h 638"/>
                  <a:gd name="T96" fmla="*/ 429 w 641"/>
                  <a:gd name="T97" fmla="*/ 456 h 638"/>
                  <a:gd name="T98" fmla="*/ 423 w 641"/>
                  <a:gd name="T99" fmla="*/ 550 h 638"/>
                  <a:gd name="T100" fmla="*/ 423 w 641"/>
                  <a:gd name="T101" fmla="*/ 557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41" h="638">
                    <a:moveTo>
                      <a:pt x="423" y="557"/>
                    </a:moveTo>
                    <a:cubicBezTo>
                      <a:pt x="432" y="557"/>
                      <a:pt x="440" y="559"/>
                      <a:pt x="448" y="559"/>
                    </a:cubicBezTo>
                    <a:cubicBezTo>
                      <a:pt x="476" y="558"/>
                      <a:pt x="504" y="558"/>
                      <a:pt x="532" y="557"/>
                    </a:cubicBezTo>
                    <a:cubicBezTo>
                      <a:pt x="541" y="556"/>
                      <a:pt x="550" y="553"/>
                      <a:pt x="558" y="550"/>
                    </a:cubicBezTo>
                    <a:cubicBezTo>
                      <a:pt x="579" y="543"/>
                      <a:pt x="582" y="524"/>
                      <a:pt x="583" y="507"/>
                    </a:cubicBezTo>
                    <a:cubicBezTo>
                      <a:pt x="586" y="473"/>
                      <a:pt x="585" y="439"/>
                      <a:pt x="579" y="405"/>
                    </a:cubicBezTo>
                    <a:cubicBezTo>
                      <a:pt x="571" y="352"/>
                      <a:pt x="558" y="300"/>
                      <a:pt x="539" y="250"/>
                    </a:cubicBezTo>
                    <a:cubicBezTo>
                      <a:pt x="529" y="223"/>
                      <a:pt x="517" y="197"/>
                      <a:pt x="500" y="174"/>
                    </a:cubicBezTo>
                    <a:cubicBezTo>
                      <a:pt x="492" y="164"/>
                      <a:pt x="483" y="155"/>
                      <a:pt x="470" y="152"/>
                    </a:cubicBezTo>
                    <a:cubicBezTo>
                      <a:pt x="455" y="147"/>
                      <a:pt x="451" y="133"/>
                      <a:pt x="463" y="122"/>
                    </a:cubicBezTo>
                    <a:cubicBezTo>
                      <a:pt x="474" y="112"/>
                      <a:pt x="487" y="110"/>
                      <a:pt x="501" y="114"/>
                    </a:cubicBezTo>
                    <a:cubicBezTo>
                      <a:pt x="530" y="123"/>
                      <a:pt x="548" y="145"/>
                      <a:pt x="562" y="170"/>
                    </a:cubicBezTo>
                    <a:cubicBezTo>
                      <a:pt x="589" y="216"/>
                      <a:pt x="606" y="266"/>
                      <a:pt x="619" y="318"/>
                    </a:cubicBezTo>
                    <a:cubicBezTo>
                      <a:pt x="632" y="372"/>
                      <a:pt x="641" y="427"/>
                      <a:pt x="640" y="482"/>
                    </a:cubicBezTo>
                    <a:cubicBezTo>
                      <a:pt x="639" y="503"/>
                      <a:pt x="636" y="524"/>
                      <a:pt x="627" y="543"/>
                    </a:cubicBezTo>
                    <a:cubicBezTo>
                      <a:pt x="615" y="569"/>
                      <a:pt x="592" y="583"/>
                      <a:pt x="565" y="591"/>
                    </a:cubicBezTo>
                    <a:cubicBezTo>
                      <a:pt x="523" y="603"/>
                      <a:pt x="479" y="604"/>
                      <a:pt x="435" y="600"/>
                    </a:cubicBezTo>
                    <a:cubicBezTo>
                      <a:pt x="432" y="599"/>
                      <a:pt x="429" y="599"/>
                      <a:pt x="426" y="599"/>
                    </a:cubicBezTo>
                    <a:cubicBezTo>
                      <a:pt x="419" y="598"/>
                      <a:pt x="417" y="600"/>
                      <a:pt x="416" y="607"/>
                    </a:cubicBezTo>
                    <a:cubicBezTo>
                      <a:pt x="414" y="615"/>
                      <a:pt x="414" y="625"/>
                      <a:pt x="405" y="629"/>
                    </a:cubicBezTo>
                    <a:cubicBezTo>
                      <a:pt x="393" y="635"/>
                      <a:pt x="381" y="638"/>
                      <a:pt x="367" y="636"/>
                    </a:cubicBezTo>
                    <a:cubicBezTo>
                      <a:pt x="362" y="636"/>
                      <a:pt x="360" y="633"/>
                      <a:pt x="360" y="627"/>
                    </a:cubicBezTo>
                    <a:cubicBezTo>
                      <a:pt x="361" y="619"/>
                      <a:pt x="362" y="611"/>
                      <a:pt x="364" y="604"/>
                    </a:cubicBezTo>
                    <a:cubicBezTo>
                      <a:pt x="367" y="595"/>
                      <a:pt x="363" y="593"/>
                      <a:pt x="355" y="593"/>
                    </a:cubicBezTo>
                    <a:cubicBezTo>
                      <a:pt x="331" y="590"/>
                      <a:pt x="306" y="587"/>
                      <a:pt x="281" y="584"/>
                    </a:cubicBezTo>
                    <a:cubicBezTo>
                      <a:pt x="257" y="582"/>
                      <a:pt x="232" y="579"/>
                      <a:pt x="207" y="576"/>
                    </a:cubicBezTo>
                    <a:cubicBezTo>
                      <a:pt x="197" y="575"/>
                      <a:pt x="191" y="578"/>
                      <a:pt x="183" y="583"/>
                    </a:cubicBezTo>
                    <a:cubicBezTo>
                      <a:pt x="130" y="625"/>
                      <a:pt x="47" y="613"/>
                      <a:pt x="7" y="561"/>
                    </a:cubicBezTo>
                    <a:cubicBezTo>
                      <a:pt x="0" y="552"/>
                      <a:pt x="1" y="549"/>
                      <a:pt x="10" y="544"/>
                    </a:cubicBezTo>
                    <a:cubicBezTo>
                      <a:pt x="23" y="536"/>
                      <a:pt x="37" y="530"/>
                      <a:pt x="53" y="531"/>
                    </a:cubicBezTo>
                    <a:cubicBezTo>
                      <a:pt x="57" y="531"/>
                      <a:pt x="63" y="534"/>
                      <a:pt x="66" y="538"/>
                    </a:cubicBezTo>
                    <a:cubicBezTo>
                      <a:pt x="80" y="558"/>
                      <a:pt x="100" y="570"/>
                      <a:pt x="122" y="579"/>
                    </a:cubicBezTo>
                    <a:cubicBezTo>
                      <a:pt x="129" y="582"/>
                      <a:pt x="134" y="580"/>
                      <a:pt x="141" y="574"/>
                    </a:cubicBezTo>
                    <a:cubicBezTo>
                      <a:pt x="150" y="564"/>
                      <a:pt x="161" y="556"/>
                      <a:pt x="169" y="544"/>
                    </a:cubicBezTo>
                    <a:cubicBezTo>
                      <a:pt x="173" y="538"/>
                      <a:pt x="185" y="535"/>
                      <a:pt x="193" y="535"/>
                    </a:cubicBezTo>
                    <a:cubicBezTo>
                      <a:pt x="224" y="536"/>
                      <a:pt x="254" y="538"/>
                      <a:pt x="285" y="541"/>
                    </a:cubicBezTo>
                    <a:cubicBezTo>
                      <a:pt x="310" y="544"/>
                      <a:pt x="334" y="548"/>
                      <a:pt x="359" y="551"/>
                    </a:cubicBezTo>
                    <a:cubicBezTo>
                      <a:pt x="371" y="552"/>
                      <a:pt x="371" y="552"/>
                      <a:pt x="372" y="540"/>
                    </a:cubicBezTo>
                    <a:cubicBezTo>
                      <a:pt x="373" y="512"/>
                      <a:pt x="377" y="484"/>
                      <a:pt x="376" y="456"/>
                    </a:cubicBezTo>
                    <a:cubicBezTo>
                      <a:pt x="374" y="411"/>
                      <a:pt x="372" y="365"/>
                      <a:pt x="365" y="320"/>
                    </a:cubicBezTo>
                    <a:cubicBezTo>
                      <a:pt x="357" y="267"/>
                      <a:pt x="343" y="215"/>
                      <a:pt x="323" y="165"/>
                    </a:cubicBezTo>
                    <a:cubicBezTo>
                      <a:pt x="304" y="118"/>
                      <a:pt x="283" y="72"/>
                      <a:pt x="263" y="25"/>
                    </a:cubicBezTo>
                    <a:cubicBezTo>
                      <a:pt x="260" y="19"/>
                      <a:pt x="262" y="14"/>
                      <a:pt x="266" y="12"/>
                    </a:cubicBezTo>
                    <a:cubicBezTo>
                      <a:pt x="278" y="8"/>
                      <a:pt x="290" y="4"/>
                      <a:pt x="302" y="1"/>
                    </a:cubicBezTo>
                    <a:cubicBezTo>
                      <a:pt x="306" y="0"/>
                      <a:pt x="314" y="5"/>
                      <a:pt x="315" y="9"/>
                    </a:cubicBezTo>
                    <a:cubicBezTo>
                      <a:pt x="335" y="51"/>
                      <a:pt x="355" y="93"/>
                      <a:pt x="372" y="136"/>
                    </a:cubicBezTo>
                    <a:cubicBezTo>
                      <a:pt x="384" y="166"/>
                      <a:pt x="394" y="197"/>
                      <a:pt x="402" y="228"/>
                    </a:cubicBezTo>
                    <a:cubicBezTo>
                      <a:pt x="411" y="263"/>
                      <a:pt x="418" y="299"/>
                      <a:pt x="422" y="335"/>
                    </a:cubicBezTo>
                    <a:cubicBezTo>
                      <a:pt x="427" y="375"/>
                      <a:pt x="429" y="416"/>
                      <a:pt x="429" y="456"/>
                    </a:cubicBezTo>
                    <a:cubicBezTo>
                      <a:pt x="430" y="487"/>
                      <a:pt x="425" y="519"/>
                      <a:pt x="423" y="550"/>
                    </a:cubicBezTo>
                    <a:cubicBezTo>
                      <a:pt x="423" y="552"/>
                      <a:pt x="423" y="553"/>
                      <a:pt x="423" y="55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889" tIns="60944" rIns="121889" bIns="6094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29" name="chenying0907 19"/>
              <p:cNvSpPr/>
              <p:nvPr/>
            </p:nvSpPr>
            <p:spPr bwMode="auto">
              <a:xfrm>
                <a:off x="6670676" y="2278063"/>
                <a:ext cx="1325563" cy="1062038"/>
              </a:xfrm>
              <a:custGeom>
                <a:avLst/>
                <a:gdLst>
                  <a:gd name="T0" fmla="*/ 473 w 616"/>
                  <a:gd name="T1" fmla="*/ 492 h 494"/>
                  <a:gd name="T2" fmla="*/ 370 w 616"/>
                  <a:gd name="T3" fmla="*/ 480 h 494"/>
                  <a:gd name="T4" fmla="*/ 196 w 616"/>
                  <a:gd name="T5" fmla="*/ 361 h 494"/>
                  <a:gd name="T6" fmla="*/ 83 w 616"/>
                  <a:gd name="T7" fmla="*/ 179 h 494"/>
                  <a:gd name="T8" fmla="*/ 7 w 616"/>
                  <a:gd name="T9" fmla="*/ 32 h 494"/>
                  <a:gd name="T10" fmla="*/ 14 w 616"/>
                  <a:gd name="T11" fmla="*/ 11 h 494"/>
                  <a:gd name="T12" fmla="*/ 19 w 616"/>
                  <a:gd name="T13" fmla="*/ 9 h 494"/>
                  <a:gd name="T14" fmla="*/ 64 w 616"/>
                  <a:gd name="T15" fmla="*/ 24 h 494"/>
                  <a:gd name="T16" fmla="*/ 122 w 616"/>
                  <a:gd name="T17" fmla="*/ 133 h 494"/>
                  <a:gd name="T18" fmla="*/ 199 w 616"/>
                  <a:gd name="T19" fmla="*/ 276 h 494"/>
                  <a:gd name="T20" fmla="*/ 296 w 616"/>
                  <a:gd name="T21" fmla="*/ 394 h 494"/>
                  <a:gd name="T22" fmla="*/ 405 w 616"/>
                  <a:gd name="T23" fmla="*/ 455 h 494"/>
                  <a:gd name="T24" fmla="*/ 526 w 616"/>
                  <a:gd name="T25" fmla="*/ 468 h 494"/>
                  <a:gd name="T26" fmla="*/ 595 w 616"/>
                  <a:gd name="T27" fmla="*/ 459 h 494"/>
                  <a:gd name="T28" fmla="*/ 603 w 616"/>
                  <a:gd name="T29" fmla="*/ 458 h 494"/>
                  <a:gd name="T30" fmla="*/ 616 w 616"/>
                  <a:gd name="T31" fmla="*/ 462 h 494"/>
                  <a:gd name="T32" fmla="*/ 608 w 616"/>
                  <a:gd name="T33" fmla="*/ 473 h 494"/>
                  <a:gd name="T34" fmla="*/ 589 w 616"/>
                  <a:gd name="T35" fmla="*/ 480 h 494"/>
                  <a:gd name="T36" fmla="*/ 473 w 616"/>
                  <a:gd name="T37" fmla="*/ 49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6" h="494">
                    <a:moveTo>
                      <a:pt x="473" y="492"/>
                    </a:moveTo>
                    <a:cubicBezTo>
                      <a:pt x="439" y="494"/>
                      <a:pt x="404" y="489"/>
                      <a:pt x="370" y="480"/>
                    </a:cubicBezTo>
                    <a:cubicBezTo>
                      <a:pt x="299" y="460"/>
                      <a:pt x="242" y="418"/>
                      <a:pt x="196" y="361"/>
                    </a:cubicBezTo>
                    <a:cubicBezTo>
                      <a:pt x="150" y="305"/>
                      <a:pt x="116" y="242"/>
                      <a:pt x="83" y="179"/>
                    </a:cubicBezTo>
                    <a:cubicBezTo>
                      <a:pt x="58" y="130"/>
                      <a:pt x="32" y="81"/>
                      <a:pt x="7" y="32"/>
                    </a:cubicBezTo>
                    <a:cubicBezTo>
                      <a:pt x="0" y="20"/>
                      <a:pt x="1" y="16"/>
                      <a:pt x="14" y="11"/>
                    </a:cubicBezTo>
                    <a:cubicBezTo>
                      <a:pt x="16" y="11"/>
                      <a:pt x="17" y="10"/>
                      <a:pt x="19" y="9"/>
                    </a:cubicBezTo>
                    <a:cubicBezTo>
                      <a:pt x="43" y="0"/>
                      <a:pt x="52" y="2"/>
                      <a:pt x="64" y="24"/>
                    </a:cubicBezTo>
                    <a:cubicBezTo>
                      <a:pt x="84" y="60"/>
                      <a:pt x="103" y="97"/>
                      <a:pt x="122" y="133"/>
                    </a:cubicBezTo>
                    <a:cubicBezTo>
                      <a:pt x="147" y="181"/>
                      <a:pt x="173" y="228"/>
                      <a:pt x="199" y="276"/>
                    </a:cubicBezTo>
                    <a:cubicBezTo>
                      <a:pt x="224" y="321"/>
                      <a:pt x="258" y="360"/>
                      <a:pt x="296" y="394"/>
                    </a:cubicBezTo>
                    <a:cubicBezTo>
                      <a:pt x="328" y="422"/>
                      <a:pt x="364" y="442"/>
                      <a:pt x="405" y="455"/>
                    </a:cubicBezTo>
                    <a:cubicBezTo>
                      <a:pt x="445" y="466"/>
                      <a:pt x="485" y="471"/>
                      <a:pt x="526" y="468"/>
                    </a:cubicBezTo>
                    <a:cubicBezTo>
                      <a:pt x="549" y="467"/>
                      <a:pt x="572" y="462"/>
                      <a:pt x="595" y="459"/>
                    </a:cubicBezTo>
                    <a:cubicBezTo>
                      <a:pt x="598" y="458"/>
                      <a:pt x="601" y="458"/>
                      <a:pt x="603" y="458"/>
                    </a:cubicBezTo>
                    <a:cubicBezTo>
                      <a:pt x="608" y="459"/>
                      <a:pt x="612" y="460"/>
                      <a:pt x="616" y="462"/>
                    </a:cubicBezTo>
                    <a:cubicBezTo>
                      <a:pt x="613" y="466"/>
                      <a:pt x="612" y="471"/>
                      <a:pt x="608" y="473"/>
                    </a:cubicBezTo>
                    <a:cubicBezTo>
                      <a:pt x="602" y="476"/>
                      <a:pt x="596" y="479"/>
                      <a:pt x="589" y="480"/>
                    </a:cubicBezTo>
                    <a:cubicBezTo>
                      <a:pt x="551" y="487"/>
                      <a:pt x="513" y="493"/>
                      <a:pt x="473" y="49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889" tIns="60944" rIns="121889" bIns="6094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30" name="chenying0907 127"/>
              <p:cNvSpPr/>
              <p:nvPr/>
            </p:nvSpPr>
            <p:spPr bwMode="auto">
              <a:xfrm>
                <a:off x="7675563" y="2573338"/>
                <a:ext cx="515938" cy="258763"/>
              </a:xfrm>
              <a:custGeom>
                <a:avLst/>
                <a:gdLst>
                  <a:gd name="T0" fmla="*/ 198 w 239"/>
                  <a:gd name="T1" fmla="*/ 56 h 121"/>
                  <a:gd name="T2" fmla="*/ 192 w 239"/>
                  <a:gd name="T3" fmla="*/ 80 h 121"/>
                  <a:gd name="T4" fmla="*/ 168 w 239"/>
                  <a:gd name="T5" fmla="*/ 90 h 121"/>
                  <a:gd name="T6" fmla="*/ 137 w 239"/>
                  <a:gd name="T7" fmla="*/ 93 h 121"/>
                  <a:gd name="T8" fmla="*/ 137 w 239"/>
                  <a:gd name="T9" fmla="*/ 108 h 121"/>
                  <a:gd name="T10" fmla="*/ 197 w 239"/>
                  <a:gd name="T11" fmla="*/ 113 h 121"/>
                  <a:gd name="T12" fmla="*/ 235 w 239"/>
                  <a:gd name="T13" fmla="*/ 30 h 121"/>
                  <a:gd name="T14" fmla="*/ 223 w 239"/>
                  <a:gd name="T15" fmla="*/ 23 h 121"/>
                  <a:gd name="T16" fmla="*/ 211 w 239"/>
                  <a:gd name="T17" fmla="*/ 28 h 121"/>
                  <a:gd name="T18" fmla="*/ 137 w 239"/>
                  <a:gd name="T19" fmla="*/ 56 h 121"/>
                  <a:gd name="T20" fmla="*/ 56 w 239"/>
                  <a:gd name="T21" fmla="*/ 38 h 121"/>
                  <a:gd name="T22" fmla="*/ 25 w 239"/>
                  <a:gd name="T23" fmla="*/ 7 h 121"/>
                  <a:gd name="T24" fmla="*/ 6 w 239"/>
                  <a:gd name="T25" fmla="*/ 5 h 121"/>
                  <a:gd name="T26" fmla="*/ 5 w 239"/>
                  <a:gd name="T27" fmla="*/ 20 h 121"/>
                  <a:gd name="T28" fmla="*/ 113 w 239"/>
                  <a:gd name="T29" fmla="*/ 75 h 121"/>
                  <a:gd name="T30" fmla="*/ 151 w 239"/>
                  <a:gd name="T31" fmla="*/ 70 h 121"/>
                  <a:gd name="T32" fmla="*/ 198 w 239"/>
                  <a:gd name="T33" fmla="*/ 5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9" h="121">
                    <a:moveTo>
                      <a:pt x="198" y="56"/>
                    </a:moveTo>
                    <a:cubicBezTo>
                      <a:pt x="196" y="65"/>
                      <a:pt x="194" y="73"/>
                      <a:pt x="192" y="80"/>
                    </a:cubicBezTo>
                    <a:cubicBezTo>
                      <a:pt x="187" y="95"/>
                      <a:pt x="182" y="97"/>
                      <a:pt x="168" y="90"/>
                    </a:cubicBezTo>
                    <a:cubicBezTo>
                      <a:pt x="158" y="84"/>
                      <a:pt x="145" y="86"/>
                      <a:pt x="137" y="93"/>
                    </a:cubicBezTo>
                    <a:cubicBezTo>
                      <a:pt x="132" y="99"/>
                      <a:pt x="131" y="105"/>
                      <a:pt x="137" y="108"/>
                    </a:cubicBezTo>
                    <a:cubicBezTo>
                      <a:pt x="156" y="119"/>
                      <a:pt x="177" y="121"/>
                      <a:pt x="197" y="113"/>
                    </a:cubicBezTo>
                    <a:cubicBezTo>
                      <a:pt x="231" y="100"/>
                      <a:pt x="239" y="54"/>
                      <a:pt x="235" y="30"/>
                    </a:cubicBezTo>
                    <a:cubicBezTo>
                      <a:pt x="234" y="27"/>
                      <a:pt x="227" y="23"/>
                      <a:pt x="223" y="23"/>
                    </a:cubicBezTo>
                    <a:cubicBezTo>
                      <a:pt x="219" y="23"/>
                      <a:pt x="215" y="26"/>
                      <a:pt x="211" y="28"/>
                    </a:cubicBezTo>
                    <a:cubicBezTo>
                      <a:pt x="188" y="41"/>
                      <a:pt x="164" y="51"/>
                      <a:pt x="137" y="56"/>
                    </a:cubicBezTo>
                    <a:cubicBezTo>
                      <a:pt x="107" y="61"/>
                      <a:pt x="80" y="56"/>
                      <a:pt x="56" y="38"/>
                    </a:cubicBezTo>
                    <a:cubicBezTo>
                      <a:pt x="45" y="29"/>
                      <a:pt x="35" y="17"/>
                      <a:pt x="25" y="7"/>
                    </a:cubicBezTo>
                    <a:cubicBezTo>
                      <a:pt x="20" y="2"/>
                      <a:pt x="11" y="0"/>
                      <a:pt x="6" y="5"/>
                    </a:cubicBezTo>
                    <a:cubicBezTo>
                      <a:pt x="0" y="9"/>
                      <a:pt x="0" y="15"/>
                      <a:pt x="5" y="20"/>
                    </a:cubicBezTo>
                    <a:cubicBezTo>
                      <a:pt x="32" y="55"/>
                      <a:pt x="67" y="76"/>
                      <a:pt x="113" y="75"/>
                    </a:cubicBezTo>
                    <a:cubicBezTo>
                      <a:pt x="126" y="75"/>
                      <a:pt x="139" y="73"/>
                      <a:pt x="151" y="70"/>
                    </a:cubicBezTo>
                    <a:cubicBezTo>
                      <a:pt x="166" y="67"/>
                      <a:pt x="181" y="61"/>
                      <a:pt x="198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889" tIns="60944" rIns="121889" bIns="6094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31" name="chenying0907 130"/>
              <p:cNvSpPr/>
              <p:nvPr/>
            </p:nvSpPr>
            <p:spPr bwMode="auto">
              <a:xfrm>
                <a:off x="7648576" y="2216151"/>
                <a:ext cx="87313" cy="88900"/>
              </a:xfrm>
              <a:custGeom>
                <a:avLst/>
                <a:gdLst>
                  <a:gd name="T0" fmla="*/ 0 w 41"/>
                  <a:gd name="T1" fmla="*/ 19 h 41"/>
                  <a:gd name="T2" fmla="*/ 19 w 41"/>
                  <a:gd name="T3" fmla="*/ 40 h 41"/>
                  <a:gd name="T4" fmla="*/ 40 w 41"/>
                  <a:gd name="T5" fmla="*/ 21 h 41"/>
                  <a:gd name="T6" fmla="*/ 22 w 41"/>
                  <a:gd name="T7" fmla="*/ 1 h 41"/>
                  <a:gd name="T8" fmla="*/ 0 w 41"/>
                  <a:gd name="T9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19"/>
                    </a:moveTo>
                    <a:cubicBezTo>
                      <a:pt x="0" y="30"/>
                      <a:pt x="9" y="40"/>
                      <a:pt x="19" y="40"/>
                    </a:cubicBezTo>
                    <a:cubicBezTo>
                      <a:pt x="29" y="41"/>
                      <a:pt x="39" y="32"/>
                      <a:pt x="40" y="21"/>
                    </a:cubicBezTo>
                    <a:cubicBezTo>
                      <a:pt x="41" y="11"/>
                      <a:pt x="32" y="2"/>
                      <a:pt x="22" y="1"/>
                    </a:cubicBezTo>
                    <a:cubicBezTo>
                      <a:pt x="11" y="0"/>
                      <a:pt x="1" y="8"/>
                      <a:pt x="0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889" tIns="60944" rIns="121889" bIns="6094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32" name="Oval 132"/>
              <p:cNvSpPr>
                <a:spLocks noChangeArrowheads="1"/>
              </p:cNvSpPr>
              <p:nvPr/>
            </p:nvSpPr>
            <p:spPr bwMode="auto">
              <a:xfrm>
                <a:off x="8180388" y="2222501"/>
                <a:ext cx="93663" cy="95250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121889" tIns="60944" rIns="121889" bIns="6094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33" name="chenying0907 181"/>
              <p:cNvSpPr/>
              <p:nvPr/>
            </p:nvSpPr>
            <p:spPr bwMode="auto">
              <a:xfrm>
                <a:off x="7675563" y="2573338"/>
                <a:ext cx="515938" cy="258763"/>
              </a:xfrm>
              <a:custGeom>
                <a:avLst/>
                <a:gdLst>
                  <a:gd name="T0" fmla="*/ 198 w 239"/>
                  <a:gd name="T1" fmla="*/ 56 h 121"/>
                  <a:gd name="T2" fmla="*/ 151 w 239"/>
                  <a:gd name="T3" fmla="*/ 70 h 121"/>
                  <a:gd name="T4" fmla="*/ 113 w 239"/>
                  <a:gd name="T5" fmla="*/ 75 h 121"/>
                  <a:gd name="T6" fmla="*/ 5 w 239"/>
                  <a:gd name="T7" fmla="*/ 20 h 121"/>
                  <a:gd name="T8" fmla="*/ 6 w 239"/>
                  <a:gd name="T9" fmla="*/ 5 h 121"/>
                  <a:gd name="T10" fmla="*/ 25 w 239"/>
                  <a:gd name="T11" fmla="*/ 7 h 121"/>
                  <a:gd name="T12" fmla="*/ 56 w 239"/>
                  <a:gd name="T13" fmla="*/ 38 h 121"/>
                  <a:gd name="T14" fmla="*/ 137 w 239"/>
                  <a:gd name="T15" fmla="*/ 56 h 121"/>
                  <a:gd name="T16" fmla="*/ 211 w 239"/>
                  <a:gd name="T17" fmla="*/ 28 h 121"/>
                  <a:gd name="T18" fmla="*/ 223 w 239"/>
                  <a:gd name="T19" fmla="*/ 23 h 121"/>
                  <a:gd name="T20" fmla="*/ 235 w 239"/>
                  <a:gd name="T21" fmla="*/ 30 h 121"/>
                  <a:gd name="T22" fmla="*/ 197 w 239"/>
                  <a:gd name="T23" fmla="*/ 113 h 121"/>
                  <a:gd name="T24" fmla="*/ 137 w 239"/>
                  <a:gd name="T25" fmla="*/ 108 h 121"/>
                  <a:gd name="T26" fmla="*/ 137 w 239"/>
                  <a:gd name="T27" fmla="*/ 93 h 121"/>
                  <a:gd name="T28" fmla="*/ 168 w 239"/>
                  <a:gd name="T29" fmla="*/ 90 h 121"/>
                  <a:gd name="T30" fmla="*/ 192 w 239"/>
                  <a:gd name="T31" fmla="*/ 80 h 121"/>
                  <a:gd name="T32" fmla="*/ 198 w 239"/>
                  <a:gd name="T33" fmla="*/ 5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9" h="121">
                    <a:moveTo>
                      <a:pt x="198" y="56"/>
                    </a:moveTo>
                    <a:cubicBezTo>
                      <a:pt x="181" y="61"/>
                      <a:pt x="166" y="67"/>
                      <a:pt x="151" y="70"/>
                    </a:cubicBezTo>
                    <a:cubicBezTo>
                      <a:pt x="139" y="73"/>
                      <a:pt x="126" y="75"/>
                      <a:pt x="113" y="75"/>
                    </a:cubicBezTo>
                    <a:cubicBezTo>
                      <a:pt x="67" y="76"/>
                      <a:pt x="32" y="55"/>
                      <a:pt x="5" y="20"/>
                    </a:cubicBezTo>
                    <a:cubicBezTo>
                      <a:pt x="0" y="15"/>
                      <a:pt x="0" y="9"/>
                      <a:pt x="6" y="5"/>
                    </a:cubicBezTo>
                    <a:cubicBezTo>
                      <a:pt x="11" y="0"/>
                      <a:pt x="20" y="2"/>
                      <a:pt x="25" y="7"/>
                    </a:cubicBezTo>
                    <a:cubicBezTo>
                      <a:pt x="35" y="17"/>
                      <a:pt x="45" y="29"/>
                      <a:pt x="56" y="38"/>
                    </a:cubicBezTo>
                    <a:cubicBezTo>
                      <a:pt x="80" y="56"/>
                      <a:pt x="107" y="61"/>
                      <a:pt x="137" y="56"/>
                    </a:cubicBezTo>
                    <a:cubicBezTo>
                      <a:pt x="164" y="51"/>
                      <a:pt x="188" y="41"/>
                      <a:pt x="211" y="28"/>
                    </a:cubicBezTo>
                    <a:cubicBezTo>
                      <a:pt x="215" y="26"/>
                      <a:pt x="219" y="23"/>
                      <a:pt x="223" y="23"/>
                    </a:cubicBezTo>
                    <a:cubicBezTo>
                      <a:pt x="227" y="23"/>
                      <a:pt x="234" y="27"/>
                      <a:pt x="235" y="30"/>
                    </a:cubicBezTo>
                    <a:cubicBezTo>
                      <a:pt x="239" y="54"/>
                      <a:pt x="231" y="100"/>
                      <a:pt x="197" y="113"/>
                    </a:cubicBezTo>
                    <a:cubicBezTo>
                      <a:pt x="177" y="121"/>
                      <a:pt x="156" y="119"/>
                      <a:pt x="137" y="108"/>
                    </a:cubicBezTo>
                    <a:cubicBezTo>
                      <a:pt x="131" y="105"/>
                      <a:pt x="132" y="99"/>
                      <a:pt x="137" y="93"/>
                    </a:cubicBezTo>
                    <a:cubicBezTo>
                      <a:pt x="145" y="86"/>
                      <a:pt x="158" y="84"/>
                      <a:pt x="168" y="90"/>
                    </a:cubicBezTo>
                    <a:cubicBezTo>
                      <a:pt x="182" y="97"/>
                      <a:pt x="187" y="95"/>
                      <a:pt x="192" y="80"/>
                    </a:cubicBezTo>
                    <a:cubicBezTo>
                      <a:pt x="194" y="73"/>
                      <a:pt x="196" y="65"/>
                      <a:pt x="198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889" tIns="60944" rIns="121889" bIns="6094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34" name="chenying0907 182"/>
              <p:cNvSpPr/>
              <p:nvPr/>
            </p:nvSpPr>
            <p:spPr bwMode="auto">
              <a:xfrm>
                <a:off x="7648576" y="2216151"/>
                <a:ext cx="87313" cy="88900"/>
              </a:xfrm>
              <a:custGeom>
                <a:avLst/>
                <a:gdLst>
                  <a:gd name="T0" fmla="*/ 0 w 41"/>
                  <a:gd name="T1" fmla="*/ 19 h 41"/>
                  <a:gd name="T2" fmla="*/ 22 w 41"/>
                  <a:gd name="T3" fmla="*/ 1 h 41"/>
                  <a:gd name="T4" fmla="*/ 40 w 41"/>
                  <a:gd name="T5" fmla="*/ 21 h 41"/>
                  <a:gd name="T6" fmla="*/ 19 w 41"/>
                  <a:gd name="T7" fmla="*/ 40 h 41"/>
                  <a:gd name="T8" fmla="*/ 0 w 41"/>
                  <a:gd name="T9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19"/>
                    </a:moveTo>
                    <a:cubicBezTo>
                      <a:pt x="1" y="8"/>
                      <a:pt x="11" y="0"/>
                      <a:pt x="22" y="1"/>
                    </a:cubicBezTo>
                    <a:cubicBezTo>
                      <a:pt x="32" y="2"/>
                      <a:pt x="41" y="11"/>
                      <a:pt x="40" y="21"/>
                    </a:cubicBezTo>
                    <a:cubicBezTo>
                      <a:pt x="39" y="32"/>
                      <a:pt x="29" y="41"/>
                      <a:pt x="19" y="40"/>
                    </a:cubicBezTo>
                    <a:cubicBezTo>
                      <a:pt x="9" y="40"/>
                      <a:pt x="0" y="30"/>
                      <a:pt x="0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889" tIns="60944" rIns="121889" bIns="6094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35" name="Oval 183"/>
              <p:cNvSpPr>
                <a:spLocks noChangeArrowheads="1"/>
              </p:cNvSpPr>
              <p:nvPr/>
            </p:nvSpPr>
            <p:spPr bwMode="auto">
              <a:xfrm>
                <a:off x="8180388" y="2222501"/>
                <a:ext cx="93663" cy="95250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121889" tIns="60944" rIns="121889" bIns="6094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sp>
          <p:nvSpPr>
            <p:cNvPr id="124" name="chenying0907 57"/>
            <p:cNvSpPr/>
            <p:nvPr/>
          </p:nvSpPr>
          <p:spPr bwMode="auto">
            <a:xfrm>
              <a:off x="6750019" y="2121897"/>
              <a:ext cx="402347" cy="323589"/>
            </a:xfrm>
            <a:custGeom>
              <a:avLst/>
              <a:gdLst>
                <a:gd name="T0" fmla="*/ 10 w 173"/>
                <a:gd name="T1" fmla="*/ 0 h 140"/>
                <a:gd name="T2" fmla="*/ 1 w 173"/>
                <a:gd name="T3" fmla="*/ 42 h 140"/>
                <a:gd name="T4" fmla="*/ 4 w 173"/>
                <a:gd name="T5" fmla="*/ 48 h 140"/>
                <a:gd name="T6" fmla="*/ 32 w 173"/>
                <a:gd name="T7" fmla="*/ 67 h 140"/>
                <a:gd name="T8" fmla="*/ 142 w 173"/>
                <a:gd name="T9" fmla="*/ 138 h 140"/>
                <a:gd name="T10" fmla="*/ 153 w 173"/>
                <a:gd name="T11" fmla="*/ 138 h 140"/>
                <a:gd name="T12" fmla="*/ 159 w 173"/>
                <a:gd name="T13" fmla="*/ 95 h 140"/>
                <a:gd name="T14" fmla="*/ 150 w 173"/>
                <a:gd name="T15" fmla="*/ 88 h 140"/>
                <a:gd name="T16" fmla="*/ 61 w 173"/>
                <a:gd name="T17" fmla="*/ 32 h 140"/>
                <a:gd name="T18" fmla="*/ 10 w 173"/>
                <a:gd name="T1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40">
                  <a:moveTo>
                    <a:pt x="10" y="0"/>
                  </a:moveTo>
                  <a:cubicBezTo>
                    <a:pt x="13" y="16"/>
                    <a:pt x="11" y="30"/>
                    <a:pt x="1" y="42"/>
                  </a:cubicBezTo>
                  <a:cubicBezTo>
                    <a:pt x="0" y="43"/>
                    <a:pt x="2" y="47"/>
                    <a:pt x="4" y="48"/>
                  </a:cubicBezTo>
                  <a:cubicBezTo>
                    <a:pt x="13" y="55"/>
                    <a:pt x="23" y="61"/>
                    <a:pt x="32" y="67"/>
                  </a:cubicBezTo>
                  <a:cubicBezTo>
                    <a:pt x="69" y="91"/>
                    <a:pt x="105" y="114"/>
                    <a:pt x="142" y="138"/>
                  </a:cubicBezTo>
                  <a:cubicBezTo>
                    <a:pt x="145" y="139"/>
                    <a:pt x="150" y="140"/>
                    <a:pt x="153" y="138"/>
                  </a:cubicBezTo>
                  <a:cubicBezTo>
                    <a:pt x="170" y="130"/>
                    <a:pt x="173" y="108"/>
                    <a:pt x="159" y="95"/>
                  </a:cubicBezTo>
                  <a:cubicBezTo>
                    <a:pt x="156" y="92"/>
                    <a:pt x="153" y="90"/>
                    <a:pt x="150" y="88"/>
                  </a:cubicBezTo>
                  <a:cubicBezTo>
                    <a:pt x="120" y="69"/>
                    <a:pt x="91" y="51"/>
                    <a:pt x="61" y="32"/>
                  </a:cubicBezTo>
                  <a:cubicBezTo>
                    <a:pt x="45" y="22"/>
                    <a:pt x="28" y="11"/>
                    <a:pt x="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142" name="PA_组合 135"/>
          <p:cNvGrpSpPr/>
          <p:nvPr>
            <p:custDataLst>
              <p:tags r:id="rId22"/>
            </p:custDataLst>
          </p:nvPr>
        </p:nvGrpSpPr>
        <p:grpSpPr>
          <a:xfrm>
            <a:off x="6566898" y="3561567"/>
            <a:ext cx="670159" cy="879603"/>
            <a:chOff x="1403351" y="2547187"/>
            <a:chExt cx="812395" cy="1065963"/>
          </a:xfrm>
          <a:solidFill>
            <a:schemeClr val="bg1">
              <a:lumMod val="65000"/>
            </a:schemeClr>
          </a:solidFill>
        </p:grpSpPr>
        <p:sp>
          <p:nvSpPr>
            <p:cNvPr id="137" name="自由: 形状 136"/>
            <p:cNvSpPr/>
            <p:nvPr/>
          </p:nvSpPr>
          <p:spPr bwMode="auto">
            <a:xfrm>
              <a:off x="1535347" y="2547187"/>
              <a:ext cx="680399" cy="826250"/>
            </a:xfrm>
            <a:custGeom>
              <a:avLst/>
              <a:gdLst>
                <a:gd name="connsiteX0" fmla="*/ 182329 w 680399"/>
                <a:gd name="connsiteY0" fmla="*/ 532563 h 826250"/>
                <a:gd name="connsiteX1" fmla="*/ 285423 w 680399"/>
                <a:gd name="connsiteY1" fmla="*/ 635977 h 826250"/>
                <a:gd name="connsiteX2" fmla="*/ 328379 w 680399"/>
                <a:gd name="connsiteY2" fmla="*/ 653213 h 826250"/>
                <a:gd name="connsiteX3" fmla="*/ 182329 w 680399"/>
                <a:gd name="connsiteY3" fmla="*/ 532563 h 826250"/>
                <a:gd name="connsiteX4" fmla="*/ 507045 w 680399"/>
                <a:gd name="connsiteY4" fmla="*/ 106156 h 826250"/>
                <a:gd name="connsiteX5" fmla="*/ 465915 w 680399"/>
                <a:gd name="connsiteY5" fmla="*/ 122335 h 826250"/>
                <a:gd name="connsiteX6" fmla="*/ 325204 w 680399"/>
                <a:gd name="connsiteY6" fmla="*/ 256082 h 826250"/>
                <a:gd name="connsiteX7" fmla="*/ 264591 w 680399"/>
                <a:gd name="connsiteY7" fmla="*/ 340213 h 826250"/>
                <a:gd name="connsiteX8" fmla="*/ 290568 w 680399"/>
                <a:gd name="connsiteY8" fmla="*/ 359628 h 826250"/>
                <a:gd name="connsiteX9" fmla="*/ 238613 w 680399"/>
                <a:gd name="connsiteY9" fmla="*/ 463174 h 826250"/>
                <a:gd name="connsiteX10" fmla="*/ 212636 w 680399"/>
                <a:gd name="connsiteY10" fmla="*/ 480432 h 826250"/>
                <a:gd name="connsiteX11" fmla="*/ 195318 w 680399"/>
                <a:gd name="connsiteY11" fmla="*/ 491218 h 826250"/>
                <a:gd name="connsiteX12" fmla="*/ 182329 w 680399"/>
                <a:gd name="connsiteY12" fmla="*/ 519262 h 826250"/>
                <a:gd name="connsiteX13" fmla="*/ 344687 w 680399"/>
                <a:gd name="connsiteY13" fmla="*/ 635751 h 826250"/>
                <a:gd name="connsiteX14" fmla="*/ 359841 w 680399"/>
                <a:gd name="connsiteY14" fmla="*/ 599079 h 826250"/>
                <a:gd name="connsiteX15" fmla="*/ 366335 w 680399"/>
                <a:gd name="connsiteY15" fmla="*/ 579664 h 826250"/>
                <a:gd name="connsiteX16" fmla="*/ 450761 w 680399"/>
                <a:gd name="connsiteY16" fmla="*/ 491218 h 826250"/>
                <a:gd name="connsiteX17" fmla="*/ 478903 w 680399"/>
                <a:gd name="connsiteY17" fmla="*/ 512790 h 826250"/>
                <a:gd name="connsiteX18" fmla="*/ 485398 w 680399"/>
                <a:gd name="connsiteY18" fmla="*/ 506319 h 826250"/>
                <a:gd name="connsiteX19" fmla="*/ 552506 w 680399"/>
                <a:gd name="connsiteY19" fmla="*/ 402772 h 826250"/>
                <a:gd name="connsiteX20" fmla="*/ 630438 w 680399"/>
                <a:gd name="connsiteY20" fmla="*/ 234510 h 826250"/>
                <a:gd name="connsiteX21" fmla="*/ 621778 w 680399"/>
                <a:gd name="connsiteY21" fmla="*/ 195680 h 826250"/>
                <a:gd name="connsiteX22" fmla="*/ 548176 w 680399"/>
                <a:gd name="connsiteY22" fmla="*/ 122335 h 826250"/>
                <a:gd name="connsiteX23" fmla="*/ 507045 w 680399"/>
                <a:gd name="connsiteY23" fmla="*/ 106156 h 826250"/>
                <a:gd name="connsiteX24" fmla="*/ 668104 w 680399"/>
                <a:gd name="connsiteY24" fmla="*/ 10276 h 826250"/>
                <a:gd name="connsiteX25" fmla="*/ 522054 w 680399"/>
                <a:gd name="connsiteY25" fmla="*/ 87837 h 826250"/>
                <a:gd name="connsiteX26" fmla="*/ 641946 w 680399"/>
                <a:gd name="connsiteY26" fmla="*/ 191251 h 826250"/>
                <a:gd name="connsiteX27" fmla="*/ 668104 w 680399"/>
                <a:gd name="connsiteY27" fmla="*/ 10276 h 826250"/>
                <a:gd name="connsiteX28" fmla="*/ 651528 w 680399"/>
                <a:gd name="connsiteY28" fmla="*/ 3043 h 826250"/>
                <a:gd name="connsiteX29" fmla="*/ 673703 w 680399"/>
                <a:gd name="connsiteY29" fmla="*/ 3043 h 826250"/>
                <a:gd name="connsiteX30" fmla="*/ 679652 w 680399"/>
                <a:gd name="connsiteY30" fmla="*/ 22489 h 826250"/>
                <a:gd name="connsiteX31" fmla="*/ 645038 w 680399"/>
                <a:gd name="connsiteY31" fmla="*/ 225590 h 826250"/>
                <a:gd name="connsiteX32" fmla="*/ 564992 w 680399"/>
                <a:gd name="connsiteY32" fmla="*/ 404924 h 826250"/>
                <a:gd name="connsiteX33" fmla="*/ 487109 w 680399"/>
                <a:gd name="connsiteY33" fmla="*/ 525920 h 826250"/>
                <a:gd name="connsiteX34" fmla="*/ 480619 w 680399"/>
                <a:gd name="connsiteY34" fmla="*/ 549687 h 826250"/>
                <a:gd name="connsiteX35" fmla="*/ 452495 w 680399"/>
                <a:gd name="connsiteY35" fmla="*/ 720378 h 826250"/>
                <a:gd name="connsiteX36" fmla="*/ 398409 w 680399"/>
                <a:gd name="connsiteY36" fmla="*/ 826250 h 826250"/>
                <a:gd name="connsiteX37" fmla="*/ 376775 w 680399"/>
                <a:gd name="connsiteY37" fmla="*/ 761431 h 826250"/>
                <a:gd name="connsiteX38" fmla="*/ 387592 w 680399"/>
                <a:gd name="connsiteY38" fmla="*/ 675005 h 826250"/>
                <a:gd name="connsiteX39" fmla="*/ 374612 w 680399"/>
                <a:gd name="connsiteY39" fmla="*/ 629631 h 826250"/>
                <a:gd name="connsiteX40" fmla="*/ 348651 w 680399"/>
                <a:gd name="connsiteY40" fmla="*/ 653398 h 826250"/>
                <a:gd name="connsiteX41" fmla="*/ 311873 w 680399"/>
                <a:gd name="connsiteY41" fmla="*/ 662041 h 826250"/>
                <a:gd name="connsiteX42" fmla="*/ 279422 w 680399"/>
                <a:gd name="connsiteY42" fmla="*/ 672844 h 826250"/>
                <a:gd name="connsiteX43" fmla="*/ 223173 w 680399"/>
                <a:gd name="connsiteY43" fmla="*/ 700932 h 826250"/>
                <a:gd name="connsiteX44" fmla="*/ 214520 w 680399"/>
                <a:gd name="connsiteY44" fmla="*/ 687969 h 826250"/>
                <a:gd name="connsiteX45" fmla="*/ 231827 w 680399"/>
                <a:gd name="connsiteY45" fmla="*/ 625310 h 826250"/>
                <a:gd name="connsiteX46" fmla="*/ 225337 w 680399"/>
                <a:gd name="connsiteY46" fmla="*/ 605864 h 826250"/>
                <a:gd name="connsiteX47" fmla="*/ 182069 w 680399"/>
                <a:gd name="connsiteY47" fmla="*/ 554008 h 826250"/>
                <a:gd name="connsiteX48" fmla="*/ 175578 w 680399"/>
                <a:gd name="connsiteY48" fmla="*/ 497831 h 826250"/>
                <a:gd name="connsiteX49" fmla="*/ 182069 w 680399"/>
                <a:gd name="connsiteY49" fmla="*/ 478386 h 826250"/>
                <a:gd name="connsiteX50" fmla="*/ 106349 w 680399"/>
                <a:gd name="connsiteY50" fmla="*/ 493510 h 826250"/>
                <a:gd name="connsiteX51" fmla="*/ 45774 w 680399"/>
                <a:gd name="connsiteY51" fmla="*/ 532402 h 826250"/>
                <a:gd name="connsiteX52" fmla="*/ 19813 w 680399"/>
                <a:gd name="connsiteY52" fmla="*/ 536723 h 826250"/>
                <a:gd name="connsiteX53" fmla="*/ 342 w 680399"/>
                <a:gd name="connsiteY53" fmla="*/ 523759 h 826250"/>
                <a:gd name="connsiteX54" fmla="*/ 11160 w 680399"/>
                <a:gd name="connsiteY54" fmla="*/ 502153 h 826250"/>
                <a:gd name="connsiteX55" fmla="*/ 43611 w 680399"/>
                <a:gd name="connsiteY55" fmla="*/ 467582 h 826250"/>
                <a:gd name="connsiteX56" fmla="*/ 179905 w 680399"/>
                <a:gd name="connsiteY56" fmla="*/ 363871 h 826250"/>
                <a:gd name="connsiteX57" fmla="*/ 229664 w 680399"/>
                <a:gd name="connsiteY57" fmla="*/ 348747 h 826250"/>
                <a:gd name="connsiteX58" fmla="*/ 259951 w 680399"/>
                <a:gd name="connsiteY58" fmla="*/ 324979 h 826250"/>
                <a:gd name="connsiteX59" fmla="*/ 528214 w 680399"/>
                <a:gd name="connsiteY59" fmla="*/ 67862 h 826250"/>
                <a:gd name="connsiteX60" fmla="*/ 651528 w 680399"/>
                <a:gd name="connsiteY60" fmla="*/ 3043 h 82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80399" h="826250">
                  <a:moveTo>
                    <a:pt x="182329" y="532563"/>
                  </a:moveTo>
                  <a:cubicBezTo>
                    <a:pt x="210250" y="573498"/>
                    <a:pt x="242467" y="610124"/>
                    <a:pt x="285423" y="635977"/>
                  </a:cubicBezTo>
                  <a:cubicBezTo>
                    <a:pt x="298310" y="642441"/>
                    <a:pt x="313345" y="646750"/>
                    <a:pt x="328379" y="653213"/>
                  </a:cubicBezTo>
                  <a:cubicBezTo>
                    <a:pt x="319788" y="599352"/>
                    <a:pt x="257502" y="532563"/>
                    <a:pt x="182329" y="532563"/>
                  </a:cubicBezTo>
                  <a:close/>
                  <a:moveTo>
                    <a:pt x="507045" y="106156"/>
                  </a:moveTo>
                  <a:cubicBezTo>
                    <a:pt x="492433" y="106156"/>
                    <a:pt x="477821" y="111549"/>
                    <a:pt x="465915" y="122335"/>
                  </a:cubicBezTo>
                  <a:cubicBezTo>
                    <a:pt x="418290" y="165479"/>
                    <a:pt x="370665" y="210781"/>
                    <a:pt x="325204" y="256082"/>
                  </a:cubicBezTo>
                  <a:cubicBezTo>
                    <a:pt x="301392" y="281969"/>
                    <a:pt x="284073" y="312170"/>
                    <a:pt x="264591" y="340213"/>
                  </a:cubicBezTo>
                  <a:cubicBezTo>
                    <a:pt x="277579" y="348842"/>
                    <a:pt x="284073" y="353157"/>
                    <a:pt x="290568" y="359628"/>
                  </a:cubicBezTo>
                  <a:cubicBezTo>
                    <a:pt x="273250" y="394144"/>
                    <a:pt x="255931" y="428659"/>
                    <a:pt x="238613" y="463174"/>
                  </a:cubicBezTo>
                  <a:cubicBezTo>
                    <a:pt x="232119" y="476118"/>
                    <a:pt x="227789" y="482589"/>
                    <a:pt x="212636" y="480432"/>
                  </a:cubicBezTo>
                  <a:cubicBezTo>
                    <a:pt x="206142" y="480432"/>
                    <a:pt x="197482" y="486904"/>
                    <a:pt x="195318" y="491218"/>
                  </a:cubicBezTo>
                  <a:cubicBezTo>
                    <a:pt x="188823" y="497690"/>
                    <a:pt x="186659" y="506319"/>
                    <a:pt x="182329" y="519262"/>
                  </a:cubicBezTo>
                  <a:cubicBezTo>
                    <a:pt x="262426" y="523576"/>
                    <a:pt x="307886" y="573192"/>
                    <a:pt x="344687" y="635751"/>
                  </a:cubicBezTo>
                  <a:cubicBezTo>
                    <a:pt x="359841" y="627122"/>
                    <a:pt x="372829" y="618493"/>
                    <a:pt x="359841" y="599079"/>
                  </a:cubicBezTo>
                  <a:cubicBezTo>
                    <a:pt x="357676" y="594764"/>
                    <a:pt x="362005" y="583978"/>
                    <a:pt x="366335" y="579664"/>
                  </a:cubicBezTo>
                  <a:cubicBezTo>
                    <a:pt x="394477" y="549463"/>
                    <a:pt x="420454" y="521419"/>
                    <a:pt x="450761" y="491218"/>
                  </a:cubicBezTo>
                  <a:cubicBezTo>
                    <a:pt x="457256" y="495533"/>
                    <a:pt x="468079" y="504161"/>
                    <a:pt x="478903" y="512790"/>
                  </a:cubicBezTo>
                  <a:cubicBezTo>
                    <a:pt x="481068" y="510633"/>
                    <a:pt x="483233" y="508476"/>
                    <a:pt x="485398" y="506319"/>
                  </a:cubicBezTo>
                  <a:cubicBezTo>
                    <a:pt x="507045" y="471803"/>
                    <a:pt x="530858" y="437288"/>
                    <a:pt x="552506" y="402772"/>
                  </a:cubicBezTo>
                  <a:cubicBezTo>
                    <a:pt x="582813" y="348842"/>
                    <a:pt x="613119" y="292755"/>
                    <a:pt x="630438" y="234510"/>
                  </a:cubicBezTo>
                  <a:cubicBezTo>
                    <a:pt x="634767" y="219410"/>
                    <a:pt x="632602" y="204309"/>
                    <a:pt x="621778" y="195680"/>
                  </a:cubicBezTo>
                  <a:cubicBezTo>
                    <a:pt x="597966" y="169794"/>
                    <a:pt x="571989" y="146065"/>
                    <a:pt x="548176" y="122335"/>
                  </a:cubicBezTo>
                  <a:cubicBezTo>
                    <a:pt x="536270" y="111549"/>
                    <a:pt x="521658" y="106156"/>
                    <a:pt x="507045" y="106156"/>
                  </a:cubicBezTo>
                  <a:close/>
                  <a:moveTo>
                    <a:pt x="668104" y="10276"/>
                  </a:moveTo>
                  <a:cubicBezTo>
                    <a:pt x="613608" y="38284"/>
                    <a:pt x="565651" y="64138"/>
                    <a:pt x="522054" y="87837"/>
                  </a:cubicBezTo>
                  <a:cubicBezTo>
                    <a:pt x="563471" y="122308"/>
                    <a:pt x="602709" y="156780"/>
                    <a:pt x="641946" y="191251"/>
                  </a:cubicBezTo>
                  <a:cubicBezTo>
                    <a:pt x="655025" y="135235"/>
                    <a:pt x="668104" y="74910"/>
                    <a:pt x="668104" y="10276"/>
                  </a:cubicBezTo>
                  <a:close/>
                  <a:moveTo>
                    <a:pt x="651528" y="3043"/>
                  </a:moveTo>
                  <a:cubicBezTo>
                    <a:pt x="660182" y="-1279"/>
                    <a:pt x="668294" y="-739"/>
                    <a:pt x="673703" y="3043"/>
                  </a:cubicBezTo>
                  <a:cubicBezTo>
                    <a:pt x="679111" y="6824"/>
                    <a:pt x="681816" y="13846"/>
                    <a:pt x="679652" y="22489"/>
                  </a:cubicBezTo>
                  <a:cubicBezTo>
                    <a:pt x="670999" y="91629"/>
                    <a:pt x="664508" y="160770"/>
                    <a:pt x="645038" y="225590"/>
                  </a:cubicBezTo>
                  <a:cubicBezTo>
                    <a:pt x="627731" y="288248"/>
                    <a:pt x="595279" y="346586"/>
                    <a:pt x="564992" y="404924"/>
                  </a:cubicBezTo>
                  <a:cubicBezTo>
                    <a:pt x="541194" y="448137"/>
                    <a:pt x="513070" y="484868"/>
                    <a:pt x="487109" y="525920"/>
                  </a:cubicBezTo>
                  <a:cubicBezTo>
                    <a:pt x="482782" y="532402"/>
                    <a:pt x="478455" y="541044"/>
                    <a:pt x="480619" y="549687"/>
                  </a:cubicBezTo>
                  <a:cubicBezTo>
                    <a:pt x="495763" y="610185"/>
                    <a:pt x="474129" y="666362"/>
                    <a:pt x="452495" y="720378"/>
                  </a:cubicBezTo>
                  <a:cubicBezTo>
                    <a:pt x="437351" y="757109"/>
                    <a:pt x="417880" y="789519"/>
                    <a:pt x="398409" y="826250"/>
                  </a:cubicBezTo>
                  <a:cubicBezTo>
                    <a:pt x="370285" y="808965"/>
                    <a:pt x="370285" y="787358"/>
                    <a:pt x="376775" y="761431"/>
                  </a:cubicBezTo>
                  <a:cubicBezTo>
                    <a:pt x="383266" y="733342"/>
                    <a:pt x="385429" y="703093"/>
                    <a:pt x="387592" y="675005"/>
                  </a:cubicBezTo>
                  <a:cubicBezTo>
                    <a:pt x="387592" y="662041"/>
                    <a:pt x="378939" y="646916"/>
                    <a:pt x="374612" y="629631"/>
                  </a:cubicBezTo>
                  <a:cubicBezTo>
                    <a:pt x="363795" y="640434"/>
                    <a:pt x="355141" y="646916"/>
                    <a:pt x="348651" y="653398"/>
                  </a:cubicBezTo>
                  <a:cubicBezTo>
                    <a:pt x="337834" y="664201"/>
                    <a:pt x="327017" y="670683"/>
                    <a:pt x="311873" y="662041"/>
                  </a:cubicBezTo>
                  <a:cubicBezTo>
                    <a:pt x="296729" y="653398"/>
                    <a:pt x="288076" y="664201"/>
                    <a:pt x="279422" y="672844"/>
                  </a:cubicBezTo>
                  <a:cubicBezTo>
                    <a:pt x="264278" y="690129"/>
                    <a:pt x="244807" y="694451"/>
                    <a:pt x="223173" y="700932"/>
                  </a:cubicBezTo>
                  <a:cubicBezTo>
                    <a:pt x="212356" y="705254"/>
                    <a:pt x="212356" y="698772"/>
                    <a:pt x="214520" y="687969"/>
                  </a:cubicBezTo>
                  <a:cubicBezTo>
                    <a:pt x="221010" y="668523"/>
                    <a:pt x="227500" y="646916"/>
                    <a:pt x="231827" y="625310"/>
                  </a:cubicBezTo>
                  <a:cubicBezTo>
                    <a:pt x="231827" y="618828"/>
                    <a:pt x="229664" y="610185"/>
                    <a:pt x="225337" y="605864"/>
                  </a:cubicBezTo>
                  <a:cubicBezTo>
                    <a:pt x="210193" y="586418"/>
                    <a:pt x="197213" y="571294"/>
                    <a:pt x="182069" y="554008"/>
                  </a:cubicBezTo>
                  <a:cubicBezTo>
                    <a:pt x="164761" y="536723"/>
                    <a:pt x="164761" y="517277"/>
                    <a:pt x="175578" y="497831"/>
                  </a:cubicBezTo>
                  <a:cubicBezTo>
                    <a:pt x="179905" y="493510"/>
                    <a:pt x="179905" y="487028"/>
                    <a:pt x="182069" y="478386"/>
                  </a:cubicBezTo>
                  <a:cubicBezTo>
                    <a:pt x="153944" y="471904"/>
                    <a:pt x="130147" y="482707"/>
                    <a:pt x="106349" y="493510"/>
                  </a:cubicBezTo>
                  <a:cubicBezTo>
                    <a:pt x="84715" y="506474"/>
                    <a:pt x="65245" y="519438"/>
                    <a:pt x="45774" y="532402"/>
                  </a:cubicBezTo>
                  <a:cubicBezTo>
                    <a:pt x="37120" y="536723"/>
                    <a:pt x="28467" y="536723"/>
                    <a:pt x="19813" y="536723"/>
                  </a:cubicBezTo>
                  <a:cubicBezTo>
                    <a:pt x="13323" y="534562"/>
                    <a:pt x="342" y="530241"/>
                    <a:pt x="342" y="523759"/>
                  </a:cubicBezTo>
                  <a:cubicBezTo>
                    <a:pt x="-1821" y="517277"/>
                    <a:pt x="6833" y="508635"/>
                    <a:pt x="11160" y="502153"/>
                  </a:cubicBezTo>
                  <a:cubicBezTo>
                    <a:pt x="21977" y="489189"/>
                    <a:pt x="32794" y="478386"/>
                    <a:pt x="43611" y="467582"/>
                  </a:cubicBezTo>
                  <a:cubicBezTo>
                    <a:pt x="86879" y="428691"/>
                    <a:pt x="123657" y="381156"/>
                    <a:pt x="179905" y="363871"/>
                  </a:cubicBezTo>
                  <a:cubicBezTo>
                    <a:pt x="197213" y="357389"/>
                    <a:pt x="214520" y="350907"/>
                    <a:pt x="229664" y="348747"/>
                  </a:cubicBezTo>
                  <a:cubicBezTo>
                    <a:pt x="246971" y="346586"/>
                    <a:pt x="253461" y="337943"/>
                    <a:pt x="259951" y="324979"/>
                  </a:cubicBezTo>
                  <a:cubicBezTo>
                    <a:pt x="327017" y="216947"/>
                    <a:pt x="415717" y="130521"/>
                    <a:pt x="528214" y="67862"/>
                  </a:cubicBezTo>
                  <a:cubicBezTo>
                    <a:pt x="569319" y="46256"/>
                    <a:pt x="610423" y="24649"/>
                    <a:pt x="651528" y="304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889" tIns="60944" rIns="121889" bIns="60944" numCol="1" anchor="t" anchorCtr="0" compatLnSpc="1">
              <a:noAutofit/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38" name="chenying0907 201"/>
            <p:cNvSpPr>
              <a:spLocks noEditPoints="1"/>
            </p:cNvSpPr>
            <p:nvPr/>
          </p:nvSpPr>
          <p:spPr bwMode="auto">
            <a:xfrm>
              <a:off x="1403351" y="3098800"/>
              <a:ext cx="439738" cy="514350"/>
            </a:xfrm>
            <a:custGeom>
              <a:avLst/>
              <a:gdLst>
                <a:gd name="T0" fmla="*/ 164 w 203"/>
                <a:gd name="T1" fmla="*/ 222 h 238"/>
                <a:gd name="T2" fmla="*/ 163 w 203"/>
                <a:gd name="T3" fmla="*/ 204 h 238"/>
                <a:gd name="T4" fmla="*/ 184 w 203"/>
                <a:gd name="T5" fmla="*/ 212 h 238"/>
                <a:gd name="T6" fmla="*/ 171 w 203"/>
                <a:gd name="T7" fmla="*/ 151 h 238"/>
                <a:gd name="T8" fmla="*/ 151 w 203"/>
                <a:gd name="T9" fmla="*/ 188 h 238"/>
                <a:gd name="T10" fmla="*/ 149 w 203"/>
                <a:gd name="T11" fmla="*/ 181 h 238"/>
                <a:gd name="T12" fmla="*/ 154 w 203"/>
                <a:gd name="T13" fmla="*/ 134 h 238"/>
                <a:gd name="T14" fmla="*/ 129 w 203"/>
                <a:gd name="T15" fmla="*/ 83 h 238"/>
                <a:gd name="T16" fmla="*/ 78 w 203"/>
                <a:gd name="T17" fmla="*/ 143 h 238"/>
                <a:gd name="T18" fmla="*/ 120 w 203"/>
                <a:gd name="T19" fmla="*/ 85 h 238"/>
                <a:gd name="T20" fmla="*/ 111 w 203"/>
                <a:gd name="T21" fmla="*/ 75 h 238"/>
                <a:gd name="T22" fmla="*/ 63 w 203"/>
                <a:gd name="T23" fmla="*/ 120 h 238"/>
                <a:gd name="T24" fmla="*/ 66 w 203"/>
                <a:gd name="T25" fmla="*/ 109 h 238"/>
                <a:gd name="T26" fmla="*/ 4 w 203"/>
                <a:gd name="T27" fmla="*/ 40 h 238"/>
                <a:gd name="T28" fmla="*/ 28 w 203"/>
                <a:gd name="T29" fmla="*/ 5 h 238"/>
                <a:gd name="T30" fmla="*/ 68 w 203"/>
                <a:gd name="T31" fmla="*/ 37 h 238"/>
                <a:gd name="T32" fmla="*/ 60 w 203"/>
                <a:gd name="T33" fmla="*/ 33 h 238"/>
                <a:gd name="T34" fmla="*/ 7 w 203"/>
                <a:gd name="T35" fmla="*/ 26 h 238"/>
                <a:gd name="T36" fmla="*/ 38 w 203"/>
                <a:gd name="T37" fmla="*/ 81 h 238"/>
                <a:gd name="T38" fmla="*/ 86 w 203"/>
                <a:gd name="T39" fmla="*/ 46 h 238"/>
                <a:gd name="T40" fmla="*/ 74 w 203"/>
                <a:gd name="T41" fmla="*/ 40 h 238"/>
                <a:gd name="T42" fmla="*/ 95 w 203"/>
                <a:gd name="T43" fmla="*/ 37 h 238"/>
                <a:gd name="T44" fmla="*/ 137 w 203"/>
                <a:gd name="T45" fmla="*/ 0 h 238"/>
                <a:gd name="T46" fmla="*/ 132 w 203"/>
                <a:gd name="T47" fmla="*/ 10 h 238"/>
                <a:gd name="T48" fmla="*/ 96 w 203"/>
                <a:gd name="T49" fmla="*/ 53 h 238"/>
                <a:gd name="T50" fmla="*/ 146 w 203"/>
                <a:gd name="T51" fmla="*/ 22 h 238"/>
                <a:gd name="T52" fmla="*/ 110 w 203"/>
                <a:gd name="T53" fmla="*/ 69 h 238"/>
                <a:gd name="T54" fmla="*/ 132 w 203"/>
                <a:gd name="T55" fmla="*/ 68 h 238"/>
                <a:gd name="T56" fmla="*/ 157 w 203"/>
                <a:gd name="T57" fmla="*/ 38 h 238"/>
                <a:gd name="T58" fmla="*/ 148 w 203"/>
                <a:gd name="T59" fmla="*/ 56 h 238"/>
                <a:gd name="T60" fmla="*/ 158 w 203"/>
                <a:gd name="T61" fmla="*/ 128 h 238"/>
                <a:gd name="T62" fmla="*/ 199 w 203"/>
                <a:gd name="T63" fmla="*/ 60 h 238"/>
                <a:gd name="T64" fmla="*/ 193 w 203"/>
                <a:gd name="T65" fmla="*/ 89 h 238"/>
                <a:gd name="T66" fmla="*/ 176 w 203"/>
                <a:gd name="T67" fmla="*/ 151 h 238"/>
                <a:gd name="T68" fmla="*/ 175 w 203"/>
                <a:gd name="T69" fmla="*/ 218 h 238"/>
                <a:gd name="T70" fmla="*/ 158 w 203"/>
                <a:gd name="T71" fmla="*/ 238 h 238"/>
                <a:gd name="T72" fmla="*/ 91 w 203"/>
                <a:gd name="T73" fmla="*/ 83 h 238"/>
                <a:gd name="T74" fmla="*/ 49 w 203"/>
                <a:gd name="T75" fmla="*/ 8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3" h="238">
                  <a:moveTo>
                    <a:pt x="158" y="238"/>
                  </a:moveTo>
                  <a:cubicBezTo>
                    <a:pt x="160" y="233"/>
                    <a:pt x="163" y="228"/>
                    <a:pt x="164" y="222"/>
                  </a:cubicBezTo>
                  <a:cubicBezTo>
                    <a:pt x="164" y="217"/>
                    <a:pt x="162" y="211"/>
                    <a:pt x="161" y="205"/>
                  </a:cubicBezTo>
                  <a:cubicBezTo>
                    <a:pt x="162" y="205"/>
                    <a:pt x="163" y="205"/>
                    <a:pt x="163" y="204"/>
                  </a:cubicBezTo>
                  <a:cubicBezTo>
                    <a:pt x="165" y="206"/>
                    <a:pt x="166" y="208"/>
                    <a:pt x="168" y="210"/>
                  </a:cubicBezTo>
                  <a:cubicBezTo>
                    <a:pt x="173" y="217"/>
                    <a:pt x="177" y="218"/>
                    <a:pt x="184" y="212"/>
                  </a:cubicBezTo>
                  <a:cubicBezTo>
                    <a:pt x="192" y="203"/>
                    <a:pt x="194" y="192"/>
                    <a:pt x="190" y="182"/>
                  </a:cubicBezTo>
                  <a:cubicBezTo>
                    <a:pt x="185" y="171"/>
                    <a:pt x="177" y="161"/>
                    <a:pt x="171" y="151"/>
                  </a:cubicBezTo>
                  <a:cubicBezTo>
                    <a:pt x="170" y="151"/>
                    <a:pt x="169" y="151"/>
                    <a:pt x="167" y="151"/>
                  </a:cubicBezTo>
                  <a:cubicBezTo>
                    <a:pt x="162" y="164"/>
                    <a:pt x="157" y="176"/>
                    <a:pt x="151" y="188"/>
                  </a:cubicBezTo>
                  <a:cubicBezTo>
                    <a:pt x="150" y="187"/>
                    <a:pt x="149" y="187"/>
                    <a:pt x="149" y="187"/>
                  </a:cubicBezTo>
                  <a:cubicBezTo>
                    <a:pt x="149" y="185"/>
                    <a:pt x="148" y="183"/>
                    <a:pt x="149" y="181"/>
                  </a:cubicBezTo>
                  <a:cubicBezTo>
                    <a:pt x="150" y="178"/>
                    <a:pt x="151" y="174"/>
                    <a:pt x="153" y="171"/>
                  </a:cubicBezTo>
                  <a:cubicBezTo>
                    <a:pt x="157" y="159"/>
                    <a:pt x="166" y="148"/>
                    <a:pt x="154" y="134"/>
                  </a:cubicBezTo>
                  <a:cubicBezTo>
                    <a:pt x="147" y="124"/>
                    <a:pt x="145" y="110"/>
                    <a:pt x="139" y="98"/>
                  </a:cubicBezTo>
                  <a:cubicBezTo>
                    <a:pt x="137" y="93"/>
                    <a:pt x="133" y="89"/>
                    <a:pt x="129" y="83"/>
                  </a:cubicBezTo>
                  <a:cubicBezTo>
                    <a:pt x="111" y="103"/>
                    <a:pt x="99" y="126"/>
                    <a:pt x="81" y="145"/>
                  </a:cubicBezTo>
                  <a:cubicBezTo>
                    <a:pt x="80" y="145"/>
                    <a:pt x="79" y="144"/>
                    <a:pt x="78" y="143"/>
                  </a:cubicBezTo>
                  <a:cubicBezTo>
                    <a:pt x="81" y="138"/>
                    <a:pt x="84" y="134"/>
                    <a:pt x="87" y="129"/>
                  </a:cubicBezTo>
                  <a:cubicBezTo>
                    <a:pt x="98" y="115"/>
                    <a:pt x="109" y="100"/>
                    <a:pt x="120" y="85"/>
                  </a:cubicBezTo>
                  <a:cubicBezTo>
                    <a:pt x="121" y="83"/>
                    <a:pt x="122" y="78"/>
                    <a:pt x="121" y="77"/>
                  </a:cubicBezTo>
                  <a:cubicBezTo>
                    <a:pt x="118" y="76"/>
                    <a:pt x="114" y="74"/>
                    <a:pt x="111" y="75"/>
                  </a:cubicBezTo>
                  <a:cubicBezTo>
                    <a:pt x="96" y="80"/>
                    <a:pt x="88" y="94"/>
                    <a:pt x="78" y="104"/>
                  </a:cubicBezTo>
                  <a:cubicBezTo>
                    <a:pt x="73" y="109"/>
                    <a:pt x="68" y="115"/>
                    <a:pt x="63" y="120"/>
                  </a:cubicBezTo>
                  <a:cubicBezTo>
                    <a:pt x="63" y="119"/>
                    <a:pt x="62" y="119"/>
                    <a:pt x="61" y="118"/>
                  </a:cubicBezTo>
                  <a:cubicBezTo>
                    <a:pt x="63" y="116"/>
                    <a:pt x="64" y="113"/>
                    <a:pt x="66" y="109"/>
                  </a:cubicBezTo>
                  <a:cubicBezTo>
                    <a:pt x="61" y="106"/>
                    <a:pt x="57" y="103"/>
                    <a:pt x="52" y="99"/>
                  </a:cubicBezTo>
                  <a:cubicBezTo>
                    <a:pt x="31" y="84"/>
                    <a:pt x="15" y="64"/>
                    <a:pt x="4" y="40"/>
                  </a:cubicBezTo>
                  <a:cubicBezTo>
                    <a:pt x="2" y="36"/>
                    <a:pt x="1" y="32"/>
                    <a:pt x="1" y="28"/>
                  </a:cubicBezTo>
                  <a:cubicBezTo>
                    <a:pt x="0" y="11"/>
                    <a:pt x="12" y="1"/>
                    <a:pt x="28" y="5"/>
                  </a:cubicBezTo>
                  <a:cubicBezTo>
                    <a:pt x="43" y="9"/>
                    <a:pt x="55" y="18"/>
                    <a:pt x="65" y="31"/>
                  </a:cubicBezTo>
                  <a:cubicBezTo>
                    <a:pt x="66" y="33"/>
                    <a:pt x="67" y="35"/>
                    <a:pt x="68" y="37"/>
                  </a:cubicBezTo>
                  <a:cubicBezTo>
                    <a:pt x="67" y="38"/>
                    <a:pt x="66" y="38"/>
                    <a:pt x="65" y="39"/>
                  </a:cubicBezTo>
                  <a:cubicBezTo>
                    <a:pt x="64" y="37"/>
                    <a:pt x="62" y="35"/>
                    <a:pt x="60" y="33"/>
                  </a:cubicBezTo>
                  <a:cubicBezTo>
                    <a:pt x="51" y="22"/>
                    <a:pt x="41" y="12"/>
                    <a:pt x="25" y="9"/>
                  </a:cubicBezTo>
                  <a:cubicBezTo>
                    <a:pt x="12" y="7"/>
                    <a:pt x="4" y="13"/>
                    <a:pt x="7" y="26"/>
                  </a:cubicBezTo>
                  <a:cubicBezTo>
                    <a:pt x="10" y="39"/>
                    <a:pt x="16" y="50"/>
                    <a:pt x="22" y="62"/>
                  </a:cubicBezTo>
                  <a:cubicBezTo>
                    <a:pt x="26" y="69"/>
                    <a:pt x="32" y="75"/>
                    <a:pt x="38" y="81"/>
                  </a:cubicBezTo>
                  <a:cubicBezTo>
                    <a:pt x="40" y="82"/>
                    <a:pt x="46" y="83"/>
                    <a:pt x="47" y="82"/>
                  </a:cubicBezTo>
                  <a:cubicBezTo>
                    <a:pt x="60" y="71"/>
                    <a:pt x="72" y="59"/>
                    <a:pt x="86" y="46"/>
                  </a:cubicBezTo>
                  <a:cubicBezTo>
                    <a:pt x="81" y="45"/>
                    <a:pt x="78" y="43"/>
                    <a:pt x="74" y="42"/>
                  </a:cubicBezTo>
                  <a:cubicBezTo>
                    <a:pt x="74" y="41"/>
                    <a:pt x="74" y="40"/>
                    <a:pt x="74" y="40"/>
                  </a:cubicBezTo>
                  <a:cubicBezTo>
                    <a:pt x="77" y="40"/>
                    <a:pt x="81" y="39"/>
                    <a:pt x="83" y="40"/>
                  </a:cubicBezTo>
                  <a:cubicBezTo>
                    <a:pt x="88" y="44"/>
                    <a:pt x="92" y="41"/>
                    <a:pt x="95" y="37"/>
                  </a:cubicBezTo>
                  <a:cubicBezTo>
                    <a:pt x="106" y="27"/>
                    <a:pt x="118" y="17"/>
                    <a:pt x="129" y="7"/>
                  </a:cubicBezTo>
                  <a:cubicBezTo>
                    <a:pt x="131" y="4"/>
                    <a:pt x="134" y="2"/>
                    <a:pt x="137" y="0"/>
                  </a:cubicBezTo>
                  <a:cubicBezTo>
                    <a:pt x="138" y="1"/>
                    <a:pt x="138" y="1"/>
                    <a:pt x="139" y="2"/>
                  </a:cubicBezTo>
                  <a:cubicBezTo>
                    <a:pt x="137" y="5"/>
                    <a:pt x="134" y="8"/>
                    <a:pt x="132" y="10"/>
                  </a:cubicBezTo>
                  <a:cubicBezTo>
                    <a:pt x="121" y="21"/>
                    <a:pt x="110" y="31"/>
                    <a:pt x="98" y="41"/>
                  </a:cubicBezTo>
                  <a:cubicBezTo>
                    <a:pt x="94" y="45"/>
                    <a:pt x="93" y="48"/>
                    <a:pt x="96" y="53"/>
                  </a:cubicBezTo>
                  <a:cubicBezTo>
                    <a:pt x="99" y="57"/>
                    <a:pt x="101" y="62"/>
                    <a:pt x="104" y="68"/>
                  </a:cubicBezTo>
                  <a:cubicBezTo>
                    <a:pt x="118" y="52"/>
                    <a:pt x="132" y="37"/>
                    <a:pt x="146" y="22"/>
                  </a:cubicBezTo>
                  <a:cubicBezTo>
                    <a:pt x="147" y="23"/>
                    <a:pt x="148" y="24"/>
                    <a:pt x="148" y="24"/>
                  </a:cubicBezTo>
                  <a:cubicBezTo>
                    <a:pt x="136" y="39"/>
                    <a:pt x="123" y="54"/>
                    <a:pt x="110" y="69"/>
                  </a:cubicBezTo>
                  <a:cubicBezTo>
                    <a:pt x="115" y="70"/>
                    <a:pt x="120" y="72"/>
                    <a:pt x="124" y="72"/>
                  </a:cubicBezTo>
                  <a:cubicBezTo>
                    <a:pt x="127" y="72"/>
                    <a:pt x="130" y="70"/>
                    <a:pt x="132" y="68"/>
                  </a:cubicBezTo>
                  <a:cubicBezTo>
                    <a:pt x="139" y="60"/>
                    <a:pt x="144" y="52"/>
                    <a:pt x="151" y="43"/>
                  </a:cubicBezTo>
                  <a:cubicBezTo>
                    <a:pt x="152" y="41"/>
                    <a:pt x="155" y="40"/>
                    <a:pt x="157" y="38"/>
                  </a:cubicBezTo>
                  <a:cubicBezTo>
                    <a:pt x="157" y="39"/>
                    <a:pt x="158" y="39"/>
                    <a:pt x="159" y="40"/>
                  </a:cubicBezTo>
                  <a:cubicBezTo>
                    <a:pt x="155" y="45"/>
                    <a:pt x="152" y="51"/>
                    <a:pt x="148" y="56"/>
                  </a:cubicBezTo>
                  <a:cubicBezTo>
                    <a:pt x="137" y="69"/>
                    <a:pt x="129" y="80"/>
                    <a:pt x="145" y="97"/>
                  </a:cubicBezTo>
                  <a:cubicBezTo>
                    <a:pt x="152" y="105"/>
                    <a:pt x="153" y="118"/>
                    <a:pt x="158" y="128"/>
                  </a:cubicBezTo>
                  <a:cubicBezTo>
                    <a:pt x="159" y="132"/>
                    <a:pt x="161" y="136"/>
                    <a:pt x="164" y="142"/>
                  </a:cubicBezTo>
                  <a:cubicBezTo>
                    <a:pt x="178" y="113"/>
                    <a:pt x="187" y="86"/>
                    <a:pt x="199" y="60"/>
                  </a:cubicBezTo>
                  <a:cubicBezTo>
                    <a:pt x="201" y="61"/>
                    <a:pt x="202" y="61"/>
                    <a:pt x="203" y="62"/>
                  </a:cubicBezTo>
                  <a:cubicBezTo>
                    <a:pt x="200" y="71"/>
                    <a:pt x="196" y="80"/>
                    <a:pt x="193" y="89"/>
                  </a:cubicBezTo>
                  <a:cubicBezTo>
                    <a:pt x="186" y="105"/>
                    <a:pt x="180" y="121"/>
                    <a:pt x="173" y="137"/>
                  </a:cubicBezTo>
                  <a:cubicBezTo>
                    <a:pt x="170" y="142"/>
                    <a:pt x="172" y="146"/>
                    <a:pt x="176" y="151"/>
                  </a:cubicBezTo>
                  <a:cubicBezTo>
                    <a:pt x="183" y="160"/>
                    <a:pt x="191" y="171"/>
                    <a:pt x="196" y="182"/>
                  </a:cubicBezTo>
                  <a:cubicBezTo>
                    <a:pt x="202" y="200"/>
                    <a:pt x="193" y="213"/>
                    <a:pt x="175" y="218"/>
                  </a:cubicBezTo>
                  <a:cubicBezTo>
                    <a:pt x="173" y="219"/>
                    <a:pt x="171" y="222"/>
                    <a:pt x="170" y="225"/>
                  </a:cubicBezTo>
                  <a:cubicBezTo>
                    <a:pt x="168" y="231"/>
                    <a:pt x="167" y="238"/>
                    <a:pt x="158" y="238"/>
                  </a:cubicBezTo>
                  <a:close/>
                  <a:moveTo>
                    <a:pt x="73" y="103"/>
                  </a:moveTo>
                  <a:cubicBezTo>
                    <a:pt x="78" y="97"/>
                    <a:pt x="85" y="90"/>
                    <a:pt x="91" y="83"/>
                  </a:cubicBezTo>
                  <a:cubicBezTo>
                    <a:pt x="100" y="73"/>
                    <a:pt x="100" y="61"/>
                    <a:pt x="88" y="51"/>
                  </a:cubicBezTo>
                  <a:cubicBezTo>
                    <a:pt x="75" y="63"/>
                    <a:pt x="62" y="75"/>
                    <a:pt x="49" y="87"/>
                  </a:cubicBezTo>
                  <a:cubicBezTo>
                    <a:pt x="57" y="92"/>
                    <a:pt x="64" y="97"/>
                    <a:pt x="73" y="10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39" name="chenying0907 202"/>
            <p:cNvSpPr/>
            <p:nvPr/>
          </p:nvSpPr>
          <p:spPr bwMode="auto">
            <a:xfrm>
              <a:off x="1439863" y="3306763"/>
              <a:ext cx="223838" cy="258763"/>
            </a:xfrm>
            <a:custGeom>
              <a:avLst/>
              <a:gdLst>
                <a:gd name="T0" fmla="*/ 12 w 103"/>
                <a:gd name="T1" fmla="*/ 0 h 120"/>
                <a:gd name="T2" fmla="*/ 21 w 103"/>
                <a:gd name="T3" fmla="*/ 45 h 120"/>
                <a:gd name="T4" fmla="*/ 78 w 103"/>
                <a:gd name="T5" fmla="*/ 83 h 120"/>
                <a:gd name="T6" fmla="*/ 83 w 103"/>
                <a:gd name="T7" fmla="*/ 87 h 120"/>
                <a:gd name="T8" fmla="*/ 103 w 103"/>
                <a:gd name="T9" fmla="*/ 120 h 120"/>
                <a:gd name="T10" fmla="*/ 94 w 103"/>
                <a:gd name="T11" fmla="*/ 115 h 120"/>
                <a:gd name="T12" fmla="*/ 80 w 103"/>
                <a:gd name="T13" fmla="*/ 98 h 120"/>
                <a:gd name="T14" fmla="*/ 62 w 103"/>
                <a:gd name="T15" fmla="*/ 83 h 120"/>
                <a:gd name="T16" fmla="*/ 3 w 103"/>
                <a:gd name="T17" fmla="*/ 21 h 120"/>
                <a:gd name="T18" fmla="*/ 12 w 103"/>
                <a:gd name="T1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20">
                  <a:moveTo>
                    <a:pt x="12" y="0"/>
                  </a:moveTo>
                  <a:cubicBezTo>
                    <a:pt x="4" y="18"/>
                    <a:pt x="11" y="32"/>
                    <a:pt x="21" y="45"/>
                  </a:cubicBezTo>
                  <a:cubicBezTo>
                    <a:pt x="36" y="64"/>
                    <a:pt x="53" y="80"/>
                    <a:pt x="78" y="83"/>
                  </a:cubicBezTo>
                  <a:cubicBezTo>
                    <a:pt x="80" y="83"/>
                    <a:pt x="83" y="85"/>
                    <a:pt x="83" y="87"/>
                  </a:cubicBezTo>
                  <a:cubicBezTo>
                    <a:pt x="85" y="100"/>
                    <a:pt x="93" y="110"/>
                    <a:pt x="103" y="120"/>
                  </a:cubicBezTo>
                  <a:cubicBezTo>
                    <a:pt x="100" y="118"/>
                    <a:pt x="96" y="117"/>
                    <a:pt x="94" y="115"/>
                  </a:cubicBezTo>
                  <a:cubicBezTo>
                    <a:pt x="89" y="110"/>
                    <a:pt x="82" y="105"/>
                    <a:pt x="80" y="98"/>
                  </a:cubicBezTo>
                  <a:cubicBezTo>
                    <a:pt x="78" y="87"/>
                    <a:pt x="70" y="86"/>
                    <a:pt x="62" y="83"/>
                  </a:cubicBezTo>
                  <a:cubicBezTo>
                    <a:pt x="34" y="71"/>
                    <a:pt x="12" y="52"/>
                    <a:pt x="3" y="21"/>
                  </a:cubicBezTo>
                  <a:cubicBezTo>
                    <a:pt x="0" y="12"/>
                    <a:pt x="4" y="5"/>
                    <a:pt x="12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0" name="chenying0907 208"/>
            <p:cNvSpPr>
              <a:spLocks noEditPoints="1"/>
            </p:cNvSpPr>
            <p:nvPr/>
          </p:nvSpPr>
          <p:spPr bwMode="auto">
            <a:xfrm>
              <a:off x="1978026" y="2706688"/>
              <a:ext cx="127000" cy="138113"/>
            </a:xfrm>
            <a:custGeom>
              <a:avLst/>
              <a:gdLst>
                <a:gd name="T0" fmla="*/ 59 w 59"/>
                <a:gd name="T1" fmla="*/ 20 h 64"/>
                <a:gd name="T2" fmla="*/ 23 w 59"/>
                <a:gd name="T3" fmla="*/ 63 h 64"/>
                <a:gd name="T4" fmla="*/ 3 w 59"/>
                <a:gd name="T5" fmla="*/ 47 h 64"/>
                <a:gd name="T6" fmla="*/ 39 w 59"/>
                <a:gd name="T7" fmla="*/ 1 h 64"/>
                <a:gd name="T8" fmla="*/ 59 w 59"/>
                <a:gd name="T9" fmla="*/ 20 h 64"/>
                <a:gd name="T10" fmla="*/ 53 w 59"/>
                <a:gd name="T11" fmla="*/ 22 h 64"/>
                <a:gd name="T12" fmla="*/ 36 w 59"/>
                <a:gd name="T13" fmla="*/ 8 h 64"/>
                <a:gd name="T14" fmla="*/ 9 w 59"/>
                <a:gd name="T15" fmla="*/ 46 h 64"/>
                <a:gd name="T16" fmla="*/ 23 w 59"/>
                <a:gd name="T17" fmla="*/ 57 h 64"/>
                <a:gd name="T18" fmla="*/ 53 w 59"/>
                <a:gd name="T19" fmla="*/ 2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4">
                  <a:moveTo>
                    <a:pt x="59" y="20"/>
                  </a:moveTo>
                  <a:cubicBezTo>
                    <a:pt x="59" y="39"/>
                    <a:pt x="41" y="60"/>
                    <a:pt x="23" y="63"/>
                  </a:cubicBezTo>
                  <a:cubicBezTo>
                    <a:pt x="13" y="64"/>
                    <a:pt x="4" y="57"/>
                    <a:pt x="3" y="47"/>
                  </a:cubicBezTo>
                  <a:cubicBezTo>
                    <a:pt x="0" y="28"/>
                    <a:pt x="20" y="3"/>
                    <a:pt x="39" y="1"/>
                  </a:cubicBezTo>
                  <a:cubicBezTo>
                    <a:pt x="51" y="0"/>
                    <a:pt x="59" y="8"/>
                    <a:pt x="59" y="20"/>
                  </a:cubicBezTo>
                  <a:close/>
                  <a:moveTo>
                    <a:pt x="53" y="22"/>
                  </a:moveTo>
                  <a:cubicBezTo>
                    <a:pt x="53" y="10"/>
                    <a:pt x="47" y="5"/>
                    <a:pt x="36" y="8"/>
                  </a:cubicBezTo>
                  <a:cubicBezTo>
                    <a:pt x="22" y="11"/>
                    <a:pt x="7" y="31"/>
                    <a:pt x="9" y="46"/>
                  </a:cubicBezTo>
                  <a:cubicBezTo>
                    <a:pt x="10" y="53"/>
                    <a:pt x="16" y="58"/>
                    <a:pt x="23" y="57"/>
                  </a:cubicBezTo>
                  <a:cubicBezTo>
                    <a:pt x="37" y="54"/>
                    <a:pt x="53" y="36"/>
                    <a:pt x="53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pic>
        <p:nvPicPr>
          <p:cNvPr id="2" name="图片 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57213" y="862648"/>
            <a:ext cx="5268595" cy="14103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19100" y="2927350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运行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Main.scala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文件中的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Main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函数启动程序。</a:t>
            </a:r>
            <a:endParaRPr lang="zh-CN" altLang="en-US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57530" y="3770313"/>
            <a:ext cx="5269230" cy="9823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37235" y="567182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运行过程中的代码如上</a:t>
            </a:r>
            <a:r>
              <a:rPr lang="zh-CN" altLang="en-US"/>
              <a:t>所示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22" grpId="0" bldLvl="0" animBg="1"/>
      <p:bldP spid="23" grpId="0" bldLvl="0" animBg="1"/>
      <p:bldP spid="110" grpId="0" bldLvl="0" animBg="1" autoUpdateAnimBg="0"/>
      <p:bldP spid="111" grpId="0" bldLvl="0" animBg="1"/>
      <p:bldP spid="11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0"/>
          <p:cNvGrpSpPr/>
          <p:nvPr/>
        </p:nvGrpSpPr>
        <p:grpSpPr>
          <a:xfrm>
            <a:off x="1485043" y="2478463"/>
            <a:ext cx="2699715" cy="3841435"/>
            <a:chOff x="1289955" y="1628061"/>
            <a:chExt cx="3941631" cy="5174701"/>
          </a:xfrm>
        </p:grpSpPr>
        <p:sp>
          <p:nvSpPr>
            <p:cNvPr id="32" name="Shape 209"/>
            <p:cNvSpPr/>
            <p:nvPr/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7" tIns="50787" rIns="50787" bIns="50787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dirty="0">
                <a:cs typeface="+mn-ea"/>
                <a:sym typeface="+mn-lt"/>
              </a:endParaRPr>
            </a:p>
          </p:txBody>
        </p:sp>
        <p:grpSp>
          <p:nvGrpSpPr>
            <p:cNvPr id="5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34" name="Shape 202"/>
              <p:cNvSpPr/>
              <p:nvPr/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7" tIns="50787" rIns="50787" bIns="50787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4000" dirty="0">
                  <a:cs typeface="+mn-ea"/>
                  <a:sym typeface="+mn-lt"/>
                </a:endParaRPr>
              </a:p>
            </p:txBody>
          </p:sp>
          <p:sp>
            <p:nvSpPr>
              <p:cNvPr id="35" name="Shape 203"/>
              <p:cNvSpPr/>
              <p:nvPr/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7" tIns="50787" rIns="50787" bIns="50787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4000" dirty="0">
                  <a:cs typeface="+mn-ea"/>
                  <a:sym typeface="+mn-lt"/>
                </a:endParaRPr>
              </a:p>
            </p:txBody>
          </p:sp>
          <p:sp>
            <p:nvSpPr>
              <p:cNvPr id="36" name="Shape 204"/>
              <p:cNvSpPr/>
              <p:nvPr/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7" tIns="50787" rIns="50787" bIns="50787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4000" dirty="0">
                  <a:cs typeface="+mn-ea"/>
                  <a:sym typeface="+mn-lt"/>
                </a:endParaRPr>
              </a:p>
            </p:txBody>
          </p:sp>
          <p:sp>
            <p:nvSpPr>
              <p:cNvPr id="37" name="Shape 205"/>
              <p:cNvSpPr/>
              <p:nvPr/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7" tIns="50787" rIns="50787" bIns="50787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4000" dirty="0">
                  <a:cs typeface="+mn-ea"/>
                  <a:sym typeface="+mn-lt"/>
                </a:endParaRPr>
              </a:p>
            </p:txBody>
          </p:sp>
          <p:sp>
            <p:nvSpPr>
              <p:cNvPr id="38" name="Shape 206"/>
              <p:cNvSpPr/>
              <p:nvPr/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7" tIns="50787" rIns="50787" bIns="50787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4000" dirty="0">
                  <a:cs typeface="+mn-ea"/>
                  <a:sym typeface="+mn-lt"/>
                </a:endParaRPr>
              </a:p>
            </p:txBody>
          </p:sp>
          <p:sp>
            <p:nvSpPr>
              <p:cNvPr id="39" name="Shape 207"/>
              <p:cNvSpPr/>
              <p:nvPr/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7" tIns="50787" rIns="50787" bIns="50787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4000" dirty="0">
                  <a:cs typeface="+mn-ea"/>
                  <a:sym typeface="+mn-lt"/>
                </a:endParaRPr>
              </a:p>
            </p:txBody>
          </p:sp>
          <p:sp>
            <p:nvSpPr>
              <p:cNvPr id="40" name="Shape 208"/>
              <p:cNvSpPr/>
              <p:nvPr/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7" tIns="50787" rIns="50787" bIns="50787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4000" dirty="0">
                  <a:cs typeface="+mn-ea"/>
                  <a:sym typeface="+mn-lt"/>
                </a:endParaRPr>
              </a:p>
            </p:txBody>
          </p:sp>
          <p:sp>
            <p:nvSpPr>
              <p:cNvPr id="41" name="Shape 210"/>
              <p:cNvSpPr/>
              <p:nvPr/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7" tIns="50787" rIns="50787" bIns="50787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4000" dirty="0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0353" y="690563"/>
            <a:ext cx="5269865" cy="29317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360670" y="3816350"/>
            <a:ext cx="61182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在软件运行的过程中，检查</a:t>
            </a:r>
            <a:r>
              <a:rPr lang="en-US" altLang="zh-CN"/>
              <a:t>S3</a:t>
            </a:r>
            <a:r>
              <a:rPr lang="zh-CN" altLang="en-US"/>
              <a:t>数据库上的规定前缀中的</a:t>
            </a:r>
            <a:r>
              <a:rPr lang="zh-CN" altLang="en-US"/>
              <a:t>文件</a:t>
            </a:r>
            <a:endParaRPr lang="zh-CN" altLang="en-US"/>
          </a:p>
          <a:p>
            <a:r>
              <a:rPr lang="zh-CN" altLang="en-US"/>
              <a:t>在本项目中，该前缀规定为</a:t>
            </a:r>
            <a:r>
              <a:rPr lang="en-US" altLang="zh-CN"/>
              <a:t>upload/</a:t>
            </a:r>
            <a:r>
              <a:rPr lang="zh-CN" altLang="en-US"/>
              <a:t>。文件如上</a:t>
            </a:r>
            <a:r>
              <a:rPr lang="zh-CN" altLang="en-US"/>
              <a:t>所示</a:t>
            </a:r>
            <a:endParaRPr lang="zh-CN" altLang="en-US"/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353" y="4654868"/>
            <a:ext cx="5266055" cy="1115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gray">
          <a:xfrm>
            <a:off x="4066223" y="2975640"/>
            <a:ext cx="4960046" cy="4921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代码</a:t>
            </a: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说明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7" name="TextBox 12"/>
          <p:cNvSpPr txBox="1"/>
          <p:nvPr/>
        </p:nvSpPr>
        <p:spPr>
          <a:xfrm>
            <a:off x="4420015" y="1908899"/>
            <a:ext cx="1541043" cy="9023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4400" b="1">
                <a:ln w="12700"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  <a:ea typeface="微软雅黑" panose="020B0503020204020204" charset="-122"/>
              </a:defRPr>
            </a:lvl1pPr>
          </a:lstStyle>
          <a:p>
            <a:r>
              <a:rPr lang="en-US" altLang="zh-CN" sz="5865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Part</a:t>
            </a:r>
            <a:endParaRPr lang="zh-CN" altLang="en-US" sz="5865" b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Freeform 13"/>
          <p:cNvSpPr>
            <a:spLocks noChangeAspect="1"/>
          </p:cNvSpPr>
          <p:nvPr/>
        </p:nvSpPr>
        <p:spPr bwMode="auto">
          <a:xfrm>
            <a:off x="6164863" y="1886097"/>
            <a:ext cx="407623" cy="759330"/>
          </a:xfrm>
          <a:custGeom>
            <a:avLst/>
            <a:gdLst>
              <a:gd name="T0" fmla="*/ 83 w 83"/>
              <a:gd name="T1" fmla="*/ 125 h 154"/>
              <a:gd name="T2" fmla="*/ 72 w 83"/>
              <a:gd name="T3" fmla="*/ 125 h 154"/>
              <a:gd name="T4" fmla="*/ 72 w 83"/>
              <a:gd name="T5" fmla="*/ 154 h 154"/>
              <a:gd name="T6" fmla="*/ 50 w 83"/>
              <a:gd name="T7" fmla="*/ 154 h 154"/>
              <a:gd name="T8" fmla="*/ 50 w 83"/>
              <a:gd name="T9" fmla="*/ 125 h 154"/>
              <a:gd name="T10" fmla="*/ 0 w 83"/>
              <a:gd name="T11" fmla="*/ 125 h 154"/>
              <a:gd name="T12" fmla="*/ 0 w 83"/>
              <a:gd name="T13" fmla="*/ 111 h 154"/>
              <a:gd name="T14" fmla="*/ 38 w 83"/>
              <a:gd name="T15" fmla="*/ 0 h 154"/>
              <a:gd name="T16" fmla="*/ 61 w 83"/>
              <a:gd name="T17" fmla="*/ 0 h 154"/>
              <a:gd name="T18" fmla="*/ 61 w 83"/>
              <a:gd name="T19" fmla="*/ 1 h 154"/>
              <a:gd name="T20" fmla="*/ 25 w 83"/>
              <a:gd name="T21" fmla="*/ 105 h 154"/>
              <a:gd name="T22" fmla="*/ 50 w 83"/>
              <a:gd name="T23" fmla="*/ 105 h 154"/>
              <a:gd name="T24" fmla="*/ 50 w 83"/>
              <a:gd name="T25" fmla="*/ 59 h 154"/>
              <a:gd name="T26" fmla="*/ 72 w 83"/>
              <a:gd name="T27" fmla="*/ 59 h 154"/>
              <a:gd name="T28" fmla="*/ 72 w 83"/>
              <a:gd name="T29" fmla="*/ 105 h 154"/>
              <a:gd name="T30" fmla="*/ 83 w 83"/>
              <a:gd name="T31" fmla="*/ 105 h 154"/>
              <a:gd name="T32" fmla="*/ 83 w 83"/>
              <a:gd name="T33" fmla="*/ 12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154">
                <a:moveTo>
                  <a:pt x="83" y="125"/>
                </a:moveTo>
                <a:cubicBezTo>
                  <a:pt x="72" y="125"/>
                  <a:pt x="72" y="125"/>
                  <a:pt x="72" y="125"/>
                </a:cubicBezTo>
                <a:cubicBezTo>
                  <a:pt x="72" y="154"/>
                  <a:pt x="72" y="154"/>
                  <a:pt x="72" y="154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0" y="125"/>
                  <a:pt x="50" y="125"/>
                  <a:pt x="50" y="1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11"/>
                  <a:pt x="0" y="111"/>
                  <a:pt x="0" y="111"/>
                </a:cubicBezTo>
                <a:cubicBezTo>
                  <a:pt x="38" y="0"/>
                  <a:pt x="38" y="0"/>
                  <a:pt x="38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1"/>
                  <a:pt x="61" y="1"/>
                  <a:pt x="61" y="1"/>
                </a:cubicBezTo>
                <a:cubicBezTo>
                  <a:pt x="25" y="105"/>
                  <a:pt x="25" y="105"/>
                  <a:pt x="25" y="105"/>
                </a:cubicBezTo>
                <a:cubicBezTo>
                  <a:pt x="50" y="105"/>
                  <a:pt x="50" y="105"/>
                  <a:pt x="50" y="105"/>
                </a:cubicBezTo>
                <a:cubicBezTo>
                  <a:pt x="50" y="59"/>
                  <a:pt x="50" y="59"/>
                  <a:pt x="50" y="59"/>
                </a:cubicBezTo>
                <a:cubicBezTo>
                  <a:pt x="72" y="59"/>
                  <a:pt x="72" y="59"/>
                  <a:pt x="72" y="59"/>
                </a:cubicBezTo>
                <a:cubicBezTo>
                  <a:pt x="72" y="105"/>
                  <a:pt x="72" y="105"/>
                  <a:pt x="72" y="105"/>
                </a:cubicBezTo>
                <a:cubicBezTo>
                  <a:pt x="83" y="105"/>
                  <a:pt x="83" y="105"/>
                  <a:pt x="83" y="105"/>
                </a:cubicBezTo>
                <a:lnTo>
                  <a:pt x="83" y="1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889" tIns="60944" rIns="121889" bIns="60944" numCol="1" anchor="t" anchorCtr="0" compatLnSpc="1"/>
          <a:lstStyle/>
          <a:p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51"/>
          <p:cNvGrpSpPr/>
          <p:nvPr/>
        </p:nvGrpSpPr>
        <p:grpSpPr>
          <a:xfrm>
            <a:off x="9423272" y="2306448"/>
            <a:ext cx="1413512" cy="2065025"/>
            <a:chOff x="7156450" y="3087688"/>
            <a:chExt cx="341312" cy="498475"/>
          </a:xfrm>
        </p:grpSpPr>
        <p:sp>
          <p:nvSpPr>
            <p:cNvPr id="53" name="Line 159"/>
            <p:cNvSpPr>
              <a:spLocks noChangeShapeType="1"/>
            </p:cNvSpPr>
            <p:nvPr/>
          </p:nvSpPr>
          <p:spPr bwMode="auto">
            <a:xfrm>
              <a:off x="7397750" y="3282951"/>
              <a:ext cx="11112" cy="0"/>
            </a:xfrm>
            <a:prstGeom prst="line">
              <a:avLst/>
            </a:pr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4" name="Freeform 160"/>
            <p:cNvSpPr/>
            <p:nvPr/>
          </p:nvSpPr>
          <p:spPr bwMode="auto">
            <a:xfrm>
              <a:off x="7419975" y="3282951"/>
              <a:ext cx="11112" cy="0"/>
            </a:xfrm>
            <a:custGeom>
              <a:avLst/>
              <a:gdLst>
                <a:gd name="T0" fmla="*/ 0 w 10"/>
                <a:gd name="T1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cubicBezTo>
                    <a:pt x="3" y="0"/>
                    <a:pt x="6" y="0"/>
                    <a:pt x="10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5" name="Line 161"/>
            <p:cNvSpPr>
              <a:spLocks noChangeShapeType="1"/>
            </p:cNvSpPr>
            <p:nvPr/>
          </p:nvSpPr>
          <p:spPr bwMode="auto">
            <a:xfrm>
              <a:off x="7213600" y="3319463"/>
              <a:ext cx="11112" cy="0"/>
            </a:xfrm>
            <a:prstGeom prst="line">
              <a:avLst/>
            </a:pr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6" name="Line 162"/>
            <p:cNvSpPr>
              <a:spLocks noChangeShapeType="1"/>
            </p:cNvSpPr>
            <p:nvPr/>
          </p:nvSpPr>
          <p:spPr bwMode="auto">
            <a:xfrm>
              <a:off x="7323138" y="3316288"/>
              <a:ext cx="11112" cy="0"/>
            </a:xfrm>
            <a:prstGeom prst="line">
              <a:avLst/>
            </a:pr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7" name="Freeform 163"/>
            <p:cNvSpPr/>
            <p:nvPr/>
          </p:nvSpPr>
          <p:spPr bwMode="auto">
            <a:xfrm>
              <a:off x="7237413" y="3319463"/>
              <a:ext cx="9525" cy="0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3" y="0"/>
                    <a:pt x="6" y="0"/>
                    <a:pt x="10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8" name="Freeform 164"/>
            <p:cNvSpPr/>
            <p:nvPr/>
          </p:nvSpPr>
          <p:spPr bwMode="auto">
            <a:xfrm>
              <a:off x="7343775" y="3314701"/>
              <a:ext cx="9525" cy="1588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0" y="1"/>
                    <a:pt x="3" y="0"/>
                    <a:pt x="8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9" name="Freeform 165"/>
            <p:cNvSpPr/>
            <p:nvPr/>
          </p:nvSpPr>
          <p:spPr bwMode="auto">
            <a:xfrm>
              <a:off x="7300913" y="3316288"/>
              <a:ext cx="11112" cy="1588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0" y="2"/>
                    <a:pt x="3" y="0"/>
                    <a:pt x="10" y="1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0" name="Freeform 166"/>
            <p:cNvSpPr/>
            <p:nvPr/>
          </p:nvSpPr>
          <p:spPr bwMode="auto">
            <a:xfrm>
              <a:off x="7259638" y="3316288"/>
              <a:ext cx="28575" cy="3175"/>
            </a:xfrm>
            <a:custGeom>
              <a:avLst/>
              <a:gdLst>
                <a:gd name="T0" fmla="*/ 0 w 27"/>
                <a:gd name="T1" fmla="*/ 3 h 3"/>
                <a:gd name="T2" fmla="*/ 17 w 27"/>
                <a:gd name="T3" fmla="*/ 1 h 3"/>
                <a:gd name="T4" fmla="*/ 27 w 2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3">
                  <a:moveTo>
                    <a:pt x="0" y="3"/>
                  </a:moveTo>
                  <a:cubicBezTo>
                    <a:pt x="0" y="3"/>
                    <a:pt x="8" y="3"/>
                    <a:pt x="17" y="1"/>
                  </a:cubicBezTo>
                  <a:cubicBezTo>
                    <a:pt x="17" y="1"/>
                    <a:pt x="24" y="0"/>
                    <a:pt x="27" y="1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1" name="Line 167"/>
            <p:cNvSpPr>
              <a:spLocks noChangeShapeType="1"/>
            </p:cNvSpPr>
            <p:nvPr/>
          </p:nvSpPr>
          <p:spPr bwMode="auto">
            <a:xfrm>
              <a:off x="7216775" y="3349626"/>
              <a:ext cx="11112" cy="0"/>
            </a:xfrm>
            <a:prstGeom prst="line">
              <a:avLst/>
            </a:pr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2" name="Line 168"/>
            <p:cNvSpPr>
              <a:spLocks noChangeShapeType="1"/>
            </p:cNvSpPr>
            <p:nvPr/>
          </p:nvSpPr>
          <p:spPr bwMode="auto">
            <a:xfrm>
              <a:off x="7323138" y="3346451"/>
              <a:ext cx="11112" cy="0"/>
            </a:xfrm>
            <a:prstGeom prst="line">
              <a:avLst/>
            </a:pr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3" name="Freeform 169"/>
            <p:cNvSpPr/>
            <p:nvPr/>
          </p:nvSpPr>
          <p:spPr bwMode="auto">
            <a:xfrm>
              <a:off x="7237413" y="3348038"/>
              <a:ext cx="9525" cy="0"/>
            </a:xfrm>
            <a:custGeom>
              <a:avLst/>
              <a:gdLst>
                <a:gd name="T0" fmla="*/ 0 w 9"/>
                <a:gd name="T1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cubicBezTo>
                    <a:pt x="3" y="0"/>
                    <a:pt x="6" y="0"/>
                    <a:pt x="9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4" name="Freeform 170"/>
            <p:cNvSpPr/>
            <p:nvPr/>
          </p:nvSpPr>
          <p:spPr bwMode="auto">
            <a:xfrm>
              <a:off x="7345363" y="3344863"/>
              <a:ext cx="7937" cy="0"/>
            </a:xfrm>
            <a:custGeom>
              <a:avLst/>
              <a:gdLst>
                <a:gd name="T0" fmla="*/ 0 w 8"/>
                <a:gd name="T1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cubicBezTo>
                    <a:pt x="0" y="0"/>
                    <a:pt x="3" y="0"/>
                    <a:pt x="8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5" name="Freeform 171"/>
            <p:cNvSpPr/>
            <p:nvPr/>
          </p:nvSpPr>
          <p:spPr bwMode="auto">
            <a:xfrm>
              <a:off x="7300913" y="3344863"/>
              <a:ext cx="12700" cy="1588"/>
            </a:xfrm>
            <a:custGeom>
              <a:avLst/>
              <a:gdLst>
                <a:gd name="T0" fmla="*/ 0 w 11"/>
                <a:gd name="T1" fmla="*/ 1 h 1"/>
                <a:gd name="T2" fmla="*/ 11 w 1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">
                  <a:moveTo>
                    <a:pt x="0" y="1"/>
                  </a:moveTo>
                  <a:cubicBezTo>
                    <a:pt x="0" y="1"/>
                    <a:pt x="4" y="0"/>
                    <a:pt x="11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6" name="Freeform 172"/>
            <p:cNvSpPr/>
            <p:nvPr/>
          </p:nvSpPr>
          <p:spPr bwMode="auto">
            <a:xfrm>
              <a:off x="7259638" y="3344863"/>
              <a:ext cx="28575" cy="3175"/>
            </a:xfrm>
            <a:custGeom>
              <a:avLst/>
              <a:gdLst>
                <a:gd name="T0" fmla="*/ 0 w 27"/>
                <a:gd name="T1" fmla="*/ 3 h 3"/>
                <a:gd name="T2" fmla="*/ 16 w 27"/>
                <a:gd name="T3" fmla="*/ 1 h 3"/>
                <a:gd name="T4" fmla="*/ 27 w 27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3">
                  <a:moveTo>
                    <a:pt x="0" y="3"/>
                  </a:moveTo>
                  <a:cubicBezTo>
                    <a:pt x="0" y="3"/>
                    <a:pt x="8" y="3"/>
                    <a:pt x="16" y="1"/>
                  </a:cubicBezTo>
                  <a:cubicBezTo>
                    <a:pt x="16" y="1"/>
                    <a:pt x="24" y="0"/>
                    <a:pt x="27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7" name="Freeform 173"/>
            <p:cNvSpPr/>
            <p:nvPr/>
          </p:nvSpPr>
          <p:spPr bwMode="auto">
            <a:xfrm>
              <a:off x="7229475" y="3287713"/>
              <a:ext cx="12700" cy="1588"/>
            </a:xfrm>
            <a:custGeom>
              <a:avLst/>
              <a:gdLst>
                <a:gd name="T0" fmla="*/ 0 w 12"/>
                <a:gd name="T1" fmla="*/ 1 h 2"/>
                <a:gd name="T2" fmla="*/ 12 w 1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2">
                  <a:moveTo>
                    <a:pt x="0" y="1"/>
                  </a:moveTo>
                  <a:cubicBezTo>
                    <a:pt x="0" y="1"/>
                    <a:pt x="7" y="2"/>
                    <a:pt x="12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8" name="Freeform 174"/>
            <p:cNvSpPr/>
            <p:nvPr/>
          </p:nvSpPr>
          <p:spPr bwMode="auto">
            <a:xfrm>
              <a:off x="7207250" y="3289301"/>
              <a:ext cx="14287" cy="0"/>
            </a:xfrm>
            <a:custGeom>
              <a:avLst/>
              <a:gdLst>
                <a:gd name="T0" fmla="*/ 0 w 13"/>
                <a:gd name="T1" fmla="*/ 1 h 1"/>
                <a:gd name="T2" fmla="*/ 13 w 13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9" name="Freeform 175"/>
            <p:cNvSpPr/>
            <p:nvPr/>
          </p:nvSpPr>
          <p:spPr bwMode="auto">
            <a:xfrm>
              <a:off x="7253288" y="3286126"/>
              <a:ext cx="9525" cy="3175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0" y="2"/>
                    <a:pt x="5" y="0"/>
                    <a:pt x="10" y="1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0" name="Freeform 176"/>
            <p:cNvSpPr/>
            <p:nvPr/>
          </p:nvSpPr>
          <p:spPr bwMode="auto">
            <a:xfrm>
              <a:off x="7297738" y="3286126"/>
              <a:ext cx="15875" cy="3175"/>
            </a:xfrm>
            <a:custGeom>
              <a:avLst/>
              <a:gdLst>
                <a:gd name="T0" fmla="*/ 0 w 14"/>
                <a:gd name="T1" fmla="*/ 2 h 2"/>
                <a:gd name="T2" fmla="*/ 14 w 14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2">
                  <a:moveTo>
                    <a:pt x="0" y="2"/>
                  </a:moveTo>
                  <a:cubicBezTo>
                    <a:pt x="5" y="1"/>
                    <a:pt x="9" y="0"/>
                    <a:pt x="14" y="1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1" name="Freeform 177"/>
            <p:cNvSpPr/>
            <p:nvPr/>
          </p:nvSpPr>
          <p:spPr bwMode="auto">
            <a:xfrm>
              <a:off x="7273925" y="3287713"/>
              <a:ext cx="11112" cy="0"/>
            </a:xfrm>
            <a:custGeom>
              <a:avLst/>
              <a:gdLst>
                <a:gd name="T0" fmla="*/ 0 w 10"/>
                <a:gd name="T1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cubicBezTo>
                    <a:pt x="3" y="0"/>
                    <a:pt x="7" y="0"/>
                    <a:pt x="10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2" name="Freeform 178"/>
            <p:cNvSpPr/>
            <p:nvPr/>
          </p:nvSpPr>
          <p:spPr bwMode="auto">
            <a:xfrm>
              <a:off x="7359650" y="3282951"/>
              <a:ext cx="20637" cy="3175"/>
            </a:xfrm>
            <a:custGeom>
              <a:avLst/>
              <a:gdLst>
                <a:gd name="T0" fmla="*/ 0 w 20"/>
                <a:gd name="T1" fmla="*/ 2 h 3"/>
                <a:gd name="T2" fmla="*/ 10 w 20"/>
                <a:gd name="T3" fmla="*/ 2 h 3"/>
                <a:gd name="T4" fmla="*/ 20 w 20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3">
                  <a:moveTo>
                    <a:pt x="0" y="2"/>
                  </a:moveTo>
                  <a:cubicBezTo>
                    <a:pt x="0" y="2"/>
                    <a:pt x="6" y="3"/>
                    <a:pt x="10" y="2"/>
                  </a:cubicBezTo>
                  <a:cubicBezTo>
                    <a:pt x="10" y="2"/>
                    <a:pt x="17" y="0"/>
                    <a:pt x="20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3" name="Freeform 179"/>
            <p:cNvSpPr/>
            <p:nvPr/>
          </p:nvSpPr>
          <p:spPr bwMode="auto">
            <a:xfrm>
              <a:off x="7327900" y="3286126"/>
              <a:ext cx="14287" cy="1588"/>
            </a:xfrm>
            <a:custGeom>
              <a:avLst/>
              <a:gdLst>
                <a:gd name="T0" fmla="*/ 0 w 14"/>
                <a:gd name="T1" fmla="*/ 0 h 1"/>
                <a:gd name="T2" fmla="*/ 10 w 14"/>
                <a:gd name="T3" fmla="*/ 0 h 1"/>
                <a:gd name="T4" fmla="*/ 14 w 1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">
                  <a:moveTo>
                    <a:pt x="0" y="0"/>
                  </a:moveTo>
                  <a:cubicBezTo>
                    <a:pt x="0" y="0"/>
                    <a:pt x="4" y="1"/>
                    <a:pt x="10" y="0"/>
                  </a:cubicBezTo>
                  <a:cubicBezTo>
                    <a:pt x="10" y="0"/>
                    <a:pt x="12" y="0"/>
                    <a:pt x="14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4" name="Line 180"/>
            <p:cNvSpPr>
              <a:spLocks noChangeShapeType="1"/>
            </p:cNvSpPr>
            <p:nvPr/>
          </p:nvSpPr>
          <p:spPr bwMode="auto">
            <a:xfrm>
              <a:off x="7216775" y="3376613"/>
              <a:ext cx="9525" cy="0"/>
            </a:xfrm>
            <a:prstGeom prst="line">
              <a:avLst/>
            </a:pr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5" name="Line 181"/>
            <p:cNvSpPr>
              <a:spLocks noChangeShapeType="1"/>
            </p:cNvSpPr>
            <p:nvPr/>
          </p:nvSpPr>
          <p:spPr bwMode="auto">
            <a:xfrm>
              <a:off x="7258050" y="3375026"/>
              <a:ext cx="12700" cy="0"/>
            </a:xfrm>
            <a:prstGeom prst="line">
              <a:avLst/>
            </a:pr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6" name="Freeform 182"/>
            <p:cNvSpPr/>
            <p:nvPr/>
          </p:nvSpPr>
          <p:spPr bwMode="auto">
            <a:xfrm>
              <a:off x="7239000" y="3376613"/>
              <a:ext cx="9525" cy="0"/>
            </a:xfrm>
            <a:custGeom>
              <a:avLst/>
              <a:gdLst>
                <a:gd name="T0" fmla="*/ 0 w 9"/>
                <a:gd name="T1" fmla="*/ 1 h 1"/>
                <a:gd name="T2" fmla="*/ 9 w 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">
                  <a:moveTo>
                    <a:pt x="0" y="1"/>
                  </a:moveTo>
                  <a:cubicBezTo>
                    <a:pt x="3" y="1"/>
                    <a:pt x="6" y="1"/>
                    <a:pt x="9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7" name="Freeform 183"/>
            <p:cNvSpPr/>
            <p:nvPr/>
          </p:nvSpPr>
          <p:spPr bwMode="auto">
            <a:xfrm>
              <a:off x="7283450" y="3375026"/>
              <a:ext cx="7937" cy="0"/>
            </a:xfrm>
            <a:custGeom>
              <a:avLst/>
              <a:gdLst>
                <a:gd name="T0" fmla="*/ 0 w 8"/>
                <a:gd name="T1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cubicBezTo>
                    <a:pt x="0" y="0"/>
                    <a:pt x="3" y="0"/>
                    <a:pt x="8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8" name="Line 184"/>
            <p:cNvSpPr>
              <a:spLocks noChangeShapeType="1"/>
            </p:cNvSpPr>
            <p:nvPr/>
          </p:nvSpPr>
          <p:spPr bwMode="auto">
            <a:xfrm>
              <a:off x="7429500" y="3370263"/>
              <a:ext cx="9525" cy="0"/>
            </a:xfrm>
            <a:prstGeom prst="line">
              <a:avLst/>
            </a:pr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9" name="Freeform 185"/>
            <p:cNvSpPr/>
            <p:nvPr/>
          </p:nvSpPr>
          <p:spPr bwMode="auto">
            <a:xfrm>
              <a:off x="7302500" y="3373438"/>
              <a:ext cx="11112" cy="1588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0" y="1"/>
                    <a:pt x="3" y="0"/>
                    <a:pt x="10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0" name="Freeform 186"/>
            <p:cNvSpPr/>
            <p:nvPr/>
          </p:nvSpPr>
          <p:spPr bwMode="auto">
            <a:xfrm>
              <a:off x="7327900" y="3373438"/>
              <a:ext cx="6350" cy="0"/>
            </a:xfrm>
            <a:custGeom>
              <a:avLst/>
              <a:gdLst>
                <a:gd name="T0" fmla="*/ 0 w 6"/>
                <a:gd name="T1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cubicBezTo>
                    <a:pt x="0" y="0"/>
                    <a:pt x="2" y="0"/>
                    <a:pt x="6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1" name="Line 187"/>
            <p:cNvSpPr>
              <a:spLocks noChangeShapeType="1"/>
            </p:cNvSpPr>
            <p:nvPr/>
          </p:nvSpPr>
          <p:spPr bwMode="auto">
            <a:xfrm>
              <a:off x="7426325" y="3311526"/>
              <a:ext cx="11112" cy="0"/>
            </a:xfrm>
            <a:prstGeom prst="line">
              <a:avLst/>
            </a:pr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2" name="Freeform 188"/>
            <p:cNvSpPr/>
            <p:nvPr/>
          </p:nvSpPr>
          <p:spPr bwMode="auto">
            <a:xfrm>
              <a:off x="7391400" y="3341688"/>
              <a:ext cx="19050" cy="0"/>
            </a:xfrm>
            <a:custGeom>
              <a:avLst/>
              <a:gdLst>
                <a:gd name="T0" fmla="*/ 12 w 12"/>
                <a:gd name="T1" fmla="*/ 5 w 12"/>
                <a:gd name="T2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3" name="Freeform 189"/>
            <p:cNvSpPr/>
            <p:nvPr/>
          </p:nvSpPr>
          <p:spPr bwMode="auto">
            <a:xfrm>
              <a:off x="7423150" y="3341688"/>
              <a:ext cx="9525" cy="0"/>
            </a:xfrm>
            <a:custGeom>
              <a:avLst/>
              <a:gdLst>
                <a:gd name="T0" fmla="*/ 0 w 9"/>
                <a:gd name="T1" fmla="*/ 1 h 1"/>
                <a:gd name="T2" fmla="*/ 9 w 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">
                  <a:moveTo>
                    <a:pt x="0" y="1"/>
                  </a:moveTo>
                  <a:cubicBezTo>
                    <a:pt x="3" y="1"/>
                    <a:pt x="6" y="1"/>
                    <a:pt x="9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4" name="Line 190"/>
            <p:cNvSpPr>
              <a:spLocks noChangeShapeType="1"/>
            </p:cNvSpPr>
            <p:nvPr/>
          </p:nvSpPr>
          <p:spPr bwMode="auto">
            <a:xfrm>
              <a:off x="7397750" y="3311526"/>
              <a:ext cx="11112" cy="0"/>
            </a:xfrm>
            <a:prstGeom prst="line">
              <a:avLst/>
            </a:pr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5" name="Line 191"/>
            <p:cNvSpPr>
              <a:spLocks noChangeShapeType="1"/>
            </p:cNvSpPr>
            <p:nvPr/>
          </p:nvSpPr>
          <p:spPr bwMode="auto">
            <a:xfrm flipV="1">
              <a:off x="7385050" y="3311526"/>
              <a:ext cx="3175" cy="1588"/>
            </a:xfrm>
            <a:prstGeom prst="line">
              <a:avLst/>
            </a:pr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6" name="Line 192"/>
            <p:cNvSpPr>
              <a:spLocks noChangeShapeType="1"/>
            </p:cNvSpPr>
            <p:nvPr/>
          </p:nvSpPr>
          <p:spPr bwMode="auto">
            <a:xfrm>
              <a:off x="7362825" y="3313113"/>
              <a:ext cx="9525" cy="0"/>
            </a:xfrm>
            <a:prstGeom prst="line">
              <a:avLst/>
            </a:pr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7" name="Freeform 193"/>
            <p:cNvSpPr/>
            <p:nvPr/>
          </p:nvSpPr>
          <p:spPr bwMode="auto">
            <a:xfrm>
              <a:off x="7397750" y="3370263"/>
              <a:ext cx="17462" cy="1588"/>
            </a:xfrm>
            <a:custGeom>
              <a:avLst/>
              <a:gdLst>
                <a:gd name="T0" fmla="*/ 17 w 17"/>
                <a:gd name="T1" fmla="*/ 0 h 2"/>
                <a:gd name="T2" fmla="*/ 9 w 17"/>
                <a:gd name="T3" fmla="*/ 1 h 2"/>
                <a:gd name="T4" fmla="*/ 0 w 17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">
                  <a:moveTo>
                    <a:pt x="17" y="0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5" y="2"/>
                    <a:pt x="0" y="1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8" name="Freeform 194"/>
            <p:cNvSpPr/>
            <p:nvPr/>
          </p:nvSpPr>
          <p:spPr bwMode="auto">
            <a:xfrm>
              <a:off x="7156450" y="3224213"/>
              <a:ext cx="341312" cy="361950"/>
            </a:xfrm>
            <a:custGeom>
              <a:avLst/>
              <a:gdLst>
                <a:gd name="T0" fmla="*/ 316 w 325"/>
                <a:gd name="T1" fmla="*/ 213 h 345"/>
                <a:gd name="T2" fmla="*/ 318 w 325"/>
                <a:gd name="T3" fmla="*/ 279 h 345"/>
                <a:gd name="T4" fmla="*/ 319 w 325"/>
                <a:gd name="T5" fmla="*/ 315 h 345"/>
                <a:gd name="T6" fmla="*/ 304 w 325"/>
                <a:gd name="T7" fmla="*/ 339 h 345"/>
                <a:gd name="T8" fmla="*/ 290 w 325"/>
                <a:gd name="T9" fmla="*/ 339 h 345"/>
                <a:gd name="T10" fmla="*/ 39 w 325"/>
                <a:gd name="T11" fmla="*/ 344 h 345"/>
                <a:gd name="T12" fmla="*/ 17 w 325"/>
                <a:gd name="T13" fmla="*/ 325 h 345"/>
                <a:gd name="T14" fmla="*/ 12 w 325"/>
                <a:gd name="T15" fmla="*/ 266 h 345"/>
                <a:gd name="T16" fmla="*/ 4 w 325"/>
                <a:gd name="T17" fmla="*/ 142 h 345"/>
                <a:gd name="T18" fmla="*/ 0 w 325"/>
                <a:gd name="T1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5" h="345">
                  <a:moveTo>
                    <a:pt x="316" y="213"/>
                  </a:moveTo>
                  <a:cubicBezTo>
                    <a:pt x="318" y="279"/>
                    <a:pt x="318" y="279"/>
                    <a:pt x="318" y="279"/>
                  </a:cubicBezTo>
                  <a:cubicBezTo>
                    <a:pt x="319" y="315"/>
                    <a:pt x="319" y="315"/>
                    <a:pt x="319" y="315"/>
                  </a:cubicBezTo>
                  <a:cubicBezTo>
                    <a:pt x="319" y="315"/>
                    <a:pt x="325" y="336"/>
                    <a:pt x="304" y="339"/>
                  </a:cubicBezTo>
                  <a:cubicBezTo>
                    <a:pt x="290" y="339"/>
                    <a:pt x="290" y="339"/>
                    <a:pt x="290" y="339"/>
                  </a:cubicBezTo>
                  <a:cubicBezTo>
                    <a:pt x="224" y="342"/>
                    <a:pt x="41" y="344"/>
                    <a:pt x="39" y="344"/>
                  </a:cubicBezTo>
                  <a:cubicBezTo>
                    <a:pt x="19" y="345"/>
                    <a:pt x="17" y="325"/>
                    <a:pt x="17" y="325"/>
                  </a:cubicBezTo>
                  <a:cubicBezTo>
                    <a:pt x="12" y="266"/>
                    <a:pt x="12" y="266"/>
                    <a:pt x="12" y="266"/>
                  </a:cubicBezTo>
                  <a:cubicBezTo>
                    <a:pt x="4" y="142"/>
                    <a:pt x="4" y="142"/>
                    <a:pt x="4" y="14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9" name="Freeform 195"/>
            <p:cNvSpPr/>
            <p:nvPr/>
          </p:nvSpPr>
          <p:spPr bwMode="auto">
            <a:xfrm>
              <a:off x="7372350" y="3187701"/>
              <a:ext cx="115887" cy="244475"/>
            </a:xfrm>
            <a:custGeom>
              <a:avLst/>
              <a:gdLst>
                <a:gd name="T0" fmla="*/ 0 w 109"/>
                <a:gd name="T1" fmla="*/ 9 h 232"/>
                <a:gd name="T2" fmla="*/ 83 w 109"/>
                <a:gd name="T3" fmla="*/ 4 h 232"/>
                <a:gd name="T4" fmla="*/ 103 w 109"/>
                <a:gd name="T5" fmla="*/ 17 h 232"/>
                <a:gd name="T6" fmla="*/ 103 w 109"/>
                <a:gd name="T7" fmla="*/ 21 h 232"/>
                <a:gd name="T8" fmla="*/ 107 w 109"/>
                <a:gd name="T9" fmla="*/ 143 h 232"/>
                <a:gd name="T10" fmla="*/ 109 w 109"/>
                <a:gd name="T1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232">
                  <a:moveTo>
                    <a:pt x="0" y="9"/>
                  </a:moveTo>
                  <a:cubicBezTo>
                    <a:pt x="28" y="7"/>
                    <a:pt x="56" y="6"/>
                    <a:pt x="83" y="4"/>
                  </a:cubicBezTo>
                  <a:cubicBezTo>
                    <a:pt x="83" y="4"/>
                    <a:pt x="101" y="0"/>
                    <a:pt x="103" y="17"/>
                  </a:cubicBezTo>
                  <a:cubicBezTo>
                    <a:pt x="103" y="17"/>
                    <a:pt x="103" y="19"/>
                    <a:pt x="103" y="21"/>
                  </a:cubicBezTo>
                  <a:cubicBezTo>
                    <a:pt x="107" y="143"/>
                    <a:pt x="107" y="143"/>
                    <a:pt x="107" y="143"/>
                  </a:cubicBezTo>
                  <a:cubicBezTo>
                    <a:pt x="109" y="232"/>
                    <a:pt x="109" y="232"/>
                    <a:pt x="109" y="232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90" name="Freeform 196"/>
            <p:cNvSpPr/>
            <p:nvPr/>
          </p:nvSpPr>
          <p:spPr bwMode="auto">
            <a:xfrm>
              <a:off x="7159625" y="3198813"/>
              <a:ext cx="104775" cy="11113"/>
            </a:xfrm>
            <a:custGeom>
              <a:avLst/>
              <a:gdLst>
                <a:gd name="T0" fmla="*/ 0 w 100"/>
                <a:gd name="T1" fmla="*/ 10 h 10"/>
                <a:gd name="T2" fmla="*/ 5 w 100"/>
                <a:gd name="T3" fmla="*/ 6 h 10"/>
                <a:gd name="T4" fmla="*/ 30 w 100"/>
                <a:gd name="T5" fmla="*/ 1 h 10"/>
                <a:gd name="T6" fmla="*/ 100 w 100"/>
                <a:gd name="T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10">
                  <a:moveTo>
                    <a:pt x="0" y="10"/>
                  </a:moveTo>
                  <a:cubicBezTo>
                    <a:pt x="1" y="8"/>
                    <a:pt x="3" y="7"/>
                    <a:pt x="5" y="6"/>
                  </a:cubicBezTo>
                  <a:cubicBezTo>
                    <a:pt x="11" y="2"/>
                    <a:pt x="19" y="0"/>
                    <a:pt x="30" y="1"/>
                  </a:cubicBezTo>
                  <a:cubicBezTo>
                    <a:pt x="53" y="1"/>
                    <a:pt x="76" y="1"/>
                    <a:pt x="100" y="1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91" name="Freeform 197"/>
            <p:cNvSpPr/>
            <p:nvPr/>
          </p:nvSpPr>
          <p:spPr bwMode="auto">
            <a:xfrm>
              <a:off x="7239000" y="3227388"/>
              <a:ext cx="26987" cy="0"/>
            </a:xfrm>
            <a:custGeom>
              <a:avLst/>
              <a:gdLst>
                <a:gd name="T0" fmla="*/ 25 w 25"/>
                <a:gd name="T1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25">
                  <a:moveTo>
                    <a:pt x="25" y="0"/>
                  </a:moveTo>
                  <a:cubicBezTo>
                    <a:pt x="16" y="0"/>
                    <a:pt x="8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92" name="Freeform 198"/>
            <p:cNvSpPr/>
            <p:nvPr/>
          </p:nvSpPr>
          <p:spPr bwMode="auto">
            <a:xfrm>
              <a:off x="7185025" y="3221038"/>
              <a:ext cx="288925" cy="338138"/>
            </a:xfrm>
            <a:custGeom>
              <a:avLst/>
              <a:gdLst>
                <a:gd name="T0" fmla="*/ 36 w 275"/>
                <a:gd name="T1" fmla="*/ 7 h 322"/>
                <a:gd name="T2" fmla="*/ 0 w 275"/>
                <a:gd name="T3" fmla="*/ 7 h 322"/>
                <a:gd name="T4" fmla="*/ 10 w 275"/>
                <a:gd name="T5" fmla="*/ 277 h 322"/>
                <a:gd name="T6" fmla="*/ 66 w 275"/>
                <a:gd name="T7" fmla="*/ 320 h 322"/>
                <a:gd name="T8" fmla="*/ 275 w 275"/>
                <a:gd name="T9" fmla="*/ 316 h 322"/>
                <a:gd name="T10" fmla="*/ 257 w 275"/>
                <a:gd name="T11" fmla="*/ 0 h 322"/>
                <a:gd name="T12" fmla="*/ 176 w 275"/>
                <a:gd name="T13" fmla="*/ 5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322">
                  <a:moveTo>
                    <a:pt x="36" y="7"/>
                  </a:moveTo>
                  <a:cubicBezTo>
                    <a:pt x="21" y="7"/>
                    <a:pt x="9" y="7"/>
                    <a:pt x="0" y="7"/>
                  </a:cubicBezTo>
                  <a:cubicBezTo>
                    <a:pt x="0" y="7"/>
                    <a:pt x="0" y="180"/>
                    <a:pt x="10" y="277"/>
                  </a:cubicBezTo>
                  <a:cubicBezTo>
                    <a:pt x="10" y="277"/>
                    <a:pt x="11" y="322"/>
                    <a:pt x="66" y="320"/>
                  </a:cubicBezTo>
                  <a:cubicBezTo>
                    <a:pt x="145" y="317"/>
                    <a:pt x="275" y="316"/>
                    <a:pt x="275" y="316"/>
                  </a:cubicBezTo>
                  <a:cubicBezTo>
                    <a:pt x="254" y="259"/>
                    <a:pt x="257" y="0"/>
                    <a:pt x="257" y="0"/>
                  </a:cubicBezTo>
                  <a:cubicBezTo>
                    <a:pt x="235" y="3"/>
                    <a:pt x="206" y="4"/>
                    <a:pt x="176" y="5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93" name="Freeform 199"/>
            <p:cNvSpPr/>
            <p:nvPr/>
          </p:nvSpPr>
          <p:spPr bwMode="auto">
            <a:xfrm>
              <a:off x="7192963" y="3490913"/>
              <a:ext cx="60325" cy="66675"/>
            </a:xfrm>
            <a:custGeom>
              <a:avLst/>
              <a:gdLst>
                <a:gd name="T0" fmla="*/ 0 w 58"/>
                <a:gd name="T1" fmla="*/ 0 h 62"/>
                <a:gd name="T2" fmla="*/ 45 w 58"/>
                <a:gd name="T3" fmla="*/ 21 h 62"/>
                <a:gd name="T4" fmla="*/ 58 w 58"/>
                <a:gd name="T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62">
                  <a:moveTo>
                    <a:pt x="0" y="0"/>
                  </a:moveTo>
                  <a:cubicBezTo>
                    <a:pt x="0" y="0"/>
                    <a:pt x="10" y="28"/>
                    <a:pt x="45" y="21"/>
                  </a:cubicBezTo>
                  <a:cubicBezTo>
                    <a:pt x="45" y="21"/>
                    <a:pt x="32" y="59"/>
                    <a:pt x="58" y="62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94" name="Line 200"/>
            <p:cNvSpPr>
              <a:spLocks noChangeShapeType="1"/>
            </p:cNvSpPr>
            <p:nvPr/>
          </p:nvSpPr>
          <p:spPr bwMode="auto">
            <a:xfrm flipV="1">
              <a:off x="7362825" y="3341688"/>
              <a:ext cx="15875" cy="1588"/>
            </a:xfrm>
            <a:prstGeom prst="line">
              <a:avLst/>
            </a:pr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95" name="Freeform 201"/>
            <p:cNvSpPr/>
            <p:nvPr/>
          </p:nvSpPr>
          <p:spPr bwMode="auto">
            <a:xfrm>
              <a:off x="7343775" y="3371851"/>
              <a:ext cx="19050" cy="1588"/>
            </a:xfrm>
            <a:custGeom>
              <a:avLst/>
              <a:gdLst>
                <a:gd name="T0" fmla="*/ 0 w 18"/>
                <a:gd name="T1" fmla="*/ 2 h 2"/>
                <a:gd name="T2" fmla="*/ 18 w 18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" h="2">
                  <a:moveTo>
                    <a:pt x="0" y="2"/>
                  </a:moveTo>
                  <a:cubicBezTo>
                    <a:pt x="0" y="2"/>
                    <a:pt x="6" y="0"/>
                    <a:pt x="18" y="1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96" name="Line 202"/>
            <p:cNvSpPr>
              <a:spLocks noChangeShapeType="1"/>
            </p:cNvSpPr>
            <p:nvPr/>
          </p:nvSpPr>
          <p:spPr bwMode="auto">
            <a:xfrm>
              <a:off x="7375525" y="3371851"/>
              <a:ext cx="7937" cy="0"/>
            </a:xfrm>
            <a:prstGeom prst="line">
              <a:avLst/>
            </a:pr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97" name="Line 203"/>
            <p:cNvSpPr>
              <a:spLocks noChangeShapeType="1"/>
            </p:cNvSpPr>
            <p:nvPr/>
          </p:nvSpPr>
          <p:spPr bwMode="auto">
            <a:xfrm>
              <a:off x="7216775" y="3406776"/>
              <a:ext cx="11112" cy="0"/>
            </a:xfrm>
            <a:prstGeom prst="line">
              <a:avLst/>
            </a:pr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98" name="Line 204"/>
            <p:cNvSpPr>
              <a:spLocks noChangeShapeType="1"/>
            </p:cNvSpPr>
            <p:nvPr/>
          </p:nvSpPr>
          <p:spPr bwMode="auto">
            <a:xfrm flipV="1">
              <a:off x="7259638" y="3403601"/>
              <a:ext cx="12700" cy="1588"/>
            </a:xfrm>
            <a:prstGeom prst="line">
              <a:avLst/>
            </a:pr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99" name="Freeform 205"/>
            <p:cNvSpPr/>
            <p:nvPr/>
          </p:nvSpPr>
          <p:spPr bwMode="auto">
            <a:xfrm>
              <a:off x="7240588" y="3406776"/>
              <a:ext cx="9525" cy="0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3" y="0"/>
                    <a:pt x="6" y="0"/>
                    <a:pt x="10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00" name="Freeform 206"/>
            <p:cNvSpPr/>
            <p:nvPr/>
          </p:nvSpPr>
          <p:spPr bwMode="auto">
            <a:xfrm>
              <a:off x="7285038" y="3403601"/>
              <a:ext cx="7937" cy="1588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0" y="1"/>
                    <a:pt x="3" y="0"/>
                    <a:pt x="8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01" name="Line 207"/>
            <p:cNvSpPr>
              <a:spLocks noChangeShapeType="1"/>
            </p:cNvSpPr>
            <p:nvPr/>
          </p:nvSpPr>
          <p:spPr bwMode="auto">
            <a:xfrm>
              <a:off x="7429500" y="3394076"/>
              <a:ext cx="11112" cy="0"/>
            </a:xfrm>
            <a:prstGeom prst="line">
              <a:avLst/>
            </a:pr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02" name="Line 208"/>
            <p:cNvSpPr>
              <a:spLocks noChangeShapeType="1"/>
            </p:cNvSpPr>
            <p:nvPr/>
          </p:nvSpPr>
          <p:spPr bwMode="auto">
            <a:xfrm>
              <a:off x="7402513" y="3429001"/>
              <a:ext cx="11112" cy="0"/>
            </a:xfrm>
            <a:prstGeom prst="line">
              <a:avLst/>
            </a:pr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03" name="Freeform 209"/>
            <p:cNvSpPr/>
            <p:nvPr/>
          </p:nvSpPr>
          <p:spPr bwMode="auto">
            <a:xfrm>
              <a:off x="7426325" y="3429001"/>
              <a:ext cx="9525" cy="0"/>
            </a:xfrm>
            <a:custGeom>
              <a:avLst/>
              <a:gdLst>
                <a:gd name="T0" fmla="*/ 0 w 9"/>
                <a:gd name="T1" fmla="*/ 1 h 1"/>
                <a:gd name="T2" fmla="*/ 9 w 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">
                  <a:moveTo>
                    <a:pt x="0" y="1"/>
                  </a:moveTo>
                  <a:cubicBezTo>
                    <a:pt x="3" y="1"/>
                    <a:pt x="6" y="1"/>
                    <a:pt x="9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04" name="Freeform 210"/>
            <p:cNvSpPr/>
            <p:nvPr/>
          </p:nvSpPr>
          <p:spPr bwMode="auto">
            <a:xfrm>
              <a:off x="7304088" y="3403601"/>
              <a:ext cx="11112" cy="1588"/>
            </a:xfrm>
            <a:custGeom>
              <a:avLst/>
              <a:gdLst>
                <a:gd name="T0" fmla="*/ 0 w 10"/>
                <a:gd name="T1" fmla="*/ 2 h 2"/>
                <a:gd name="T2" fmla="*/ 10 w 10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cubicBezTo>
                    <a:pt x="0" y="2"/>
                    <a:pt x="3" y="0"/>
                    <a:pt x="10" y="1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05" name="Freeform 211"/>
            <p:cNvSpPr/>
            <p:nvPr/>
          </p:nvSpPr>
          <p:spPr bwMode="auto">
            <a:xfrm>
              <a:off x="7329488" y="3402013"/>
              <a:ext cx="30162" cy="1588"/>
            </a:xfrm>
            <a:custGeom>
              <a:avLst/>
              <a:gdLst>
                <a:gd name="T0" fmla="*/ 0 w 28"/>
                <a:gd name="T1" fmla="*/ 1 h 2"/>
                <a:gd name="T2" fmla="*/ 17 w 28"/>
                <a:gd name="T3" fmla="*/ 0 h 2"/>
                <a:gd name="T4" fmla="*/ 28 w 28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">
                  <a:moveTo>
                    <a:pt x="0" y="1"/>
                  </a:moveTo>
                  <a:cubicBezTo>
                    <a:pt x="0" y="1"/>
                    <a:pt x="8" y="2"/>
                    <a:pt x="17" y="0"/>
                  </a:cubicBezTo>
                  <a:cubicBezTo>
                    <a:pt x="17" y="0"/>
                    <a:pt x="24" y="0"/>
                    <a:pt x="28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06" name="Line 212"/>
            <p:cNvSpPr>
              <a:spLocks noChangeShapeType="1"/>
            </p:cNvSpPr>
            <p:nvPr/>
          </p:nvSpPr>
          <p:spPr bwMode="auto">
            <a:xfrm>
              <a:off x="7218363" y="3467101"/>
              <a:ext cx="11112" cy="0"/>
            </a:xfrm>
            <a:prstGeom prst="line">
              <a:avLst/>
            </a:pr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07" name="Line 213"/>
            <p:cNvSpPr>
              <a:spLocks noChangeShapeType="1"/>
            </p:cNvSpPr>
            <p:nvPr/>
          </p:nvSpPr>
          <p:spPr bwMode="auto">
            <a:xfrm>
              <a:off x="7326313" y="3463926"/>
              <a:ext cx="12700" cy="0"/>
            </a:xfrm>
            <a:prstGeom prst="line">
              <a:avLst/>
            </a:pr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08" name="Freeform 214"/>
            <p:cNvSpPr/>
            <p:nvPr/>
          </p:nvSpPr>
          <p:spPr bwMode="auto">
            <a:xfrm>
              <a:off x="7242175" y="3465513"/>
              <a:ext cx="9525" cy="1588"/>
            </a:xfrm>
            <a:custGeom>
              <a:avLst/>
              <a:gdLst>
                <a:gd name="T0" fmla="*/ 0 w 9"/>
                <a:gd name="T1" fmla="*/ 1 h 1"/>
                <a:gd name="T2" fmla="*/ 9 w 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">
                  <a:moveTo>
                    <a:pt x="0" y="1"/>
                  </a:moveTo>
                  <a:cubicBezTo>
                    <a:pt x="3" y="1"/>
                    <a:pt x="6" y="1"/>
                    <a:pt x="9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09" name="Freeform 215"/>
            <p:cNvSpPr/>
            <p:nvPr/>
          </p:nvSpPr>
          <p:spPr bwMode="auto">
            <a:xfrm>
              <a:off x="7348538" y="3462338"/>
              <a:ext cx="7937" cy="0"/>
            </a:xfrm>
            <a:custGeom>
              <a:avLst/>
              <a:gdLst>
                <a:gd name="T0" fmla="*/ 0 w 8"/>
                <a:gd name="T1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cubicBezTo>
                    <a:pt x="0" y="0"/>
                    <a:pt x="4" y="0"/>
                    <a:pt x="8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10" name="Freeform 216"/>
            <p:cNvSpPr/>
            <p:nvPr/>
          </p:nvSpPr>
          <p:spPr bwMode="auto">
            <a:xfrm>
              <a:off x="7305675" y="3463926"/>
              <a:ext cx="11112" cy="0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0" y="1"/>
                    <a:pt x="4" y="0"/>
                    <a:pt x="10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11" name="Freeform 217"/>
            <p:cNvSpPr/>
            <p:nvPr/>
          </p:nvSpPr>
          <p:spPr bwMode="auto">
            <a:xfrm>
              <a:off x="7264400" y="3463926"/>
              <a:ext cx="28575" cy="3175"/>
            </a:xfrm>
            <a:custGeom>
              <a:avLst/>
              <a:gdLst>
                <a:gd name="T0" fmla="*/ 0 w 27"/>
                <a:gd name="T1" fmla="*/ 3 h 3"/>
                <a:gd name="T2" fmla="*/ 16 w 27"/>
                <a:gd name="T3" fmla="*/ 1 h 3"/>
                <a:gd name="T4" fmla="*/ 27 w 27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3">
                  <a:moveTo>
                    <a:pt x="0" y="3"/>
                  </a:moveTo>
                  <a:cubicBezTo>
                    <a:pt x="0" y="3"/>
                    <a:pt x="8" y="3"/>
                    <a:pt x="16" y="1"/>
                  </a:cubicBezTo>
                  <a:cubicBezTo>
                    <a:pt x="16" y="1"/>
                    <a:pt x="24" y="0"/>
                    <a:pt x="27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12" name="Line 218"/>
            <p:cNvSpPr>
              <a:spLocks noChangeShapeType="1"/>
            </p:cNvSpPr>
            <p:nvPr/>
          </p:nvSpPr>
          <p:spPr bwMode="auto">
            <a:xfrm flipV="1">
              <a:off x="7221538" y="3495676"/>
              <a:ext cx="11112" cy="1588"/>
            </a:xfrm>
            <a:prstGeom prst="line">
              <a:avLst/>
            </a:pr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13" name="Line 219"/>
            <p:cNvSpPr>
              <a:spLocks noChangeShapeType="1"/>
            </p:cNvSpPr>
            <p:nvPr/>
          </p:nvSpPr>
          <p:spPr bwMode="auto">
            <a:xfrm>
              <a:off x="7327900" y="3492501"/>
              <a:ext cx="12700" cy="0"/>
            </a:xfrm>
            <a:prstGeom prst="line">
              <a:avLst/>
            </a:pr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14" name="Freeform 220"/>
            <p:cNvSpPr/>
            <p:nvPr/>
          </p:nvSpPr>
          <p:spPr bwMode="auto">
            <a:xfrm>
              <a:off x="7242175" y="3494088"/>
              <a:ext cx="11112" cy="1588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4" y="1"/>
                    <a:pt x="7" y="1"/>
                    <a:pt x="10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15" name="Freeform 221"/>
            <p:cNvSpPr/>
            <p:nvPr/>
          </p:nvSpPr>
          <p:spPr bwMode="auto">
            <a:xfrm>
              <a:off x="7350125" y="3490913"/>
              <a:ext cx="7937" cy="0"/>
            </a:xfrm>
            <a:custGeom>
              <a:avLst/>
              <a:gdLst>
                <a:gd name="T0" fmla="*/ 0 w 8"/>
                <a:gd name="T1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cubicBezTo>
                    <a:pt x="0" y="0"/>
                    <a:pt x="4" y="0"/>
                    <a:pt x="8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16" name="Freeform 222"/>
            <p:cNvSpPr/>
            <p:nvPr/>
          </p:nvSpPr>
          <p:spPr bwMode="auto">
            <a:xfrm>
              <a:off x="7307263" y="3492501"/>
              <a:ext cx="9525" cy="1588"/>
            </a:xfrm>
            <a:custGeom>
              <a:avLst/>
              <a:gdLst>
                <a:gd name="T0" fmla="*/ 0 w 10"/>
                <a:gd name="T1" fmla="*/ 1 h 1"/>
                <a:gd name="T2" fmla="*/ 10 w 1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1">
                  <a:moveTo>
                    <a:pt x="0" y="1"/>
                  </a:moveTo>
                  <a:cubicBezTo>
                    <a:pt x="0" y="1"/>
                    <a:pt x="3" y="0"/>
                    <a:pt x="10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17" name="Freeform 223"/>
            <p:cNvSpPr/>
            <p:nvPr/>
          </p:nvSpPr>
          <p:spPr bwMode="auto">
            <a:xfrm>
              <a:off x="7264400" y="3492501"/>
              <a:ext cx="30162" cy="3175"/>
            </a:xfrm>
            <a:custGeom>
              <a:avLst/>
              <a:gdLst>
                <a:gd name="T0" fmla="*/ 0 w 28"/>
                <a:gd name="T1" fmla="*/ 3 h 3"/>
                <a:gd name="T2" fmla="*/ 17 w 28"/>
                <a:gd name="T3" fmla="*/ 1 h 3"/>
                <a:gd name="T4" fmla="*/ 28 w 28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">
                  <a:moveTo>
                    <a:pt x="0" y="3"/>
                  </a:moveTo>
                  <a:cubicBezTo>
                    <a:pt x="0" y="3"/>
                    <a:pt x="8" y="3"/>
                    <a:pt x="17" y="1"/>
                  </a:cubicBezTo>
                  <a:cubicBezTo>
                    <a:pt x="17" y="1"/>
                    <a:pt x="24" y="0"/>
                    <a:pt x="28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18" name="Freeform 224"/>
            <p:cNvSpPr/>
            <p:nvPr/>
          </p:nvSpPr>
          <p:spPr bwMode="auto">
            <a:xfrm>
              <a:off x="7234238" y="3435351"/>
              <a:ext cx="12700" cy="1588"/>
            </a:xfrm>
            <a:custGeom>
              <a:avLst/>
              <a:gdLst>
                <a:gd name="T0" fmla="*/ 0 w 12"/>
                <a:gd name="T1" fmla="*/ 1 h 2"/>
                <a:gd name="T2" fmla="*/ 12 w 1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2">
                  <a:moveTo>
                    <a:pt x="0" y="1"/>
                  </a:moveTo>
                  <a:cubicBezTo>
                    <a:pt x="0" y="1"/>
                    <a:pt x="6" y="2"/>
                    <a:pt x="12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19" name="Freeform 225"/>
            <p:cNvSpPr/>
            <p:nvPr/>
          </p:nvSpPr>
          <p:spPr bwMode="auto">
            <a:xfrm>
              <a:off x="7213600" y="3435351"/>
              <a:ext cx="11112" cy="1588"/>
            </a:xfrm>
            <a:custGeom>
              <a:avLst/>
              <a:gdLst>
                <a:gd name="T0" fmla="*/ 0 w 12"/>
                <a:gd name="T1" fmla="*/ 1 h 1"/>
                <a:gd name="T2" fmla="*/ 12 w 1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">
                  <a:moveTo>
                    <a:pt x="0" y="1"/>
                  </a:moveTo>
                  <a:cubicBezTo>
                    <a:pt x="4" y="0"/>
                    <a:pt x="8" y="0"/>
                    <a:pt x="12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20" name="Freeform 226"/>
            <p:cNvSpPr/>
            <p:nvPr/>
          </p:nvSpPr>
          <p:spPr bwMode="auto">
            <a:xfrm>
              <a:off x="7256463" y="3432176"/>
              <a:ext cx="12700" cy="3175"/>
            </a:xfrm>
            <a:custGeom>
              <a:avLst/>
              <a:gdLst>
                <a:gd name="T0" fmla="*/ 0 w 11"/>
                <a:gd name="T1" fmla="*/ 2 h 2"/>
                <a:gd name="T2" fmla="*/ 11 w 11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2">
                  <a:moveTo>
                    <a:pt x="0" y="2"/>
                  </a:moveTo>
                  <a:cubicBezTo>
                    <a:pt x="0" y="2"/>
                    <a:pt x="5" y="0"/>
                    <a:pt x="11" y="1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21" name="Freeform 227"/>
            <p:cNvSpPr/>
            <p:nvPr/>
          </p:nvSpPr>
          <p:spPr bwMode="auto">
            <a:xfrm>
              <a:off x="7304088" y="3432176"/>
              <a:ext cx="14287" cy="3175"/>
            </a:xfrm>
            <a:custGeom>
              <a:avLst/>
              <a:gdLst>
                <a:gd name="T0" fmla="*/ 0 w 14"/>
                <a:gd name="T1" fmla="*/ 3 h 3"/>
                <a:gd name="T2" fmla="*/ 14 w 14"/>
                <a:gd name="T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3">
                  <a:moveTo>
                    <a:pt x="0" y="3"/>
                  </a:moveTo>
                  <a:cubicBezTo>
                    <a:pt x="4" y="2"/>
                    <a:pt x="9" y="0"/>
                    <a:pt x="14" y="1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22" name="Freeform 228"/>
            <p:cNvSpPr/>
            <p:nvPr/>
          </p:nvSpPr>
          <p:spPr bwMode="auto">
            <a:xfrm>
              <a:off x="7278688" y="3433763"/>
              <a:ext cx="11112" cy="1588"/>
            </a:xfrm>
            <a:custGeom>
              <a:avLst/>
              <a:gdLst>
                <a:gd name="T0" fmla="*/ 0 w 11"/>
                <a:gd name="T1" fmla="*/ 0 h 1"/>
                <a:gd name="T2" fmla="*/ 11 w 11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">
                  <a:moveTo>
                    <a:pt x="0" y="0"/>
                  </a:moveTo>
                  <a:cubicBezTo>
                    <a:pt x="4" y="0"/>
                    <a:pt x="7" y="1"/>
                    <a:pt x="11" y="1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23" name="Freeform 229"/>
            <p:cNvSpPr/>
            <p:nvPr/>
          </p:nvSpPr>
          <p:spPr bwMode="auto">
            <a:xfrm>
              <a:off x="7362825" y="3429001"/>
              <a:ext cx="22225" cy="4763"/>
            </a:xfrm>
            <a:custGeom>
              <a:avLst/>
              <a:gdLst>
                <a:gd name="T0" fmla="*/ 0 w 21"/>
                <a:gd name="T1" fmla="*/ 3 h 4"/>
                <a:gd name="T2" fmla="*/ 11 w 21"/>
                <a:gd name="T3" fmla="*/ 2 h 4"/>
                <a:gd name="T4" fmla="*/ 21 w 2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3"/>
                  </a:moveTo>
                  <a:cubicBezTo>
                    <a:pt x="0" y="3"/>
                    <a:pt x="6" y="4"/>
                    <a:pt x="11" y="2"/>
                  </a:cubicBezTo>
                  <a:cubicBezTo>
                    <a:pt x="11" y="2"/>
                    <a:pt x="18" y="0"/>
                    <a:pt x="21" y="1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24" name="Freeform 230"/>
            <p:cNvSpPr/>
            <p:nvPr/>
          </p:nvSpPr>
          <p:spPr bwMode="auto">
            <a:xfrm>
              <a:off x="7332663" y="3432176"/>
              <a:ext cx="14287" cy="3175"/>
            </a:xfrm>
            <a:custGeom>
              <a:avLst/>
              <a:gdLst>
                <a:gd name="T0" fmla="*/ 0 w 14"/>
                <a:gd name="T1" fmla="*/ 1 h 2"/>
                <a:gd name="T2" fmla="*/ 10 w 14"/>
                <a:gd name="T3" fmla="*/ 1 h 2"/>
                <a:gd name="T4" fmla="*/ 14 w 1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">
                  <a:moveTo>
                    <a:pt x="0" y="1"/>
                  </a:moveTo>
                  <a:cubicBezTo>
                    <a:pt x="0" y="1"/>
                    <a:pt x="4" y="2"/>
                    <a:pt x="10" y="1"/>
                  </a:cubicBezTo>
                  <a:cubicBezTo>
                    <a:pt x="10" y="1"/>
                    <a:pt x="12" y="0"/>
                    <a:pt x="14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25" name="Line 231"/>
            <p:cNvSpPr>
              <a:spLocks noChangeShapeType="1"/>
            </p:cNvSpPr>
            <p:nvPr/>
          </p:nvSpPr>
          <p:spPr bwMode="auto">
            <a:xfrm flipV="1">
              <a:off x="7375525" y="3400426"/>
              <a:ext cx="14287" cy="1588"/>
            </a:xfrm>
            <a:prstGeom prst="line">
              <a:avLst/>
            </a:pr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26" name="Line 232"/>
            <p:cNvSpPr>
              <a:spLocks noChangeShapeType="1"/>
            </p:cNvSpPr>
            <p:nvPr/>
          </p:nvSpPr>
          <p:spPr bwMode="auto">
            <a:xfrm>
              <a:off x="7400925" y="3394076"/>
              <a:ext cx="11112" cy="0"/>
            </a:xfrm>
            <a:prstGeom prst="line">
              <a:avLst/>
            </a:pr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27" name="Line 233"/>
            <p:cNvSpPr>
              <a:spLocks noChangeShapeType="1"/>
            </p:cNvSpPr>
            <p:nvPr/>
          </p:nvSpPr>
          <p:spPr bwMode="auto">
            <a:xfrm flipV="1">
              <a:off x="7432675" y="3457576"/>
              <a:ext cx="9525" cy="1588"/>
            </a:xfrm>
            <a:prstGeom prst="line">
              <a:avLst/>
            </a:pr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28" name="Freeform 234"/>
            <p:cNvSpPr/>
            <p:nvPr/>
          </p:nvSpPr>
          <p:spPr bwMode="auto">
            <a:xfrm>
              <a:off x="7396163" y="3487738"/>
              <a:ext cx="19050" cy="0"/>
            </a:xfrm>
            <a:custGeom>
              <a:avLst/>
              <a:gdLst>
                <a:gd name="T0" fmla="*/ 12 w 12"/>
                <a:gd name="T1" fmla="*/ 5 w 12"/>
                <a:gd name="T2" fmla="*/ 0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29" name="Freeform 235"/>
            <p:cNvSpPr/>
            <p:nvPr/>
          </p:nvSpPr>
          <p:spPr bwMode="auto">
            <a:xfrm>
              <a:off x="7426325" y="3487738"/>
              <a:ext cx="11112" cy="0"/>
            </a:xfrm>
            <a:custGeom>
              <a:avLst/>
              <a:gdLst>
                <a:gd name="T0" fmla="*/ 0 w 10"/>
                <a:gd name="T1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cubicBezTo>
                    <a:pt x="3" y="0"/>
                    <a:pt x="7" y="0"/>
                    <a:pt x="10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30" name="Line 236"/>
            <p:cNvSpPr>
              <a:spLocks noChangeShapeType="1"/>
            </p:cNvSpPr>
            <p:nvPr/>
          </p:nvSpPr>
          <p:spPr bwMode="auto">
            <a:xfrm flipV="1">
              <a:off x="7402513" y="3457576"/>
              <a:ext cx="11112" cy="1588"/>
            </a:xfrm>
            <a:prstGeom prst="line">
              <a:avLst/>
            </a:pr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31" name="Line 237"/>
            <p:cNvSpPr>
              <a:spLocks noChangeShapeType="1"/>
            </p:cNvSpPr>
            <p:nvPr/>
          </p:nvSpPr>
          <p:spPr bwMode="auto">
            <a:xfrm>
              <a:off x="7388225" y="3459163"/>
              <a:ext cx="6350" cy="0"/>
            </a:xfrm>
            <a:prstGeom prst="line">
              <a:avLst/>
            </a:pr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32" name="Line 238"/>
            <p:cNvSpPr>
              <a:spLocks noChangeShapeType="1"/>
            </p:cNvSpPr>
            <p:nvPr/>
          </p:nvSpPr>
          <p:spPr bwMode="auto">
            <a:xfrm>
              <a:off x="7367588" y="3460751"/>
              <a:ext cx="11112" cy="0"/>
            </a:xfrm>
            <a:prstGeom prst="line">
              <a:avLst/>
            </a:pr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33" name="Line 239"/>
            <p:cNvSpPr>
              <a:spLocks noChangeShapeType="1"/>
            </p:cNvSpPr>
            <p:nvPr/>
          </p:nvSpPr>
          <p:spPr bwMode="auto">
            <a:xfrm flipV="1">
              <a:off x="7367588" y="3487738"/>
              <a:ext cx="15875" cy="1588"/>
            </a:xfrm>
            <a:prstGeom prst="line">
              <a:avLst/>
            </a:pr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34" name="Freeform 240"/>
            <p:cNvSpPr/>
            <p:nvPr/>
          </p:nvSpPr>
          <p:spPr bwMode="auto">
            <a:xfrm>
              <a:off x="7291388" y="3128963"/>
              <a:ext cx="52387" cy="49213"/>
            </a:xfrm>
            <a:custGeom>
              <a:avLst/>
              <a:gdLst>
                <a:gd name="T0" fmla="*/ 10 w 49"/>
                <a:gd name="T1" fmla="*/ 47 h 47"/>
                <a:gd name="T2" fmla="*/ 13 w 49"/>
                <a:gd name="T3" fmla="*/ 29 h 47"/>
                <a:gd name="T4" fmla="*/ 0 w 49"/>
                <a:gd name="T5" fmla="*/ 16 h 47"/>
                <a:gd name="T6" fmla="*/ 25 w 49"/>
                <a:gd name="T7" fmla="*/ 0 h 47"/>
                <a:gd name="T8" fmla="*/ 49 w 49"/>
                <a:gd name="T9" fmla="*/ 16 h 47"/>
                <a:gd name="T10" fmla="*/ 37 w 49"/>
                <a:gd name="T11" fmla="*/ 29 h 47"/>
                <a:gd name="T12" fmla="*/ 41 w 49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7">
                  <a:moveTo>
                    <a:pt x="10" y="47"/>
                  </a:moveTo>
                  <a:cubicBezTo>
                    <a:pt x="13" y="29"/>
                    <a:pt x="13" y="29"/>
                    <a:pt x="13" y="29"/>
                  </a:cubicBezTo>
                  <a:cubicBezTo>
                    <a:pt x="5" y="27"/>
                    <a:pt x="0" y="22"/>
                    <a:pt x="0" y="16"/>
                  </a:cubicBezTo>
                  <a:cubicBezTo>
                    <a:pt x="0" y="7"/>
                    <a:pt x="11" y="0"/>
                    <a:pt x="25" y="0"/>
                  </a:cubicBezTo>
                  <a:cubicBezTo>
                    <a:pt x="38" y="0"/>
                    <a:pt x="49" y="7"/>
                    <a:pt x="49" y="16"/>
                  </a:cubicBezTo>
                  <a:cubicBezTo>
                    <a:pt x="49" y="22"/>
                    <a:pt x="44" y="27"/>
                    <a:pt x="37" y="29"/>
                  </a:cubicBezTo>
                  <a:cubicBezTo>
                    <a:pt x="41" y="47"/>
                    <a:pt x="41" y="47"/>
                    <a:pt x="41" y="47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35" name="Freeform 241"/>
            <p:cNvSpPr/>
            <p:nvPr/>
          </p:nvSpPr>
          <p:spPr bwMode="auto">
            <a:xfrm>
              <a:off x="7283450" y="3128963"/>
              <a:ext cx="50800" cy="49213"/>
            </a:xfrm>
            <a:custGeom>
              <a:avLst/>
              <a:gdLst>
                <a:gd name="T0" fmla="*/ 10 w 49"/>
                <a:gd name="T1" fmla="*/ 47 h 47"/>
                <a:gd name="T2" fmla="*/ 13 w 49"/>
                <a:gd name="T3" fmla="*/ 29 h 47"/>
                <a:gd name="T4" fmla="*/ 0 w 49"/>
                <a:gd name="T5" fmla="*/ 16 h 47"/>
                <a:gd name="T6" fmla="*/ 24 w 49"/>
                <a:gd name="T7" fmla="*/ 0 h 47"/>
                <a:gd name="T8" fmla="*/ 49 w 49"/>
                <a:gd name="T9" fmla="*/ 16 h 47"/>
                <a:gd name="T10" fmla="*/ 37 w 49"/>
                <a:gd name="T11" fmla="*/ 29 h 47"/>
                <a:gd name="T12" fmla="*/ 40 w 49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7">
                  <a:moveTo>
                    <a:pt x="10" y="47"/>
                  </a:moveTo>
                  <a:cubicBezTo>
                    <a:pt x="13" y="29"/>
                    <a:pt x="13" y="29"/>
                    <a:pt x="13" y="29"/>
                  </a:cubicBezTo>
                  <a:cubicBezTo>
                    <a:pt x="5" y="27"/>
                    <a:pt x="0" y="22"/>
                    <a:pt x="0" y="16"/>
                  </a:cubicBezTo>
                  <a:cubicBezTo>
                    <a:pt x="0" y="7"/>
                    <a:pt x="11" y="0"/>
                    <a:pt x="24" y="0"/>
                  </a:cubicBezTo>
                  <a:cubicBezTo>
                    <a:pt x="38" y="0"/>
                    <a:pt x="49" y="7"/>
                    <a:pt x="49" y="16"/>
                  </a:cubicBezTo>
                  <a:cubicBezTo>
                    <a:pt x="49" y="22"/>
                    <a:pt x="44" y="27"/>
                    <a:pt x="37" y="29"/>
                  </a:cubicBezTo>
                  <a:cubicBezTo>
                    <a:pt x="40" y="47"/>
                    <a:pt x="40" y="47"/>
                    <a:pt x="40" y="47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36" name="Freeform 242"/>
            <p:cNvSpPr/>
            <p:nvPr/>
          </p:nvSpPr>
          <p:spPr bwMode="auto">
            <a:xfrm>
              <a:off x="7264400" y="3175001"/>
              <a:ext cx="109537" cy="63500"/>
            </a:xfrm>
            <a:custGeom>
              <a:avLst/>
              <a:gdLst>
                <a:gd name="T0" fmla="*/ 0 w 104"/>
                <a:gd name="T1" fmla="*/ 11 h 61"/>
                <a:gd name="T2" fmla="*/ 0 w 104"/>
                <a:gd name="T3" fmla="*/ 40 h 61"/>
                <a:gd name="T4" fmla="*/ 4 w 104"/>
                <a:gd name="T5" fmla="*/ 56 h 61"/>
                <a:gd name="T6" fmla="*/ 10 w 104"/>
                <a:gd name="T7" fmla="*/ 61 h 61"/>
                <a:gd name="T8" fmla="*/ 48 w 104"/>
                <a:gd name="T9" fmla="*/ 61 h 61"/>
                <a:gd name="T10" fmla="*/ 97 w 104"/>
                <a:gd name="T11" fmla="*/ 60 h 61"/>
                <a:gd name="T12" fmla="*/ 102 w 104"/>
                <a:gd name="T13" fmla="*/ 54 h 61"/>
                <a:gd name="T14" fmla="*/ 97 w 104"/>
                <a:gd name="T15" fmla="*/ 41 h 61"/>
                <a:gd name="T16" fmla="*/ 97 w 104"/>
                <a:gd name="T17" fmla="*/ 13 h 61"/>
                <a:gd name="T18" fmla="*/ 88 w 104"/>
                <a:gd name="T19" fmla="*/ 2 h 61"/>
                <a:gd name="T20" fmla="*/ 11 w 104"/>
                <a:gd name="T21" fmla="*/ 5 h 61"/>
                <a:gd name="T22" fmla="*/ 8 w 104"/>
                <a:gd name="T23" fmla="*/ 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" h="61">
                  <a:moveTo>
                    <a:pt x="0" y="11"/>
                  </a:moveTo>
                  <a:cubicBezTo>
                    <a:pt x="0" y="11"/>
                    <a:pt x="0" y="32"/>
                    <a:pt x="0" y="40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56"/>
                    <a:pt x="4" y="61"/>
                    <a:pt x="10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7" y="60"/>
                    <a:pt x="104" y="57"/>
                    <a:pt x="102" y="54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7" y="0"/>
                    <a:pt x="88" y="2"/>
                    <a:pt x="88" y="2"/>
                  </a:cubicBezTo>
                  <a:cubicBezTo>
                    <a:pt x="57" y="5"/>
                    <a:pt x="11" y="5"/>
                    <a:pt x="11" y="5"/>
                  </a:cubicBezTo>
                  <a:cubicBezTo>
                    <a:pt x="11" y="5"/>
                    <a:pt x="10" y="5"/>
                    <a:pt x="8" y="5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37" name="Freeform 243"/>
            <p:cNvSpPr/>
            <p:nvPr/>
          </p:nvSpPr>
          <p:spPr bwMode="auto">
            <a:xfrm>
              <a:off x="7288213" y="3221038"/>
              <a:ext cx="65087" cy="0"/>
            </a:xfrm>
            <a:custGeom>
              <a:avLst/>
              <a:gdLst>
                <a:gd name="T0" fmla="*/ 0 w 41"/>
                <a:gd name="T1" fmla="*/ 21 w 41"/>
                <a:gd name="T2" fmla="*/ 41 w 4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1">
                  <a:moveTo>
                    <a:pt x="0" y="0"/>
                  </a:moveTo>
                  <a:lnTo>
                    <a:pt x="21" y="0"/>
                  </a:lnTo>
                  <a:lnTo>
                    <a:pt x="41" y="0"/>
                  </a:ln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38" name="Freeform 244"/>
            <p:cNvSpPr/>
            <p:nvPr/>
          </p:nvSpPr>
          <p:spPr bwMode="auto">
            <a:xfrm>
              <a:off x="7385050" y="3130551"/>
              <a:ext cx="31750" cy="26988"/>
            </a:xfrm>
            <a:custGeom>
              <a:avLst/>
              <a:gdLst>
                <a:gd name="T0" fmla="*/ 10 w 30"/>
                <a:gd name="T1" fmla="*/ 25 h 26"/>
                <a:gd name="T2" fmla="*/ 6 w 30"/>
                <a:gd name="T3" fmla="*/ 21 h 26"/>
                <a:gd name="T4" fmla="*/ 0 w 30"/>
                <a:gd name="T5" fmla="*/ 8 h 26"/>
                <a:gd name="T6" fmla="*/ 6 w 30"/>
                <a:gd name="T7" fmla="*/ 0 h 26"/>
                <a:gd name="T8" fmla="*/ 13 w 30"/>
                <a:gd name="T9" fmla="*/ 10 h 26"/>
                <a:gd name="T10" fmla="*/ 14 w 30"/>
                <a:gd name="T11" fmla="*/ 12 h 26"/>
                <a:gd name="T12" fmla="*/ 24 w 30"/>
                <a:gd name="T13" fmla="*/ 5 h 26"/>
                <a:gd name="T14" fmla="*/ 24 w 30"/>
                <a:gd name="T15" fmla="*/ 18 h 26"/>
                <a:gd name="T16" fmla="*/ 13 w 30"/>
                <a:gd name="T17" fmla="*/ 26 h 26"/>
                <a:gd name="T18" fmla="*/ 10 w 30"/>
                <a:gd name="T1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6">
                  <a:moveTo>
                    <a:pt x="10" y="25"/>
                  </a:moveTo>
                  <a:cubicBezTo>
                    <a:pt x="8" y="25"/>
                    <a:pt x="7" y="23"/>
                    <a:pt x="6" y="21"/>
                  </a:cubicBezTo>
                  <a:cubicBezTo>
                    <a:pt x="4" y="17"/>
                    <a:pt x="0" y="12"/>
                    <a:pt x="0" y="8"/>
                  </a:cubicBezTo>
                  <a:cubicBezTo>
                    <a:pt x="0" y="5"/>
                    <a:pt x="3" y="0"/>
                    <a:pt x="6" y="0"/>
                  </a:cubicBezTo>
                  <a:cubicBezTo>
                    <a:pt x="11" y="0"/>
                    <a:pt x="13" y="6"/>
                    <a:pt x="13" y="10"/>
                  </a:cubicBezTo>
                  <a:cubicBezTo>
                    <a:pt x="13" y="10"/>
                    <a:pt x="14" y="12"/>
                    <a:pt x="14" y="12"/>
                  </a:cubicBezTo>
                  <a:cubicBezTo>
                    <a:pt x="13" y="8"/>
                    <a:pt x="20" y="3"/>
                    <a:pt x="24" y="5"/>
                  </a:cubicBezTo>
                  <a:cubicBezTo>
                    <a:pt x="30" y="7"/>
                    <a:pt x="27" y="14"/>
                    <a:pt x="24" y="18"/>
                  </a:cubicBezTo>
                  <a:cubicBezTo>
                    <a:pt x="21" y="20"/>
                    <a:pt x="16" y="26"/>
                    <a:pt x="13" y="26"/>
                  </a:cubicBezTo>
                  <a:cubicBezTo>
                    <a:pt x="11" y="26"/>
                    <a:pt x="11" y="26"/>
                    <a:pt x="10" y="25"/>
                  </a:cubicBezTo>
                  <a:close/>
                </a:path>
              </a:pathLst>
            </a:custGeom>
            <a:solidFill>
              <a:srgbClr val="563118"/>
            </a:solidFill>
            <a:ln w="12700">
              <a:solidFill>
                <a:schemeClr val="accent3"/>
              </a:solidFill>
              <a:round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39" name="Freeform 245"/>
            <p:cNvSpPr/>
            <p:nvPr/>
          </p:nvSpPr>
          <p:spPr bwMode="auto">
            <a:xfrm>
              <a:off x="7426325" y="3087688"/>
              <a:ext cx="31750" cy="26988"/>
            </a:xfrm>
            <a:custGeom>
              <a:avLst/>
              <a:gdLst>
                <a:gd name="T0" fmla="*/ 10 w 30"/>
                <a:gd name="T1" fmla="*/ 25 h 26"/>
                <a:gd name="T2" fmla="*/ 6 w 30"/>
                <a:gd name="T3" fmla="*/ 21 h 26"/>
                <a:gd name="T4" fmla="*/ 0 w 30"/>
                <a:gd name="T5" fmla="*/ 8 h 26"/>
                <a:gd name="T6" fmla="*/ 6 w 30"/>
                <a:gd name="T7" fmla="*/ 0 h 26"/>
                <a:gd name="T8" fmla="*/ 13 w 30"/>
                <a:gd name="T9" fmla="*/ 10 h 26"/>
                <a:gd name="T10" fmla="*/ 14 w 30"/>
                <a:gd name="T11" fmla="*/ 12 h 26"/>
                <a:gd name="T12" fmla="*/ 24 w 30"/>
                <a:gd name="T13" fmla="*/ 4 h 26"/>
                <a:gd name="T14" fmla="*/ 23 w 30"/>
                <a:gd name="T15" fmla="*/ 17 h 26"/>
                <a:gd name="T16" fmla="*/ 12 w 30"/>
                <a:gd name="T17" fmla="*/ 26 h 26"/>
                <a:gd name="T18" fmla="*/ 10 w 30"/>
                <a:gd name="T1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6">
                  <a:moveTo>
                    <a:pt x="10" y="25"/>
                  </a:moveTo>
                  <a:cubicBezTo>
                    <a:pt x="8" y="24"/>
                    <a:pt x="7" y="23"/>
                    <a:pt x="6" y="21"/>
                  </a:cubicBezTo>
                  <a:cubicBezTo>
                    <a:pt x="3" y="17"/>
                    <a:pt x="0" y="12"/>
                    <a:pt x="0" y="8"/>
                  </a:cubicBezTo>
                  <a:cubicBezTo>
                    <a:pt x="0" y="5"/>
                    <a:pt x="2" y="0"/>
                    <a:pt x="6" y="0"/>
                  </a:cubicBezTo>
                  <a:cubicBezTo>
                    <a:pt x="11" y="0"/>
                    <a:pt x="12" y="6"/>
                    <a:pt x="13" y="10"/>
                  </a:cubicBezTo>
                  <a:cubicBezTo>
                    <a:pt x="13" y="10"/>
                    <a:pt x="14" y="12"/>
                    <a:pt x="14" y="12"/>
                  </a:cubicBezTo>
                  <a:cubicBezTo>
                    <a:pt x="13" y="8"/>
                    <a:pt x="20" y="3"/>
                    <a:pt x="24" y="4"/>
                  </a:cubicBezTo>
                  <a:cubicBezTo>
                    <a:pt x="30" y="6"/>
                    <a:pt x="26" y="14"/>
                    <a:pt x="23" y="17"/>
                  </a:cubicBezTo>
                  <a:cubicBezTo>
                    <a:pt x="21" y="20"/>
                    <a:pt x="16" y="26"/>
                    <a:pt x="12" y="26"/>
                  </a:cubicBezTo>
                  <a:cubicBezTo>
                    <a:pt x="11" y="26"/>
                    <a:pt x="10" y="26"/>
                    <a:pt x="10" y="25"/>
                  </a:cubicBezTo>
                  <a:close/>
                </a:path>
              </a:pathLst>
            </a:custGeom>
            <a:solidFill>
              <a:srgbClr val="563118"/>
            </a:solidFill>
            <a:ln w="12700">
              <a:solidFill>
                <a:schemeClr val="accent3"/>
              </a:solidFill>
              <a:round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0" name="Freeform 246"/>
            <p:cNvSpPr/>
            <p:nvPr/>
          </p:nvSpPr>
          <p:spPr bwMode="auto">
            <a:xfrm>
              <a:off x="7459663" y="3130551"/>
              <a:ext cx="31750" cy="26988"/>
            </a:xfrm>
            <a:custGeom>
              <a:avLst/>
              <a:gdLst>
                <a:gd name="T0" fmla="*/ 10 w 30"/>
                <a:gd name="T1" fmla="*/ 25 h 26"/>
                <a:gd name="T2" fmla="*/ 6 w 30"/>
                <a:gd name="T3" fmla="*/ 21 h 26"/>
                <a:gd name="T4" fmla="*/ 0 w 30"/>
                <a:gd name="T5" fmla="*/ 8 h 26"/>
                <a:gd name="T6" fmla="*/ 6 w 30"/>
                <a:gd name="T7" fmla="*/ 0 h 26"/>
                <a:gd name="T8" fmla="*/ 13 w 30"/>
                <a:gd name="T9" fmla="*/ 10 h 26"/>
                <a:gd name="T10" fmla="*/ 14 w 30"/>
                <a:gd name="T11" fmla="*/ 12 h 26"/>
                <a:gd name="T12" fmla="*/ 24 w 30"/>
                <a:gd name="T13" fmla="*/ 5 h 26"/>
                <a:gd name="T14" fmla="*/ 23 w 30"/>
                <a:gd name="T15" fmla="*/ 18 h 26"/>
                <a:gd name="T16" fmla="*/ 13 w 30"/>
                <a:gd name="T17" fmla="*/ 26 h 26"/>
                <a:gd name="T18" fmla="*/ 10 w 30"/>
                <a:gd name="T1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6">
                  <a:moveTo>
                    <a:pt x="10" y="25"/>
                  </a:moveTo>
                  <a:cubicBezTo>
                    <a:pt x="8" y="25"/>
                    <a:pt x="7" y="23"/>
                    <a:pt x="6" y="21"/>
                  </a:cubicBezTo>
                  <a:cubicBezTo>
                    <a:pt x="4" y="17"/>
                    <a:pt x="0" y="12"/>
                    <a:pt x="0" y="8"/>
                  </a:cubicBezTo>
                  <a:cubicBezTo>
                    <a:pt x="0" y="5"/>
                    <a:pt x="3" y="0"/>
                    <a:pt x="6" y="0"/>
                  </a:cubicBezTo>
                  <a:cubicBezTo>
                    <a:pt x="11" y="0"/>
                    <a:pt x="13" y="6"/>
                    <a:pt x="13" y="10"/>
                  </a:cubicBezTo>
                  <a:cubicBezTo>
                    <a:pt x="13" y="10"/>
                    <a:pt x="14" y="12"/>
                    <a:pt x="14" y="12"/>
                  </a:cubicBezTo>
                  <a:cubicBezTo>
                    <a:pt x="13" y="8"/>
                    <a:pt x="20" y="3"/>
                    <a:pt x="24" y="5"/>
                  </a:cubicBezTo>
                  <a:cubicBezTo>
                    <a:pt x="30" y="7"/>
                    <a:pt x="26" y="14"/>
                    <a:pt x="23" y="18"/>
                  </a:cubicBezTo>
                  <a:cubicBezTo>
                    <a:pt x="21" y="20"/>
                    <a:pt x="16" y="26"/>
                    <a:pt x="13" y="26"/>
                  </a:cubicBezTo>
                  <a:cubicBezTo>
                    <a:pt x="11" y="26"/>
                    <a:pt x="10" y="26"/>
                    <a:pt x="10" y="25"/>
                  </a:cubicBezTo>
                  <a:close/>
                </a:path>
              </a:pathLst>
            </a:custGeom>
            <a:solidFill>
              <a:srgbClr val="563118"/>
            </a:solidFill>
            <a:ln w="12700">
              <a:solidFill>
                <a:schemeClr val="accent3"/>
              </a:solidFill>
              <a:round/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49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9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5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4"/>
          <p:cNvGrpSpPr/>
          <p:nvPr/>
        </p:nvGrpSpPr>
        <p:grpSpPr>
          <a:xfrm>
            <a:off x="304764" y="440792"/>
            <a:ext cx="657347" cy="738538"/>
            <a:chOff x="0" y="0"/>
            <a:chExt cx="807366" cy="906807"/>
          </a:xfrm>
          <a:noFill/>
        </p:grpSpPr>
        <p:sp>
          <p:nvSpPr>
            <p:cNvPr id="32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grpFill/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787" tIns="50787" rIns="50787" bIns="50787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dirty="0">
                <a:cs typeface="+mn-ea"/>
                <a:sym typeface="+mn-lt"/>
              </a:endParaRPr>
            </a:p>
          </p:txBody>
        </p:sp>
        <p:sp>
          <p:nvSpPr>
            <p:cNvPr id="33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787" tIns="50787" rIns="50787" bIns="50787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dirty="0">
                <a:cs typeface="+mn-ea"/>
                <a:sym typeface="+mn-lt"/>
              </a:endParaRPr>
            </a:p>
          </p:txBody>
        </p:sp>
      </p:grpSp>
      <p:grpSp>
        <p:nvGrpSpPr>
          <p:cNvPr id="5" name="Group 44"/>
          <p:cNvGrpSpPr/>
          <p:nvPr/>
        </p:nvGrpSpPr>
        <p:grpSpPr>
          <a:xfrm>
            <a:off x="304829" y="2715339"/>
            <a:ext cx="657347" cy="738538"/>
            <a:chOff x="0" y="0"/>
            <a:chExt cx="807366" cy="906807"/>
          </a:xfrm>
        </p:grpSpPr>
        <p:sp>
          <p:nvSpPr>
            <p:cNvPr id="35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787" tIns="50787" rIns="50787" bIns="50787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dirty="0">
                <a:cs typeface="+mn-ea"/>
                <a:sym typeface="+mn-lt"/>
              </a:endParaRPr>
            </a:p>
          </p:txBody>
        </p:sp>
        <p:sp>
          <p:nvSpPr>
            <p:cNvPr id="36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787" tIns="50787" rIns="50787" bIns="50787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dirty="0">
                <a:cs typeface="+mn-ea"/>
                <a:sym typeface="+mn-lt"/>
              </a:endParaRPr>
            </a:p>
          </p:txBody>
        </p:sp>
      </p:grpSp>
      <p:grpSp>
        <p:nvGrpSpPr>
          <p:cNvPr id="6" name="Group 44"/>
          <p:cNvGrpSpPr/>
          <p:nvPr/>
        </p:nvGrpSpPr>
        <p:grpSpPr>
          <a:xfrm>
            <a:off x="304894" y="5109265"/>
            <a:ext cx="657347" cy="738538"/>
            <a:chOff x="0" y="0"/>
            <a:chExt cx="807366" cy="906807"/>
          </a:xfrm>
        </p:grpSpPr>
        <p:sp>
          <p:nvSpPr>
            <p:cNvPr id="38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787" tIns="50787" rIns="50787" bIns="50787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dirty="0">
                <a:cs typeface="+mn-ea"/>
                <a:sym typeface="+mn-lt"/>
              </a:endParaRPr>
            </a:p>
          </p:txBody>
        </p:sp>
        <p:sp>
          <p:nvSpPr>
            <p:cNvPr id="39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787" tIns="50787" rIns="50787" bIns="50787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dirty="0">
                <a:cs typeface="+mn-ea"/>
                <a:sym typeface="+mn-lt"/>
              </a:endParaRPr>
            </a:p>
          </p:txBody>
        </p:sp>
      </p:grpSp>
      <p:grpSp>
        <p:nvGrpSpPr>
          <p:cNvPr id="7" name="Group 55"/>
          <p:cNvGrpSpPr/>
          <p:nvPr/>
        </p:nvGrpSpPr>
        <p:grpSpPr>
          <a:xfrm rot="473564">
            <a:off x="8034432" y="2377566"/>
            <a:ext cx="2589930" cy="2552270"/>
            <a:chOff x="0" y="0"/>
            <a:chExt cx="1149595" cy="1132530"/>
          </a:xfrm>
        </p:grpSpPr>
        <p:sp>
          <p:nvSpPr>
            <p:cNvPr id="41" name="Shape 50"/>
            <p:cNvSpPr/>
            <p:nvPr/>
          </p:nvSpPr>
          <p:spPr>
            <a:xfrm>
              <a:off x="495300" y="419100"/>
              <a:ext cx="288999" cy="341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7" h="20953" extrusionOk="0">
                  <a:moveTo>
                    <a:pt x="310" y="19339"/>
                  </a:moveTo>
                  <a:cubicBezTo>
                    <a:pt x="1970" y="21600"/>
                    <a:pt x="8627" y="20962"/>
                    <a:pt x="10626" y="20516"/>
                  </a:cubicBezTo>
                  <a:cubicBezTo>
                    <a:pt x="14392" y="19676"/>
                    <a:pt x="17603" y="17645"/>
                    <a:pt x="19255" y="14542"/>
                  </a:cubicBezTo>
                  <a:cubicBezTo>
                    <a:pt x="21291" y="10718"/>
                    <a:pt x="21600" y="1795"/>
                    <a:pt x="15756" y="0"/>
                  </a:cubicBezTo>
                  <a:cubicBezTo>
                    <a:pt x="14569" y="3871"/>
                    <a:pt x="15031" y="8421"/>
                    <a:pt x="12815" y="11999"/>
                  </a:cubicBezTo>
                  <a:cubicBezTo>
                    <a:pt x="10327" y="16013"/>
                    <a:pt x="4821" y="17658"/>
                    <a:pt x="0" y="18694"/>
                  </a:cubicBezTo>
                  <a:cubicBezTo>
                    <a:pt x="63" y="18932"/>
                    <a:pt x="168" y="19146"/>
                    <a:pt x="310" y="19339"/>
                  </a:cubicBezTo>
                  <a:close/>
                </a:path>
              </a:pathLst>
            </a:custGeom>
            <a:solidFill>
              <a:schemeClr val="accent1">
                <a:alpha val="66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787" tIns="50787" rIns="50787" bIns="50787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dirty="0">
                <a:cs typeface="+mn-ea"/>
                <a:sym typeface="+mn-lt"/>
              </a:endParaRPr>
            </a:p>
          </p:txBody>
        </p:sp>
        <p:grpSp>
          <p:nvGrpSpPr>
            <p:cNvPr id="8" name="Group 54"/>
            <p:cNvGrpSpPr/>
            <p:nvPr/>
          </p:nvGrpSpPr>
          <p:grpSpPr>
            <a:xfrm>
              <a:off x="-1" y="0"/>
              <a:ext cx="1149597" cy="1132531"/>
              <a:chOff x="0" y="0"/>
              <a:chExt cx="1149595" cy="1132530"/>
            </a:xfrm>
          </p:grpSpPr>
          <p:sp>
            <p:nvSpPr>
              <p:cNvPr id="43" name="Shape 51"/>
              <p:cNvSpPr/>
              <p:nvPr/>
            </p:nvSpPr>
            <p:spPr>
              <a:xfrm>
                <a:off x="0" y="0"/>
                <a:ext cx="1149596" cy="11325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2" y="19314"/>
                      <a:pt x="15760" y="18135"/>
                      <a:pt x="17999" y="13346"/>
                    </a:cubicBezTo>
                    <a:cubicBezTo>
                      <a:pt x="21410" y="6050"/>
                      <a:pt x="13777" y="-2286"/>
                      <a:pt x="5944" y="578"/>
                    </a:cubicBezTo>
                    <a:cubicBezTo>
                      <a:pt x="2990" y="1657"/>
                      <a:pt x="197" y="6129"/>
                      <a:pt x="12" y="9065"/>
                    </a:cubicBezTo>
                    <a:cubicBezTo>
                      <a:pt x="-190" y="12266"/>
                      <a:pt x="2170" y="15739"/>
                      <a:pt x="5118" y="17138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0787" tIns="50787" rIns="50787" bIns="50787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4000" dirty="0">
                  <a:cs typeface="+mn-ea"/>
                  <a:sym typeface="+mn-lt"/>
                </a:endParaRPr>
              </a:p>
            </p:txBody>
          </p:sp>
          <p:sp>
            <p:nvSpPr>
              <p:cNvPr id="44" name="Shape 52"/>
              <p:cNvSpPr/>
              <p:nvPr/>
            </p:nvSpPr>
            <p:spPr>
              <a:xfrm>
                <a:off x="190500" y="177800"/>
                <a:ext cx="789686" cy="7779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3" y="19314"/>
                      <a:pt x="15760" y="18135"/>
                      <a:pt x="18000" y="13346"/>
                    </a:cubicBezTo>
                    <a:cubicBezTo>
                      <a:pt x="21411" y="6050"/>
                      <a:pt x="13778" y="-2286"/>
                      <a:pt x="5945" y="577"/>
                    </a:cubicBezTo>
                    <a:cubicBezTo>
                      <a:pt x="2991" y="1657"/>
                      <a:pt x="198" y="6129"/>
                      <a:pt x="12" y="9065"/>
                    </a:cubicBezTo>
                    <a:cubicBezTo>
                      <a:pt x="-189" y="12266"/>
                      <a:pt x="2171" y="15739"/>
                      <a:pt x="5118" y="17138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0787" tIns="50787" rIns="50787" bIns="50787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4000" dirty="0">
                  <a:cs typeface="+mn-ea"/>
                  <a:sym typeface="+mn-lt"/>
                </a:endParaRPr>
              </a:p>
            </p:txBody>
          </p:sp>
          <p:sp>
            <p:nvSpPr>
              <p:cNvPr id="45" name="Shape 53"/>
              <p:cNvSpPr/>
              <p:nvPr/>
            </p:nvSpPr>
            <p:spPr>
              <a:xfrm>
                <a:off x="381000" y="368300"/>
                <a:ext cx="396756" cy="3908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2" y="19314"/>
                      <a:pt x="15760" y="18135"/>
                      <a:pt x="17999" y="13346"/>
                    </a:cubicBezTo>
                    <a:cubicBezTo>
                      <a:pt x="21410" y="6050"/>
                      <a:pt x="13777" y="-2286"/>
                      <a:pt x="5944" y="578"/>
                    </a:cubicBezTo>
                    <a:cubicBezTo>
                      <a:pt x="2991" y="1657"/>
                      <a:pt x="197" y="6129"/>
                      <a:pt x="12" y="9065"/>
                    </a:cubicBezTo>
                    <a:cubicBezTo>
                      <a:pt x="-190" y="12266"/>
                      <a:pt x="2170" y="15739"/>
                      <a:pt x="5118" y="17138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0787" tIns="50787" rIns="50787" bIns="50787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400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Group 58"/>
          <p:cNvGrpSpPr/>
          <p:nvPr/>
        </p:nvGrpSpPr>
        <p:grpSpPr>
          <a:xfrm rot="473564">
            <a:off x="7401784" y="3503818"/>
            <a:ext cx="1809396" cy="1872460"/>
            <a:chOff x="0" y="0"/>
            <a:chExt cx="803139" cy="830875"/>
          </a:xfrm>
        </p:grpSpPr>
        <p:sp>
          <p:nvSpPr>
            <p:cNvPr id="47" name="Shape 56"/>
            <p:cNvSpPr/>
            <p:nvPr/>
          </p:nvSpPr>
          <p:spPr>
            <a:xfrm>
              <a:off x="0" y="431800"/>
              <a:ext cx="377118" cy="39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27" y="12126"/>
                  </a:moveTo>
                  <a:lnTo>
                    <a:pt x="0" y="9668"/>
                  </a:lnTo>
                  <a:lnTo>
                    <a:pt x="12334" y="0"/>
                  </a:lnTo>
                  <a:lnTo>
                    <a:pt x="19930" y="2881"/>
                  </a:lnTo>
                  <a:lnTo>
                    <a:pt x="21600" y="12126"/>
                  </a:lnTo>
                  <a:lnTo>
                    <a:pt x="10800" y="21600"/>
                  </a:lnTo>
                  <a:cubicBezTo>
                    <a:pt x="10800" y="21600"/>
                    <a:pt x="9127" y="12126"/>
                    <a:pt x="9127" y="12126"/>
                  </a:cubicBezTo>
                  <a:close/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787" tIns="50787" rIns="50787" bIns="50787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dirty="0">
                <a:cs typeface="+mn-ea"/>
                <a:sym typeface="+mn-lt"/>
              </a:endParaRPr>
            </a:p>
          </p:txBody>
        </p:sp>
        <p:sp>
          <p:nvSpPr>
            <p:cNvPr id="48" name="Shape 57"/>
            <p:cNvSpPr/>
            <p:nvPr/>
          </p:nvSpPr>
          <p:spPr>
            <a:xfrm>
              <a:off x="165100" y="0"/>
              <a:ext cx="638040" cy="661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4432" y="18069"/>
                    <a:pt x="0" y="21600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787" tIns="50787" rIns="50787" bIns="50787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dirty="0"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662555" y="663575"/>
            <a:ext cx="262128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读取数据</a:t>
            </a:r>
            <a:endParaRPr lang="zh-CN" altLang="en-US" sz="48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877060" y="2131695"/>
            <a:ext cx="5664835" cy="4375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200" b="0">
                <a:ea typeface="宋体" panose="02010600030101010101" pitchFamily="2" charset="-122"/>
              </a:rPr>
              <a:t>可以使用fileName值来移动数据，在本系统中暂时使用了</a:t>
            </a:r>
            <a:r>
              <a:rPr lang="en-US" sz="950" b="0">
                <a:solidFill>
                  <a:srgbClr val="0033B3"/>
                </a:solidFill>
                <a:latin typeface="monospace" charset="0"/>
              </a:rPr>
              <a:t>val </a:t>
            </a:r>
            <a:r>
              <a:rPr lang="en-US" sz="950" b="0" i="1">
                <a:solidFill>
                  <a:srgbClr val="871094"/>
                </a:solidFill>
                <a:latin typeface="monospace" charset="0"/>
              </a:rPr>
              <a:t>fileName </a:t>
            </a:r>
            <a:r>
              <a:rPr lang="en-US" sz="950" b="0">
                <a:solidFill>
                  <a:srgbClr val="080808"/>
                </a:solidFill>
                <a:latin typeface="monospace" charset="0"/>
              </a:rPr>
              <a:t>= </a:t>
            </a:r>
            <a:r>
              <a:rPr lang="en-US" sz="950" b="0">
                <a:solidFill>
                  <a:srgbClr val="067D17"/>
                </a:solidFill>
                <a:latin typeface="monospace" charset="0"/>
              </a:rPr>
              <a:t>"data.txt"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来定义，它应该预先放在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S3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中，它的数据如下所示：</a:t>
            </a:r>
            <a:endParaRPr lang="zh-CN" altLang="en-US"/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0540" y="2965768"/>
            <a:ext cx="5273040" cy="92519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1613535" y="4616132"/>
            <a:ext cx="5080000" cy="575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值得注意的是，在这个文本文件中，虽然使用了吴诗的名字，而且购买时间是一样的，但是在名字后加入了标识，所以在程序运行之后，这四条数据依然会被分成不同的结果。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63" b="28168"/>
          <a:stretch>
            <a:fillRect/>
          </a:stretch>
        </p:blipFill>
        <p:spPr>
          <a:xfrm>
            <a:off x="1505" y="0"/>
            <a:ext cx="12188990" cy="3400086"/>
          </a:xfrm>
          <a:prstGeom prst="rect">
            <a:avLst/>
          </a:prstGeom>
        </p:spPr>
      </p:pic>
      <p:sp>
        <p:nvSpPr>
          <p:cNvPr id="7" name="TextBox 38"/>
          <p:cNvSpPr txBox="1"/>
          <p:nvPr/>
        </p:nvSpPr>
        <p:spPr>
          <a:xfrm>
            <a:off x="2505932" y="3466725"/>
            <a:ext cx="7131290" cy="664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30" spc="16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展示完毕 谢谢您的观看</a:t>
            </a:r>
            <a:endParaRPr lang="zh-CN" altLang="en-US" sz="3730" spc="16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082849" y="5249372"/>
            <a:ext cx="3744036" cy="320765"/>
            <a:chOff x="2638251" y="3938001"/>
            <a:chExt cx="2808720" cy="240633"/>
          </a:xfrm>
        </p:grpSpPr>
        <p:sp>
          <p:nvSpPr>
            <p:cNvPr id="8" name="矩形 7"/>
            <p:cNvSpPr/>
            <p:nvPr/>
          </p:nvSpPr>
          <p:spPr>
            <a:xfrm>
              <a:off x="2638251" y="3938001"/>
              <a:ext cx="1404360" cy="2406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accent1"/>
                  </a:solidFill>
                  <a:cs typeface="+mn-ea"/>
                  <a:sym typeface="+mn-lt"/>
                </a:rPr>
                <a:t>汇报人</a:t>
              </a:r>
              <a:r>
                <a:rPr lang="zh-CN" altLang="en-US" sz="1600" dirty="0" smtClean="0">
                  <a:solidFill>
                    <a:schemeClr val="accent1"/>
                  </a:solidFill>
                  <a:cs typeface="+mn-ea"/>
                  <a:sym typeface="+mn-lt"/>
                </a:rPr>
                <a:t>：胡</a:t>
              </a:r>
              <a:r>
                <a:rPr lang="zh-CN" altLang="en-US" sz="1600" dirty="0" smtClean="0">
                  <a:solidFill>
                    <a:schemeClr val="accent1"/>
                  </a:solidFill>
                  <a:cs typeface="+mn-ea"/>
                  <a:sym typeface="+mn-lt"/>
                </a:rPr>
                <a:t>剑桥</a:t>
              </a:r>
              <a:endParaRPr lang="zh-CN" altLang="en-US" sz="1600" dirty="0" smtClea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042611" y="3938001"/>
              <a:ext cx="1404360" cy="2406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cs typeface="+mn-ea"/>
                  <a:sym typeface="+mn-lt"/>
                </a:rPr>
                <a:t>时间</a:t>
              </a:r>
              <a:r>
                <a:rPr lang="zh-CN" altLang="en-US" sz="1600" dirty="0" smtClean="0">
                  <a:cs typeface="+mn-ea"/>
                  <a:sym typeface="+mn-lt"/>
                </a:rPr>
                <a:t>：</a:t>
              </a:r>
              <a:r>
                <a:rPr lang="en-US" altLang="zh-CN" sz="1600" dirty="0" smtClean="0">
                  <a:cs typeface="+mn-ea"/>
                  <a:sym typeface="+mn-lt"/>
                </a:rPr>
                <a:t>2021/6/21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0"/>
          <p:cNvGrpSpPr/>
          <p:nvPr/>
        </p:nvGrpSpPr>
        <p:grpSpPr>
          <a:xfrm>
            <a:off x="4238540" y="1664772"/>
            <a:ext cx="1395495" cy="512468"/>
            <a:chOff x="1720905" y="2300514"/>
            <a:chExt cx="2914156" cy="1069836"/>
          </a:xfrm>
        </p:grpSpPr>
        <p:sp>
          <p:nvSpPr>
            <p:cNvPr id="5" name="Freeform 104"/>
            <p:cNvSpPr>
              <a:spLocks noEditPoints="1"/>
            </p:cNvSpPr>
            <p:nvPr/>
          </p:nvSpPr>
          <p:spPr bwMode="auto">
            <a:xfrm>
              <a:off x="1731416" y="2300514"/>
              <a:ext cx="2903645" cy="1009486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rgbClr val="0057A6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" name="Freeform 104"/>
            <p:cNvSpPr>
              <a:spLocks noEditPoints="1"/>
            </p:cNvSpPr>
            <p:nvPr/>
          </p:nvSpPr>
          <p:spPr bwMode="auto">
            <a:xfrm>
              <a:off x="1720905" y="2360862"/>
              <a:ext cx="2903645" cy="1009488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2347931" y="2531628"/>
              <a:ext cx="2008957" cy="790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65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PART 01</a:t>
              </a:r>
              <a:endParaRPr lang="en-US" altLang="zh-CN" sz="186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8" name="矩形 47"/>
          <p:cNvSpPr>
            <a:spLocks noChangeArrowheads="1"/>
          </p:cNvSpPr>
          <p:nvPr/>
        </p:nvSpPr>
        <p:spPr bwMode="auto">
          <a:xfrm>
            <a:off x="6396664" y="1664772"/>
            <a:ext cx="3523226" cy="37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8" tIns="45704" rIns="91408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buNone/>
            </a:pPr>
            <a:r>
              <a: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</a:t>
            </a:r>
            <a:r>
              <a: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zh-CN" altLang="en-US" sz="1865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矩形 47"/>
          <p:cNvSpPr>
            <a:spLocks noChangeArrowheads="1"/>
          </p:cNvSpPr>
          <p:nvPr/>
        </p:nvSpPr>
        <p:spPr bwMode="auto">
          <a:xfrm>
            <a:off x="6396664" y="2703199"/>
            <a:ext cx="3523226" cy="37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8" tIns="45704" rIns="91408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buNone/>
            </a:pPr>
            <a:r>
              <a: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系统运行</a:t>
            </a:r>
            <a:r>
              <a: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流程</a:t>
            </a:r>
            <a:endParaRPr lang="zh-CN" altLang="en-US" sz="1865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矩形 47"/>
          <p:cNvSpPr>
            <a:spLocks noChangeArrowheads="1"/>
          </p:cNvSpPr>
          <p:nvPr/>
        </p:nvSpPr>
        <p:spPr bwMode="auto">
          <a:xfrm>
            <a:off x="6396664" y="3777897"/>
            <a:ext cx="3523226" cy="37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8" tIns="45704" rIns="91408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buNone/>
            </a:pPr>
            <a:r>
              <a: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运行</a:t>
            </a:r>
            <a:r>
              <a: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说明</a:t>
            </a:r>
            <a:endParaRPr lang="zh-CN" altLang="en-US" sz="1865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5" name="组合 20"/>
          <p:cNvGrpSpPr/>
          <p:nvPr/>
        </p:nvGrpSpPr>
        <p:grpSpPr>
          <a:xfrm>
            <a:off x="4214848" y="2696703"/>
            <a:ext cx="1395495" cy="512468"/>
            <a:chOff x="1720905" y="2300514"/>
            <a:chExt cx="2914156" cy="1069836"/>
          </a:xfrm>
        </p:grpSpPr>
        <p:sp>
          <p:nvSpPr>
            <p:cNvPr id="26" name="Freeform 104"/>
            <p:cNvSpPr>
              <a:spLocks noEditPoints="1"/>
            </p:cNvSpPr>
            <p:nvPr/>
          </p:nvSpPr>
          <p:spPr bwMode="auto">
            <a:xfrm>
              <a:off x="1731416" y="2300514"/>
              <a:ext cx="2903645" cy="1009486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rgbClr val="0057A6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7" name="Freeform 104"/>
            <p:cNvSpPr>
              <a:spLocks noEditPoints="1"/>
            </p:cNvSpPr>
            <p:nvPr/>
          </p:nvSpPr>
          <p:spPr bwMode="auto">
            <a:xfrm>
              <a:off x="1720905" y="2360862"/>
              <a:ext cx="2903645" cy="1009488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>
              <a:spLocks noChangeArrowheads="1"/>
            </p:cNvSpPr>
            <p:nvPr/>
          </p:nvSpPr>
          <p:spPr bwMode="auto">
            <a:xfrm>
              <a:off x="2347931" y="2531628"/>
              <a:ext cx="2008957" cy="790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65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PART 02</a:t>
              </a:r>
              <a:endParaRPr lang="en-US" altLang="zh-CN" sz="186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9" name="组合 20"/>
          <p:cNvGrpSpPr/>
          <p:nvPr/>
        </p:nvGrpSpPr>
        <p:grpSpPr>
          <a:xfrm>
            <a:off x="4212332" y="3795136"/>
            <a:ext cx="1395495" cy="512468"/>
            <a:chOff x="1720905" y="2300514"/>
            <a:chExt cx="2914156" cy="1069836"/>
          </a:xfrm>
        </p:grpSpPr>
        <p:sp>
          <p:nvSpPr>
            <p:cNvPr id="30" name="Freeform 104"/>
            <p:cNvSpPr>
              <a:spLocks noEditPoints="1"/>
            </p:cNvSpPr>
            <p:nvPr/>
          </p:nvSpPr>
          <p:spPr bwMode="auto">
            <a:xfrm>
              <a:off x="1731416" y="2300514"/>
              <a:ext cx="2903645" cy="1009486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rgbClr val="0057A6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1" name="Freeform 104"/>
            <p:cNvSpPr>
              <a:spLocks noEditPoints="1"/>
            </p:cNvSpPr>
            <p:nvPr/>
          </p:nvSpPr>
          <p:spPr bwMode="auto">
            <a:xfrm>
              <a:off x="1720905" y="2360862"/>
              <a:ext cx="2903645" cy="1009488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2347931" y="2531628"/>
              <a:ext cx="2008957" cy="790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65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PART 03</a:t>
              </a:r>
              <a:endParaRPr lang="en-US" altLang="zh-CN" sz="186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806838" y="2277116"/>
            <a:ext cx="140141" cy="2483589"/>
            <a:chOff x="2247729" y="1868557"/>
            <a:chExt cx="105132" cy="1863152"/>
          </a:xfrm>
        </p:grpSpPr>
        <p:grpSp>
          <p:nvGrpSpPr>
            <p:cNvPr id="21" name="组合 23"/>
            <p:cNvGrpSpPr/>
            <p:nvPr/>
          </p:nvGrpSpPr>
          <p:grpSpPr>
            <a:xfrm>
              <a:off x="2247729" y="1868557"/>
              <a:ext cx="97111" cy="1065860"/>
              <a:chOff x="2996972" y="2862696"/>
              <a:chExt cx="129481" cy="1420703"/>
            </a:xfrm>
            <a:solidFill>
              <a:schemeClr val="accent2"/>
            </a:solidFill>
          </p:grpSpPr>
          <p:sp>
            <p:nvSpPr>
              <p:cNvPr id="11" name="椭圆 10"/>
              <p:cNvSpPr/>
              <p:nvPr/>
            </p:nvSpPr>
            <p:spPr>
              <a:xfrm>
                <a:off x="2996972" y="3062969"/>
                <a:ext cx="129481" cy="1294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2996972" y="2862696"/>
                <a:ext cx="129481" cy="1294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96972" y="4153918"/>
                <a:ext cx="129481" cy="1294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2996972" y="3940814"/>
                <a:ext cx="129481" cy="1294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sp>
          <p:nvSpPr>
            <p:cNvPr id="33" name="椭圆 32"/>
            <p:cNvSpPr/>
            <p:nvPr/>
          </p:nvSpPr>
          <p:spPr>
            <a:xfrm>
              <a:off x="2255750" y="3634568"/>
              <a:ext cx="97111" cy="971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2255750" y="3474690"/>
              <a:ext cx="97111" cy="971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35" name="组合 20"/>
          <p:cNvGrpSpPr/>
          <p:nvPr/>
        </p:nvGrpSpPr>
        <p:grpSpPr>
          <a:xfrm>
            <a:off x="4228120" y="4881816"/>
            <a:ext cx="1395495" cy="512468"/>
            <a:chOff x="1720905" y="2300514"/>
            <a:chExt cx="2914156" cy="1069836"/>
          </a:xfrm>
        </p:grpSpPr>
        <p:sp>
          <p:nvSpPr>
            <p:cNvPr id="36" name="Freeform 104"/>
            <p:cNvSpPr>
              <a:spLocks noEditPoints="1"/>
            </p:cNvSpPr>
            <p:nvPr/>
          </p:nvSpPr>
          <p:spPr bwMode="auto">
            <a:xfrm>
              <a:off x="1731416" y="2300514"/>
              <a:ext cx="2903645" cy="1009486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rgbClr val="0057A6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7" name="Freeform 104"/>
            <p:cNvSpPr>
              <a:spLocks noEditPoints="1"/>
            </p:cNvSpPr>
            <p:nvPr/>
          </p:nvSpPr>
          <p:spPr bwMode="auto">
            <a:xfrm>
              <a:off x="1720905" y="2360862"/>
              <a:ext cx="2903645" cy="1009488"/>
            </a:xfrm>
            <a:custGeom>
              <a:avLst/>
              <a:gdLst>
                <a:gd name="T0" fmla="*/ 618 w 620"/>
                <a:gd name="T1" fmla="*/ 72 h 185"/>
                <a:gd name="T2" fmla="*/ 587 w 620"/>
                <a:gd name="T3" fmla="*/ 35 h 185"/>
                <a:gd name="T4" fmla="*/ 565 w 620"/>
                <a:gd name="T5" fmla="*/ 18 h 185"/>
                <a:gd name="T6" fmla="*/ 598 w 620"/>
                <a:gd name="T7" fmla="*/ 95 h 185"/>
                <a:gd name="T8" fmla="*/ 560 w 620"/>
                <a:gd name="T9" fmla="*/ 152 h 185"/>
                <a:gd name="T10" fmla="*/ 492 w 620"/>
                <a:gd name="T11" fmla="*/ 168 h 185"/>
                <a:gd name="T12" fmla="*/ 338 w 620"/>
                <a:gd name="T13" fmla="*/ 168 h 185"/>
                <a:gd name="T14" fmla="*/ 144 w 620"/>
                <a:gd name="T15" fmla="*/ 164 h 185"/>
                <a:gd name="T16" fmla="*/ 37 w 620"/>
                <a:gd name="T17" fmla="*/ 170 h 185"/>
                <a:gd name="T18" fmla="*/ 279 w 620"/>
                <a:gd name="T19" fmla="*/ 168 h 185"/>
                <a:gd name="T20" fmla="*/ 413 w 620"/>
                <a:gd name="T21" fmla="*/ 171 h 185"/>
                <a:gd name="T22" fmla="*/ 516 w 620"/>
                <a:gd name="T23" fmla="*/ 171 h 185"/>
                <a:gd name="T24" fmla="*/ 543 w 620"/>
                <a:gd name="T25" fmla="*/ 170 h 185"/>
                <a:gd name="T26" fmla="*/ 549 w 620"/>
                <a:gd name="T27" fmla="*/ 170 h 185"/>
                <a:gd name="T28" fmla="*/ 408 w 620"/>
                <a:gd name="T29" fmla="*/ 178 h 185"/>
                <a:gd name="T30" fmla="*/ 267 w 620"/>
                <a:gd name="T31" fmla="*/ 182 h 185"/>
                <a:gd name="T32" fmla="*/ 132 w 620"/>
                <a:gd name="T33" fmla="*/ 179 h 185"/>
                <a:gd name="T34" fmla="*/ 13 w 620"/>
                <a:gd name="T35" fmla="*/ 181 h 185"/>
                <a:gd name="T36" fmla="*/ 2 w 620"/>
                <a:gd name="T37" fmla="*/ 177 h 185"/>
                <a:gd name="T38" fmla="*/ 9 w 620"/>
                <a:gd name="T39" fmla="*/ 159 h 185"/>
                <a:gd name="T40" fmla="*/ 66 w 620"/>
                <a:gd name="T41" fmla="*/ 102 h 185"/>
                <a:gd name="T42" fmla="*/ 48 w 620"/>
                <a:gd name="T43" fmla="*/ 60 h 185"/>
                <a:gd name="T44" fmla="*/ 56 w 620"/>
                <a:gd name="T45" fmla="*/ 17 h 185"/>
                <a:gd name="T46" fmla="*/ 194 w 620"/>
                <a:gd name="T47" fmla="*/ 14 h 185"/>
                <a:gd name="T48" fmla="*/ 282 w 620"/>
                <a:gd name="T49" fmla="*/ 7 h 185"/>
                <a:gd name="T50" fmla="*/ 429 w 620"/>
                <a:gd name="T51" fmla="*/ 9 h 185"/>
                <a:gd name="T52" fmla="*/ 536 w 620"/>
                <a:gd name="T53" fmla="*/ 3 h 185"/>
                <a:gd name="T54" fmla="*/ 494 w 620"/>
                <a:gd name="T55" fmla="*/ 2 h 185"/>
                <a:gd name="T56" fmla="*/ 330 w 620"/>
                <a:gd name="T57" fmla="*/ 5 h 185"/>
                <a:gd name="T58" fmla="*/ 217 w 620"/>
                <a:gd name="T59" fmla="*/ 9 h 185"/>
                <a:gd name="T60" fmla="*/ 78 w 620"/>
                <a:gd name="T61" fmla="*/ 10 h 185"/>
                <a:gd name="T62" fmla="*/ 26 w 620"/>
                <a:gd name="T63" fmla="*/ 21 h 185"/>
                <a:gd name="T64" fmla="*/ 23 w 620"/>
                <a:gd name="T65" fmla="*/ 20 h 185"/>
                <a:gd name="T66" fmla="*/ 19 w 620"/>
                <a:gd name="T67" fmla="*/ 32 h 185"/>
                <a:gd name="T68" fmla="*/ 27 w 620"/>
                <a:gd name="T69" fmla="*/ 51 h 185"/>
                <a:gd name="T70" fmla="*/ 56 w 620"/>
                <a:gd name="T71" fmla="*/ 100 h 185"/>
                <a:gd name="T72" fmla="*/ 11 w 620"/>
                <a:gd name="T73" fmla="*/ 153 h 185"/>
                <a:gd name="T74" fmla="*/ 0 w 620"/>
                <a:gd name="T75" fmla="*/ 173 h 185"/>
                <a:gd name="T76" fmla="*/ 0 w 620"/>
                <a:gd name="T77" fmla="*/ 185 h 185"/>
                <a:gd name="T78" fmla="*/ 7 w 620"/>
                <a:gd name="T79" fmla="*/ 182 h 185"/>
                <a:gd name="T80" fmla="*/ 97 w 620"/>
                <a:gd name="T81" fmla="*/ 181 h 185"/>
                <a:gd name="T82" fmla="*/ 231 w 620"/>
                <a:gd name="T83" fmla="*/ 185 h 185"/>
                <a:gd name="T84" fmla="*/ 370 w 620"/>
                <a:gd name="T85" fmla="*/ 184 h 185"/>
                <a:gd name="T86" fmla="*/ 549 w 620"/>
                <a:gd name="T87" fmla="*/ 181 h 185"/>
                <a:gd name="T88" fmla="*/ 557 w 620"/>
                <a:gd name="T89" fmla="*/ 171 h 185"/>
                <a:gd name="T90" fmla="*/ 611 w 620"/>
                <a:gd name="T91" fmla="*/ 94 h 185"/>
                <a:gd name="T92" fmla="*/ 620 w 620"/>
                <a:gd name="T93" fmla="*/ 82 h 185"/>
                <a:gd name="T94" fmla="*/ 44 w 620"/>
                <a:gd name="T95" fmla="*/ 76 h 185"/>
                <a:gd name="T96" fmla="*/ 26 w 620"/>
                <a:gd name="T97" fmla="*/ 35 h 185"/>
                <a:gd name="T98" fmla="*/ 24 w 620"/>
                <a:gd name="T99" fmla="*/ 24 h 185"/>
                <a:gd name="T100" fmla="*/ 60 w 620"/>
                <a:gd name="T101" fmla="*/ 94 h 185"/>
                <a:gd name="T102" fmla="*/ 59 w 620"/>
                <a:gd name="T103" fmla="*/ 105 h 185"/>
                <a:gd name="T104" fmla="*/ 602 w 620"/>
                <a:gd name="T105" fmla="*/ 102 h 185"/>
                <a:gd name="T106" fmla="*/ 552 w 620"/>
                <a:gd name="T107" fmla="*/ 173 h 185"/>
                <a:gd name="T108" fmla="*/ 558 w 620"/>
                <a:gd name="T109" fmla="*/ 164 h 185"/>
                <a:gd name="T110" fmla="*/ 553 w 620"/>
                <a:gd name="T111" fmla="*/ 163 h 185"/>
                <a:gd name="T112" fmla="*/ 553 w 620"/>
                <a:gd name="T113" fmla="*/ 163 h 185"/>
                <a:gd name="T114" fmla="*/ 607 w 620"/>
                <a:gd name="T115" fmla="*/ 89 h 185"/>
                <a:gd name="T116" fmla="*/ 616 w 620"/>
                <a:gd name="T117" fmla="*/ 83 h 185"/>
                <a:gd name="T118" fmla="*/ 602 w 620"/>
                <a:gd name="T119" fmla="*/ 102 h 18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20" h="185">
                  <a:moveTo>
                    <a:pt x="620" y="80"/>
                  </a:moveTo>
                  <a:lnTo>
                    <a:pt x="620" y="80"/>
                  </a:lnTo>
                  <a:lnTo>
                    <a:pt x="619" y="78"/>
                  </a:lnTo>
                  <a:lnTo>
                    <a:pt x="619" y="75"/>
                  </a:lnTo>
                  <a:lnTo>
                    <a:pt x="618" y="72"/>
                  </a:lnTo>
                  <a:lnTo>
                    <a:pt x="602" y="54"/>
                  </a:lnTo>
                  <a:lnTo>
                    <a:pt x="587" y="35"/>
                  </a:lnTo>
                  <a:lnTo>
                    <a:pt x="569" y="17"/>
                  </a:lnTo>
                  <a:lnTo>
                    <a:pt x="552" y="0"/>
                  </a:lnTo>
                  <a:lnTo>
                    <a:pt x="550" y="2"/>
                  </a:lnTo>
                  <a:lnTo>
                    <a:pt x="565" y="18"/>
                  </a:lnTo>
                  <a:lnTo>
                    <a:pt x="580" y="35"/>
                  </a:lnTo>
                  <a:lnTo>
                    <a:pt x="597" y="56"/>
                  </a:lnTo>
                  <a:lnTo>
                    <a:pt x="615" y="75"/>
                  </a:lnTo>
                  <a:lnTo>
                    <a:pt x="598" y="95"/>
                  </a:lnTo>
                  <a:lnTo>
                    <a:pt x="582" y="116"/>
                  </a:lnTo>
                  <a:lnTo>
                    <a:pt x="574" y="128"/>
                  </a:lnTo>
                  <a:lnTo>
                    <a:pt x="565" y="141"/>
                  </a:lnTo>
                  <a:lnTo>
                    <a:pt x="560" y="152"/>
                  </a:lnTo>
                  <a:lnTo>
                    <a:pt x="550" y="164"/>
                  </a:lnTo>
                  <a:lnTo>
                    <a:pt x="521" y="167"/>
                  </a:lnTo>
                  <a:lnTo>
                    <a:pt x="507" y="167"/>
                  </a:lnTo>
                  <a:lnTo>
                    <a:pt x="492" y="168"/>
                  </a:lnTo>
                  <a:lnTo>
                    <a:pt x="457" y="167"/>
                  </a:lnTo>
                  <a:lnTo>
                    <a:pt x="419" y="167"/>
                  </a:lnTo>
                  <a:lnTo>
                    <a:pt x="356" y="168"/>
                  </a:lnTo>
                  <a:lnTo>
                    <a:pt x="338" y="168"/>
                  </a:lnTo>
                  <a:lnTo>
                    <a:pt x="322" y="167"/>
                  </a:lnTo>
                  <a:lnTo>
                    <a:pt x="304" y="166"/>
                  </a:lnTo>
                  <a:lnTo>
                    <a:pt x="286" y="164"/>
                  </a:lnTo>
                  <a:lnTo>
                    <a:pt x="216" y="164"/>
                  </a:lnTo>
                  <a:lnTo>
                    <a:pt x="144" y="164"/>
                  </a:lnTo>
                  <a:lnTo>
                    <a:pt x="74" y="166"/>
                  </a:lnTo>
                  <a:lnTo>
                    <a:pt x="4" y="170"/>
                  </a:lnTo>
                  <a:lnTo>
                    <a:pt x="37" y="170"/>
                  </a:lnTo>
                  <a:lnTo>
                    <a:pt x="70" y="168"/>
                  </a:lnTo>
                  <a:lnTo>
                    <a:pt x="103" y="167"/>
                  </a:lnTo>
                  <a:lnTo>
                    <a:pt x="136" y="167"/>
                  </a:lnTo>
                  <a:lnTo>
                    <a:pt x="279" y="168"/>
                  </a:lnTo>
                  <a:lnTo>
                    <a:pt x="313" y="170"/>
                  </a:lnTo>
                  <a:lnTo>
                    <a:pt x="349" y="173"/>
                  </a:lnTo>
                  <a:lnTo>
                    <a:pt x="364" y="173"/>
                  </a:lnTo>
                  <a:lnTo>
                    <a:pt x="381" y="173"/>
                  </a:lnTo>
                  <a:lnTo>
                    <a:pt x="413" y="171"/>
                  </a:lnTo>
                  <a:lnTo>
                    <a:pt x="448" y="171"/>
                  </a:lnTo>
                  <a:lnTo>
                    <a:pt x="485" y="171"/>
                  </a:lnTo>
                  <a:lnTo>
                    <a:pt x="501" y="171"/>
                  </a:lnTo>
                  <a:lnTo>
                    <a:pt x="516" y="171"/>
                  </a:lnTo>
                  <a:lnTo>
                    <a:pt x="546" y="168"/>
                  </a:lnTo>
                  <a:lnTo>
                    <a:pt x="545" y="168"/>
                  </a:lnTo>
                  <a:lnTo>
                    <a:pt x="543" y="170"/>
                  </a:lnTo>
                  <a:lnTo>
                    <a:pt x="546" y="168"/>
                  </a:lnTo>
                  <a:lnTo>
                    <a:pt x="549" y="168"/>
                  </a:lnTo>
                  <a:lnTo>
                    <a:pt x="549" y="170"/>
                  </a:lnTo>
                  <a:lnTo>
                    <a:pt x="549" y="178"/>
                  </a:lnTo>
                  <a:lnTo>
                    <a:pt x="514" y="177"/>
                  </a:lnTo>
                  <a:lnTo>
                    <a:pt x="479" y="177"/>
                  </a:lnTo>
                  <a:lnTo>
                    <a:pt x="408" y="178"/>
                  </a:lnTo>
                  <a:lnTo>
                    <a:pt x="374" y="181"/>
                  </a:lnTo>
                  <a:lnTo>
                    <a:pt x="340" y="182"/>
                  </a:lnTo>
                  <a:lnTo>
                    <a:pt x="302" y="182"/>
                  </a:lnTo>
                  <a:lnTo>
                    <a:pt x="267" y="182"/>
                  </a:lnTo>
                  <a:lnTo>
                    <a:pt x="234" y="184"/>
                  </a:lnTo>
                  <a:lnTo>
                    <a:pt x="202" y="182"/>
                  </a:lnTo>
                  <a:lnTo>
                    <a:pt x="166" y="179"/>
                  </a:lnTo>
                  <a:lnTo>
                    <a:pt x="132" y="179"/>
                  </a:lnTo>
                  <a:lnTo>
                    <a:pt x="95" y="179"/>
                  </a:lnTo>
                  <a:lnTo>
                    <a:pt x="59" y="179"/>
                  </a:lnTo>
                  <a:lnTo>
                    <a:pt x="29" y="179"/>
                  </a:lnTo>
                  <a:lnTo>
                    <a:pt x="13" y="181"/>
                  </a:lnTo>
                  <a:lnTo>
                    <a:pt x="7" y="182"/>
                  </a:lnTo>
                  <a:lnTo>
                    <a:pt x="0" y="184"/>
                  </a:lnTo>
                  <a:lnTo>
                    <a:pt x="2" y="181"/>
                  </a:lnTo>
                  <a:lnTo>
                    <a:pt x="2" y="177"/>
                  </a:lnTo>
                  <a:lnTo>
                    <a:pt x="2" y="170"/>
                  </a:lnTo>
                  <a:lnTo>
                    <a:pt x="5" y="167"/>
                  </a:lnTo>
                  <a:lnTo>
                    <a:pt x="7" y="163"/>
                  </a:lnTo>
                  <a:lnTo>
                    <a:pt x="9" y="159"/>
                  </a:lnTo>
                  <a:lnTo>
                    <a:pt x="15" y="152"/>
                  </a:lnTo>
                  <a:lnTo>
                    <a:pt x="34" y="133"/>
                  </a:lnTo>
                  <a:lnTo>
                    <a:pt x="49" y="117"/>
                  </a:lnTo>
                  <a:lnTo>
                    <a:pt x="66" y="102"/>
                  </a:lnTo>
                  <a:lnTo>
                    <a:pt x="67" y="101"/>
                  </a:lnTo>
                  <a:lnTo>
                    <a:pt x="67" y="100"/>
                  </a:lnTo>
                  <a:lnTo>
                    <a:pt x="59" y="79"/>
                  </a:lnTo>
                  <a:lnTo>
                    <a:pt x="48" y="60"/>
                  </a:lnTo>
                  <a:lnTo>
                    <a:pt x="37" y="42"/>
                  </a:lnTo>
                  <a:lnTo>
                    <a:pt x="27" y="21"/>
                  </a:lnTo>
                  <a:lnTo>
                    <a:pt x="56" y="17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161" y="16"/>
                  </a:lnTo>
                  <a:lnTo>
                    <a:pt x="194" y="14"/>
                  </a:lnTo>
                  <a:lnTo>
                    <a:pt x="227" y="13"/>
                  </a:lnTo>
                  <a:lnTo>
                    <a:pt x="243" y="10"/>
                  </a:lnTo>
                  <a:lnTo>
                    <a:pt x="261" y="7"/>
                  </a:lnTo>
                  <a:lnTo>
                    <a:pt x="282" y="7"/>
                  </a:lnTo>
                  <a:lnTo>
                    <a:pt x="301" y="9"/>
                  </a:lnTo>
                  <a:lnTo>
                    <a:pt x="334" y="9"/>
                  </a:lnTo>
                  <a:lnTo>
                    <a:pt x="366" y="9"/>
                  </a:lnTo>
                  <a:lnTo>
                    <a:pt x="429" y="9"/>
                  </a:lnTo>
                  <a:lnTo>
                    <a:pt x="461" y="7"/>
                  </a:lnTo>
                  <a:lnTo>
                    <a:pt x="491" y="6"/>
                  </a:lnTo>
                  <a:lnTo>
                    <a:pt x="521" y="5"/>
                  </a:lnTo>
                  <a:lnTo>
                    <a:pt x="536" y="3"/>
                  </a:lnTo>
                  <a:lnTo>
                    <a:pt x="550" y="0"/>
                  </a:lnTo>
                  <a:lnTo>
                    <a:pt x="521" y="0"/>
                  </a:lnTo>
                  <a:lnTo>
                    <a:pt x="494" y="2"/>
                  </a:lnTo>
                  <a:lnTo>
                    <a:pt x="462" y="3"/>
                  </a:lnTo>
                  <a:lnTo>
                    <a:pt x="432" y="5"/>
                  </a:lnTo>
                  <a:lnTo>
                    <a:pt x="363" y="5"/>
                  </a:lnTo>
                  <a:lnTo>
                    <a:pt x="330" y="5"/>
                  </a:lnTo>
                  <a:lnTo>
                    <a:pt x="296" y="3"/>
                  </a:lnTo>
                  <a:lnTo>
                    <a:pt x="265" y="3"/>
                  </a:lnTo>
                  <a:lnTo>
                    <a:pt x="235" y="7"/>
                  </a:lnTo>
                  <a:lnTo>
                    <a:pt x="217" y="9"/>
                  </a:lnTo>
                  <a:lnTo>
                    <a:pt x="199" y="10"/>
                  </a:lnTo>
                  <a:lnTo>
                    <a:pt x="163" y="10"/>
                  </a:lnTo>
                  <a:lnTo>
                    <a:pt x="93" y="10"/>
                  </a:lnTo>
                  <a:lnTo>
                    <a:pt x="78" y="10"/>
                  </a:lnTo>
                  <a:lnTo>
                    <a:pt x="62" y="11"/>
                  </a:lnTo>
                  <a:lnTo>
                    <a:pt x="30" y="17"/>
                  </a:lnTo>
                  <a:lnTo>
                    <a:pt x="27" y="18"/>
                  </a:lnTo>
                  <a:lnTo>
                    <a:pt x="26" y="21"/>
                  </a:lnTo>
                  <a:lnTo>
                    <a:pt x="24" y="22"/>
                  </a:lnTo>
                  <a:lnTo>
                    <a:pt x="24" y="18"/>
                  </a:lnTo>
                  <a:lnTo>
                    <a:pt x="23" y="20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7" y="51"/>
                  </a:lnTo>
                  <a:lnTo>
                    <a:pt x="37" y="69"/>
                  </a:lnTo>
                  <a:lnTo>
                    <a:pt x="45" y="84"/>
                  </a:lnTo>
                  <a:lnTo>
                    <a:pt x="52" y="94"/>
                  </a:lnTo>
                  <a:lnTo>
                    <a:pt x="56" y="100"/>
                  </a:lnTo>
                  <a:lnTo>
                    <a:pt x="59" y="105"/>
                  </a:lnTo>
                  <a:lnTo>
                    <a:pt x="42" y="120"/>
                  </a:lnTo>
                  <a:lnTo>
                    <a:pt x="26" y="137"/>
                  </a:lnTo>
                  <a:lnTo>
                    <a:pt x="11" y="153"/>
                  </a:lnTo>
                  <a:lnTo>
                    <a:pt x="7" y="159"/>
                  </a:lnTo>
                  <a:lnTo>
                    <a:pt x="2" y="166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7" y="182"/>
                  </a:lnTo>
                  <a:lnTo>
                    <a:pt x="13" y="182"/>
                  </a:lnTo>
                  <a:lnTo>
                    <a:pt x="27" y="182"/>
                  </a:lnTo>
                  <a:lnTo>
                    <a:pt x="63" y="181"/>
                  </a:lnTo>
                  <a:lnTo>
                    <a:pt x="97" y="181"/>
                  </a:lnTo>
                  <a:lnTo>
                    <a:pt x="130" y="181"/>
                  </a:lnTo>
                  <a:lnTo>
                    <a:pt x="163" y="182"/>
                  </a:lnTo>
                  <a:lnTo>
                    <a:pt x="195" y="184"/>
                  </a:lnTo>
                  <a:lnTo>
                    <a:pt x="231" y="185"/>
                  </a:lnTo>
                  <a:lnTo>
                    <a:pt x="265" y="185"/>
                  </a:lnTo>
                  <a:lnTo>
                    <a:pt x="298" y="185"/>
                  </a:lnTo>
                  <a:lnTo>
                    <a:pt x="333" y="185"/>
                  </a:lnTo>
                  <a:lnTo>
                    <a:pt x="370" y="184"/>
                  </a:lnTo>
                  <a:lnTo>
                    <a:pt x="407" y="181"/>
                  </a:lnTo>
                  <a:lnTo>
                    <a:pt x="443" y="179"/>
                  </a:lnTo>
                  <a:lnTo>
                    <a:pt x="479" y="179"/>
                  </a:lnTo>
                  <a:lnTo>
                    <a:pt x="514" y="179"/>
                  </a:lnTo>
                  <a:lnTo>
                    <a:pt x="549" y="181"/>
                  </a:lnTo>
                  <a:lnTo>
                    <a:pt x="550" y="181"/>
                  </a:lnTo>
                  <a:lnTo>
                    <a:pt x="557" y="171"/>
                  </a:lnTo>
                  <a:lnTo>
                    <a:pt x="563" y="163"/>
                  </a:lnTo>
                  <a:lnTo>
                    <a:pt x="587" y="127"/>
                  </a:lnTo>
                  <a:lnTo>
                    <a:pt x="600" y="111"/>
                  </a:lnTo>
                  <a:lnTo>
                    <a:pt x="611" y="94"/>
                  </a:lnTo>
                  <a:lnTo>
                    <a:pt x="619" y="84"/>
                  </a:lnTo>
                  <a:lnTo>
                    <a:pt x="620" y="83"/>
                  </a:lnTo>
                  <a:lnTo>
                    <a:pt x="620" y="82"/>
                  </a:lnTo>
                  <a:lnTo>
                    <a:pt x="620" y="80"/>
                  </a:lnTo>
                  <a:close/>
                  <a:moveTo>
                    <a:pt x="44" y="76"/>
                  </a:moveTo>
                  <a:lnTo>
                    <a:pt x="44" y="76"/>
                  </a:lnTo>
                  <a:lnTo>
                    <a:pt x="34" y="57"/>
                  </a:lnTo>
                  <a:lnTo>
                    <a:pt x="24" y="36"/>
                  </a:lnTo>
                  <a:lnTo>
                    <a:pt x="26" y="35"/>
                  </a:lnTo>
                  <a:lnTo>
                    <a:pt x="24" y="33"/>
                  </a:lnTo>
                  <a:lnTo>
                    <a:pt x="24" y="31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33" y="42"/>
                  </a:lnTo>
                  <a:lnTo>
                    <a:pt x="41" y="60"/>
                  </a:lnTo>
                  <a:lnTo>
                    <a:pt x="51" y="76"/>
                  </a:lnTo>
                  <a:lnTo>
                    <a:pt x="60" y="94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101"/>
                  </a:lnTo>
                  <a:lnTo>
                    <a:pt x="59" y="105"/>
                  </a:lnTo>
                  <a:lnTo>
                    <a:pt x="58" y="97"/>
                  </a:lnTo>
                  <a:lnTo>
                    <a:pt x="53" y="90"/>
                  </a:lnTo>
                  <a:lnTo>
                    <a:pt x="44" y="76"/>
                  </a:lnTo>
                  <a:close/>
                  <a:moveTo>
                    <a:pt x="602" y="102"/>
                  </a:moveTo>
                  <a:lnTo>
                    <a:pt x="602" y="102"/>
                  </a:lnTo>
                  <a:lnTo>
                    <a:pt x="582" y="133"/>
                  </a:lnTo>
                  <a:lnTo>
                    <a:pt x="552" y="178"/>
                  </a:lnTo>
                  <a:lnTo>
                    <a:pt x="552" y="173"/>
                  </a:lnTo>
                  <a:lnTo>
                    <a:pt x="552" y="168"/>
                  </a:lnTo>
                  <a:lnTo>
                    <a:pt x="556" y="167"/>
                  </a:lnTo>
                  <a:lnTo>
                    <a:pt x="558" y="166"/>
                  </a:lnTo>
                  <a:lnTo>
                    <a:pt x="558" y="164"/>
                  </a:lnTo>
                  <a:lnTo>
                    <a:pt x="553" y="164"/>
                  </a:lnTo>
                  <a:lnTo>
                    <a:pt x="553" y="163"/>
                  </a:lnTo>
                  <a:lnTo>
                    <a:pt x="572" y="137"/>
                  </a:lnTo>
                  <a:lnTo>
                    <a:pt x="585" y="119"/>
                  </a:lnTo>
                  <a:lnTo>
                    <a:pt x="597" y="101"/>
                  </a:lnTo>
                  <a:lnTo>
                    <a:pt x="607" y="89"/>
                  </a:lnTo>
                  <a:lnTo>
                    <a:pt x="616" y="76"/>
                  </a:lnTo>
                  <a:lnTo>
                    <a:pt x="616" y="80"/>
                  </a:lnTo>
                  <a:lnTo>
                    <a:pt x="616" y="83"/>
                  </a:lnTo>
                  <a:lnTo>
                    <a:pt x="613" y="87"/>
                  </a:lnTo>
                  <a:lnTo>
                    <a:pt x="611" y="93"/>
                  </a:lnTo>
                  <a:lnTo>
                    <a:pt x="602" y="102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>
              <a:spLocks noChangeArrowheads="1"/>
            </p:cNvSpPr>
            <p:nvPr/>
          </p:nvSpPr>
          <p:spPr bwMode="auto">
            <a:xfrm>
              <a:off x="2347931" y="2531628"/>
              <a:ext cx="2008957" cy="790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65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PART 04</a:t>
              </a:r>
              <a:endParaRPr lang="en-US" altLang="zh-CN" sz="1865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9" name="矩形 47"/>
          <p:cNvSpPr>
            <a:spLocks noChangeArrowheads="1"/>
          </p:cNvSpPr>
          <p:nvPr/>
        </p:nvSpPr>
        <p:spPr bwMode="auto">
          <a:xfrm>
            <a:off x="6396664" y="4880386"/>
            <a:ext cx="3523226" cy="37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8" tIns="45704" rIns="91408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buNone/>
            </a:pPr>
            <a:r>
              <a: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代码</a:t>
            </a:r>
            <a:r>
              <a: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说明</a:t>
            </a:r>
            <a:endParaRPr lang="zh-CN" altLang="en-US" sz="1865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505" y="3031725"/>
            <a:ext cx="1552494" cy="647160"/>
            <a:chOff x="3597105" y="3693145"/>
            <a:chExt cx="1164658" cy="485490"/>
          </a:xfrm>
        </p:grpSpPr>
        <p:sp>
          <p:nvSpPr>
            <p:cNvPr id="42" name="矩形 41"/>
            <p:cNvSpPr/>
            <p:nvPr/>
          </p:nvSpPr>
          <p:spPr>
            <a:xfrm>
              <a:off x="3597105" y="3693145"/>
              <a:ext cx="558266" cy="4854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730" b="1" dirty="0">
                  <a:solidFill>
                    <a:schemeClr val="accent1"/>
                  </a:solidFill>
                  <a:cs typeface="+mn-ea"/>
                  <a:sym typeface="+mn-lt"/>
                </a:rPr>
                <a:t>目</a:t>
              </a:r>
              <a:endParaRPr lang="zh-CN" altLang="en-US" sz="373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155371" y="3693145"/>
              <a:ext cx="606392" cy="4854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730" b="1" dirty="0">
                  <a:solidFill>
                    <a:schemeClr val="bg1"/>
                  </a:solidFill>
                  <a:cs typeface="+mn-ea"/>
                  <a:sym typeface="+mn-lt"/>
                </a:rPr>
                <a:t>录</a:t>
              </a:r>
              <a:endParaRPr lang="zh-CN" altLang="en-US" sz="373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ChangeArrowheads="1"/>
          </p:cNvSpPr>
          <p:nvPr/>
        </p:nvSpPr>
        <p:spPr bwMode="gray">
          <a:xfrm>
            <a:off x="3760633" y="3084666"/>
            <a:ext cx="4960046" cy="4921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软件</a:t>
            </a: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概述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4267653" y="1986114"/>
            <a:ext cx="1500947" cy="9023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4400" b="1">
                <a:ln w="12700"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  <a:ea typeface="微软雅黑" panose="020B0503020204020204" charset="-122"/>
              </a:defRPr>
            </a:lvl1pPr>
          </a:lstStyle>
          <a:p>
            <a:r>
              <a:rPr lang="en-US" altLang="zh-CN" sz="5865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Part</a:t>
            </a:r>
            <a:endParaRPr lang="zh-CN" altLang="en-US" sz="5865" b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Freeform 10"/>
          <p:cNvSpPr/>
          <p:nvPr/>
        </p:nvSpPr>
        <p:spPr bwMode="auto">
          <a:xfrm>
            <a:off x="5941412" y="1986112"/>
            <a:ext cx="166232" cy="736526"/>
          </a:xfrm>
          <a:custGeom>
            <a:avLst/>
            <a:gdLst>
              <a:gd name="T0" fmla="*/ 74 w 74"/>
              <a:gd name="T1" fmla="*/ 365 h 365"/>
              <a:gd name="T2" fmla="*/ 22 w 74"/>
              <a:gd name="T3" fmla="*/ 365 h 365"/>
              <a:gd name="T4" fmla="*/ 22 w 74"/>
              <a:gd name="T5" fmla="*/ 109 h 365"/>
              <a:gd name="T6" fmla="*/ 0 w 74"/>
              <a:gd name="T7" fmla="*/ 109 h 365"/>
              <a:gd name="T8" fmla="*/ 0 w 74"/>
              <a:gd name="T9" fmla="*/ 100 h 365"/>
              <a:gd name="T10" fmla="*/ 29 w 74"/>
              <a:gd name="T11" fmla="*/ 0 h 365"/>
              <a:gd name="T12" fmla="*/ 74 w 74"/>
              <a:gd name="T13" fmla="*/ 0 h 365"/>
              <a:gd name="T14" fmla="*/ 74 w 74"/>
              <a:gd name="T15" fmla="*/ 365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" h="365">
                <a:moveTo>
                  <a:pt x="74" y="365"/>
                </a:moveTo>
                <a:lnTo>
                  <a:pt x="22" y="365"/>
                </a:lnTo>
                <a:lnTo>
                  <a:pt x="22" y="109"/>
                </a:lnTo>
                <a:lnTo>
                  <a:pt x="0" y="109"/>
                </a:lnTo>
                <a:lnTo>
                  <a:pt x="0" y="100"/>
                </a:lnTo>
                <a:lnTo>
                  <a:pt x="29" y="0"/>
                </a:lnTo>
                <a:lnTo>
                  <a:pt x="74" y="0"/>
                </a:lnTo>
                <a:lnTo>
                  <a:pt x="74" y="3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889" tIns="60944" rIns="121889" bIns="60944" numCol="1" anchor="t" anchorCtr="0" compatLnSpc="1"/>
          <a:lstStyle/>
          <a:p>
            <a:endParaRPr lang="zh-CN" altLang="en-US" sz="1465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8651713" y="2503592"/>
            <a:ext cx="1439804" cy="1848542"/>
            <a:chOff x="7230304" y="933723"/>
            <a:chExt cx="394594" cy="506457"/>
          </a:xfrm>
        </p:grpSpPr>
        <p:sp>
          <p:nvSpPr>
            <p:cNvPr id="9" name="Freeform 5"/>
            <p:cNvSpPr/>
            <p:nvPr/>
          </p:nvSpPr>
          <p:spPr bwMode="auto">
            <a:xfrm>
              <a:off x="7388265" y="1170356"/>
              <a:ext cx="4303" cy="31961"/>
            </a:xfrm>
            <a:custGeom>
              <a:avLst/>
              <a:gdLst>
                <a:gd name="T0" fmla="*/ 5 w 5"/>
                <a:gd name="T1" fmla="*/ 0 h 38"/>
                <a:gd name="T2" fmla="*/ 0 w 5"/>
                <a:gd name="T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38">
                  <a:moveTo>
                    <a:pt x="5" y="0"/>
                  </a:moveTo>
                  <a:cubicBezTo>
                    <a:pt x="5" y="0"/>
                    <a:pt x="0" y="27"/>
                    <a:pt x="0" y="38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7431903" y="1167898"/>
              <a:ext cx="8605" cy="27659"/>
            </a:xfrm>
            <a:custGeom>
              <a:avLst/>
              <a:gdLst>
                <a:gd name="T0" fmla="*/ 0 w 10"/>
                <a:gd name="T1" fmla="*/ 0 h 33"/>
                <a:gd name="T2" fmla="*/ 10 w 10"/>
                <a:gd name="T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33">
                  <a:moveTo>
                    <a:pt x="0" y="0"/>
                  </a:moveTo>
                  <a:cubicBezTo>
                    <a:pt x="0" y="0"/>
                    <a:pt x="7" y="13"/>
                    <a:pt x="10" y="33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7462020" y="1147000"/>
              <a:ext cx="23971" cy="20283"/>
            </a:xfrm>
            <a:custGeom>
              <a:avLst/>
              <a:gdLst>
                <a:gd name="T0" fmla="*/ 0 w 29"/>
                <a:gd name="T1" fmla="*/ 0 h 24"/>
                <a:gd name="T2" fmla="*/ 29 w 29"/>
                <a:gd name="T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" h="24">
                  <a:moveTo>
                    <a:pt x="0" y="0"/>
                  </a:moveTo>
                  <a:cubicBezTo>
                    <a:pt x="0" y="0"/>
                    <a:pt x="27" y="13"/>
                    <a:pt x="29" y="24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7367982" y="1353517"/>
              <a:ext cx="242165" cy="86663"/>
            </a:xfrm>
            <a:custGeom>
              <a:avLst/>
              <a:gdLst>
                <a:gd name="T0" fmla="*/ 281 w 289"/>
                <a:gd name="T1" fmla="*/ 0 h 104"/>
                <a:gd name="T2" fmla="*/ 289 w 289"/>
                <a:gd name="T3" fmla="*/ 3 h 104"/>
                <a:gd name="T4" fmla="*/ 166 w 289"/>
                <a:gd name="T5" fmla="*/ 97 h 104"/>
                <a:gd name="T6" fmla="*/ 0 w 289"/>
                <a:gd name="T7" fmla="*/ 40 h 104"/>
                <a:gd name="T8" fmla="*/ 21 w 289"/>
                <a:gd name="T9" fmla="*/ 30 h 104"/>
                <a:gd name="T10" fmla="*/ 32 w 289"/>
                <a:gd name="T11" fmla="*/ 2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" h="104">
                  <a:moveTo>
                    <a:pt x="281" y="0"/>
                  </a:moveTo>
                  <a:cubicBezTo>
                    <a:pt x="289" y="3"/>
                    <a:pt x="289" y="3"/>
                    <a:pt x="289" y="3"/>
                  </a:cubicBezTo>
                  <a:cubicBezTo>
                    <a:pt x="289" y="3"/>
                    <a:pt x="215" y="72"/>
                    <a:pt x="166" y="97"/>
                  </a:cubicBezTo>
                  <a:cubicBezTo>
                    <a:pt x="166" y="97"/>
                    <a:pt x="75" y="104"/>
                    <a:pt x="0" y="40"/>
                  </a:cubicBezTo>
                  <a:cubicBezTo>
                    <a:pt x="0" y="40"/>
                    <a:pt x="6" y="38"/>
                    <a:pt x="21" y="30"/>
                  </a:cubicBezTo>
                  <a:cubicBezTo>
                    <a:pt x="32" y="24"/>
                    <a:pt x="32" y="24"/>
                    <a:pt x="32" y="24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7348928" y="1286522"/>
              <a:ext cx="275970" cy="120468"/>
            </a:xfrm>
            <a:custGeom>
              <a:avLst/>
              <a:gdLst>
                <a:gd name="T0" fmla="*/ 172 w 330"/>
                <a:gd name="T1" fmla="*/ 11 h 144"/>
                <a:gd name="T2" fmla="*/ 193 w 330"/>
                <a:gd name="T3" fmla="*/ 0 h 144"/>
                <a:gd name="T4" fmla="*/ 212 w 330"/>
                <a:gd name="T5" fmla="*/ 14 h 144"/>
                <a:gd name="T6" fmla="*/ 235 w 330"/>
                <a:gd name="T7" fmla="*/ 27 h 144"/>
                <a:gd name="T8" fmla="*/ 330 w 330"/>
                <a:gd name="T9" fmla="*/ 61 h 144"/>
                <a:gd name="T10" fmla="*/ 234 w 330"/>
                <a:gd name="T11" fmla="*/ 109 h 144"/>
                <a:gd name="T12" fmla="*/ 151 w 330"/>
                <a:gd name="T13" fmla="*/ 133 h 144"/>
                <a:gd name="T14" fmla="*/ 0 w 330"/>
                <a:gd name="T15" fmla="*/ 36 h 144"/>
                <a:gd name="T16" fmla="*/ 35 w 330"/>
                <a:gd name="T17" fmla="*/ 39 h 144"/>
                <a:gd name="T18" fmla="*/ 46 w 330"/>
                <a:gd name="T19" fmla="*/ 39 h 144"/>
                <a:gd name="T20" fmla="*/ 62 w 330"/>
                <a:gd name="T21" fmla="*/ 37 h 144"/>
                <a:gd name="T22" fmla="*/ 115 w 330"/>
                <a:gd name="T23" fmla="*/ 26 h 144"/>
                <a:gd name="T24" fmla="*/ 156 w 330"/>
                <a:gd name="T25" fmla="*/ 17 h 144"/>
                <a:gd name="T26" fmla="*/ 162 w 330"/>
                <a:gd name="T27" fmla="*/ 1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44">
                  <a:moveTo>
                    <a:pt x="172" y="11"/>
                  </a:moveTo>
                  <a:cubicBezTo>
                    <a:pt x="172" y="11"/>
                    <a:pt x="181" y="9"/>
                    <a:pt x="193" y="0"/>
                  </a:cubicBezTo>
                  <a:cubicBezTo>
                    <a:pt x="193" y="0"/>
                    <a:pt x="200" y="6"/>
                    <a:pt x="212" y="14"/>
                  </a:cubicBezTo>
                  <a:cubicBezTo>
                    <a:pt x="235" y="27"/>
                    <a:pt x="235" y="27"/>
                    <a:pt x="235" y="27"/>
                  </a:cubicBezTo>
                  <a:cubicBezTo>
                    <a:pt x="261" y="42"/>
                    <a:pt x="295" y="57"/>
                    <a:pt x="330" y="61"/>
                  </a:cubicBezTo>
                  <a:cubicBezTo>
                    <a:pt x="330" y="61"/>
                    <a:pt x="291" y="91"/>
                    <a:pt x="234" y="109"/>
                  </a:cubicBezTo>
                  <a:cubicBezTo>
                    <a:pt x="189" y="123"/>
                    <a:pt x="151" y="133"/>
                    <a:pt x="151" y="133"/>
                  </a:cubicBezTo>
                  <a:cubicBezTo>
                    <a:pt x="56" y="144"/>
                    <a:pt x="0" y="36"/>
                    <a:pt x="0" y="36"/>
                  </a:cubicBezTo>
                  <a:cubicBezTo>
                    <a:pt x="9" y="39"/>
                    <a:pt x="21" y="40"/>
                    <a:pt x="35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79" y="34"/>
                    <a:pt x="98" y="30"/>
                    <a:pt x="115" y="26"/>
                  </a:cubicBezTo>
                  <a:cubicBezTo>
                    <a:pt x="156" y="17"/>
                    <a:pt x="156" y="17"/>
                    <a:pt x="156" y="17"/>
                  </a:cubicBezTo>
                  <a:cubicBezTo>
                    <a:pt x="162" y="15"/>
                    <a:pt x="162" y="15"/>
                    <a:pt x="162" y="15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7403630" y="1370726"/>
              <a:ext cx="75600" cy="27044"/>
            </a:xfrm>
            <a:custGeom>
              <a:avLst/>
              <a:gdLst>
                <a:gd name="T0" fmla="*/ 91 w 91"/>
                <a:gd name="T1" fmla="*/ 30 h 32"/>
                <a:gd name="T2" fmla="*/ 49 w 91"/>
                <a:gd name="T3" fmla="*/ 0 h 32"/>
                <a:gd name="T4" fmla="*/ 0 w 91"/>
                <a:gd name="T5" fmla="*/ 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32">
                  <a:moveTo>
                    <a:pt x="91" y="30"/>
                  </a:moveTo>
                  <a:cubicBezTo>
                    <a:pt x="91" y="30"/>
                    <a:pt x="55" y="32"/>
                    <a:pt x="49" y="0"/>
                  </a:cubicBezTo>
                  <a:cubicBezTo>
                    <a:pt x="49" y="0"/>
                    <a:pt x="30" y="24"/>
                    <a:pt x="0" y="9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7304060" y="1008708"/>
              <a:ext cx="163492" cy="138292"/>
            </a:xfrm>
            <a:custGeom>
              <a:avLst/>
              <a:gdLst>
                <a:gd name="T0" fmla="*/ 196 w 196"/>
                <a:gd name="T1" fmla="*/ 101 h 165"/>
                <a:gd name="T2" fmla="*/ 131 w 196"/>
                <a:gd name="T3" fmla="*/ 142 h 165"/>
                <a:gd name="T4" fmla="*/ 69 w 196"/>
                <a:gd name="T5" fmla="*/ 159 h 165"/>
                <a:gd name="T6" fmla="*/ 12 w 196"/>
                <a:gd name="T7" fmla="*/ 142 h 165"/>
                <a:gd name="T8" fmla="*/ 17 w 196"/>
                <a:gd name="T9" fmla="*/ 36 h 165"/>
                <a:gd name="T10" fmla="*/ 36 w 196"/>
                <a:gd name="T11" fmla="*/ 12 h 165"/>
                <a:gd name="T12" fmla="*/ 87 w 196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65">
                  <a:moveTo>
                    <a:pt x="196" y="101"/>
                  </a:moveTo>
                  <a:cubicBezTo>
                    <a:pt x="177" y="119"/>
                    <a:pt x="151" y="133"/>
                    <a:pt x="131" y="142"/>
                  </a:cubicBezTo>
                  <a:cubicBezTo>
                    <a:pt x="112" y="150"/>
                    <a:pt x="90" y="157"/>
                    <a:pt x="69" y="159"/>
                  </a:cubicBezTo>
                  <a:cubicBezTo>
                    <a:pt x="48" y="162"/>
                    <a:pt x="21" y="165"/>
                    <a:pt x="12" y="142"/>
                  </a:cubicBezTo>
                  <a:cubicBezTo>
                    <a:pt x="0" y="111"/>
                    <a:pt x="2" y="66"/>
                    <a:pt x="17" y="36"/>
                  </a:cubicBezTo>
                  <a:cubicBezTo>
                    <a:pt x="19" y="32"/>
                    <a:pt x="30" y="12"/>
                    <a:pt x="36" y="12"/>
                  </a:cubicBezTo>
                  <a:cubicBezTo>
                    <a:pt x="36" y="12"/>
                    <a:pt x="60" y="14"/>
                    <a:pt x="87" y="0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7320655" y="942328"/>
              <a:ext cx="169024" cy="141365"/>
            </a:xfrm>
            <a:custGeom>
              <a:avLst/>
              <a:gdLst>
                <a:gd name="T0" fmla="*/ 13 w 202"/>
                <a:gd name="T1" fmla="*/ 85 h 169"/>
                <a:gd name="T2" fmla="*/ 2 w 202"/>
                <a:gd name="T3" fmla="*/ 32 h 169"/>
                <a:gd name="T4" fmla="*/ 8 w 202"/>
                <a:gd name="T5" fmla="*/ 18 h 169"/>
                <a:gd name="T6" fmla="*/ 37 w 202"/>
                <a:gd name="T7" fmla="*/ 3 h 169"/>
                <a:gd name="T8" fmla="*/ 53 w 202"/>
                <a:gd name="T9" fmla="*/ 10 h 169"/>
                <a:gd name="T10" fmla="*/ 88 w 202"/>
                <a:gd name="T11" fmla="*/ 57 h 169"/>
                <a:gd name="T12" fmla="*/ 97 w 202"/>
                <a:gd name="T13" fmla="*/ 57 h 169"/>
                <a:gd name="T14" fmla="*/ 121 w 202"/>
                <a:gd name="T15" fmla="*/ 62 h 169"/>
                <a:gd name="T16" fmla="*/ 183 w 202"/>
                <a:gd name="T17" fmla="*/ 107 h 169"/>
                <a:gd name="T18" fmla="*/ 186 w 202"/>
                <a:gd name="T1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169">
                  <a:moveTo>
                    <a:pt x="13" y="85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0" y="20"/>
                    <a:pt x="8" y="18"/>
                    <a:pt x="8" y="18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47" y="0"/>
                    <a:pt x="53" y="10"/>
                    <a:pt x="53" y="10"/>
                  </a:cubicBezTo>
                  <a:cubicBezTo>
                    <a:pt x="53" y="10"/>
                    <a:pt x="88" y="57"/>
                    <a:pt x="88" y="57"/>
                  </a:cubicBezTo>
                  <a:cubicBezTo>
                    <a:pt x="88" y="58"/>
                    <a:pt x="96" y="57"/>
                    <a:pt x="97" y="57"/>
                  </a:cubicBezTo>
                  <a:cubicBezTo>
                    <a:pt x="105" y="58"/>
                    <a:pt x="113" y="60"/>
                    <a:pt x="121" y="62"/>
                  </a:cubicBezTo>
                  <a:cubicBezTo>
                    <a:pt x="147" y="70"/>
                    <a:pt x="166" y="86"/>
                    <a:pt x="183" y="107"/>
                  </a:cubicBezTo>
                  <a:cubicBezTo>
                    <a:pt x="202" y="129"/>
                    <a:pt x="199" y="150"/>
                    <a:pt x="186" y="169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7359992" y="970601"/>
              <a:ext cx="7990" cy="12293"/>
            </a:xfrm>
            <a:prstGeom prst="line">
              <a:avLst/>
            </a:pr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7342167" y="977362"/>
              <a:ext cx="4917" cy="14751"/>
            </a:xfrm>
            <a:prstGeom prst="line">
              <a:avLst/>
            </a:pr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7322499" y="933723"/>
              <a:ext cx="25815" cy="23356"/>
            </a:xfrm>
            <a:custGeom>
              <a:avLst/>
              <a:gdLst>
                <a:gd name="T0" fmla="*/ 31 w 31"/>
                <a:gd name="T1" fmla="*/ 13 h 28"/>
                <a:gd name="T2" fmla="*/ 25 w 31"/>
                <a:gd name="T3" fmla="*/ 5 h 28"/>
                <a:gd name="T4" fmla="*/ 16 w 31"/>
                <a:gd name="T5" fmla="*/ 2 h 28"/>
                <a:gd name="T6" fmla="*/ 4 w 31"/>
                <a:gd name="T7" fmla="*/ 7 h 28"/>
                <a:gd name="T8" fmla="*/ 2 w 31"/>
                <a:gd name="T9" fmla="*/ 17 h 28"/>
                <a:gd name="T10" fmla="*/ 4 w 31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8">
                  <a:moveTo>
                    <a:pt x="31" y="13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1" y="0"/>
                    <a:pt x="16" y="2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0" y="11"/>
                    <a:pt x="2" y="17"/>
                  </a:cubicBezTo>
                  <a:cubicBezTo>
                    <a:pt x="4" y="28"/>
                    <a:pt x="4" y="28"/>
                    <a:pt x="4" y="28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0" name="Freeform 16"/>
            <p:cNvSpPr/>
            <p:nvPr/>
          </p:nvSpPr>
          <p:spPr bwMode="auto">
            <a:xfrm>
              <a:off x="7230304" y="954620"/>
              <a:ext cx="95268" cy="170868"/>
            </a:xfrm>
            <a:custGeom>
              <a:avLst/>
              <a:gdLst>
                <a:gd name="T0" fmla="*/ 112 w 114"/>
                <a:gd name="T1" fmla="*/ 0 h 204"/>
                <a:gd name="T2" fmla="*/ 7 w 114"/>
                <a:gd name="T3" fmla="*/ 186 h 204"/>
                <a:gd name="T4" fmla="*/ 11 w 114"/>
                <a:gd name="T5" fmla="*/ 199 h 204"/>
                <a:gd name="T6" fmla="*/ 28 w 114"/>
                <a:gd name="T7" fmla="*/ 194 h 204"/>
                <a:gd name="T8" fmla="*/ 114 w 114"/>
                <a:gd name="T9" fmla="*/ 3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04">
                  <a:moveTo>
                    <a:pt x="112" y="0"/>
                  </a:moveTo>
                  <a:cubicBezTo>
                    <a:pt x="7" y="186"/>
                    <a:pt x="7" y="186"/>
                    <a:pt x="7" y="186"/>
                  </a:cubicBezTo>
                  <a:cubicBezTo>
                    <a:pt x="7" y="186"/>
                    <a:pt x="0" y="194"/>
                    <a:pt x="11" y="199"/>
                  </a:cubicBezTo>
                  <a:cubicBezTo>
                    <a:pt x="11" y="199"/>
                    <a:pt x="23" y="204"/>
                    <a:pt x="28" y="194"/>
                  </a:cubicBezTo>
                  <a:cubicBezTo>
                    <a:pt x="54" y="142"/>
                    <a:pt x="114" y="36"/>
                    <a:pt x="114" y="36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7233377" y="1121186"/>
              <a:ext cx="101414" cy="228029"/>
            </a:xfrm>
            <a:custGeom>
              <a:avLst/>
              <a:gdLst>
                <a:gd name="T0" fmla="*/ 121 w 121"/>
                <a:gd name="T1" fmla="*/ 272 h 273"/>
                <a:gd name="T2" fmla="*/ 103 w 121"/>
                <a:gd name="T3" fmla="*/ 223 h 273"/>
                <a:gd name="T4" fmla="*/ 90 w 121"/>
                <a:gd name="T5" fmla="*/ 186 h 273"/>
                <a:gd name="T6" fmla="*/ 82 w 121"/>
                <a:gd name="T7" fmla="*/ 162 h 273"/>
                <a:gd name="T8" fmla="*/ 25 w 121"/>
                <a:gd name="T9" fmla="*/ 8 h 273"/>
                <a:gd name="T10" fmla="*/ 10 w 121"/>
                <a:gd name="T11" fmla="*/ 5 h 273"/>
                <a:gd name="T12" fmla="*/ 3 w 121"/>
                <a:gd name="T13" fmla="*/ 14 h 273"/>
                <a:gd name="T14" fmla="*/ 61 w 121"/>
                <a:gd name="T15" fmla="*/ 165 h 273"/>
                <a:gd name="T16" fmla="*/ 69 w 121"/>
                <a:gd name="T17" fmla="*/ 186 h 273"/>
                <a:gd name="T18" fmla="*/ 83 w 121"/>
                <a:gd name="T19" fmla="*/ 226 h 273"/>
                <a:gd name="T20" fmla="*/ 100 w 121"/>
                <a:gd name="T21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" h="273">
                  <a:moveTo>
                    <a:pt x="121" y="272"/>
                  </a:moveTo>
                  <a:cubicBezTo>
                    <a:pt x="103" y="223"/>
                    <a:pt x="103" y="223"/>
                    <a:pt x="103" y="223"/>
                  </a:cubicBezTo>
                  <a:cubicBezTo>
                    <a:pt x="90" y="186"/>
                    <a:pt x="90" y="186"/>
                    <a:pt x="90" y="186"/>
                  </a:cubicBezTo>
                  <a:cubicBezTo>
                    <a:pt x="82" y="162"/>
                    <a:pt x="82" y="162"/>
                    <a:pt x="82" y="162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1" y="0"/>
                    <a:pt x="10" y="5"/>
                    <a:pt x="10" y="5"/>
                  </a:cubicBezTo>
                  <a:cubicBezTo>
                    <a:pt x="0" y="8"/>
                    <a:pt x="3" y="14"/>
                    <a:pt x="3" y="14"/>
                  </a:cubicBezTo>
                  <a:cubicBezTo>
                    <a:pt x="61" y="165"/>
                    <a:pt x="61" y="165"/>
                    <a:pt x="61" y="165"/>
                  </a:cubicBezTo>
                  <a:cubicBezTo>
                    <a:pt x="69" y="186"/>
                    <a:pt x="69" y="186"/>
                    <a:pt x="69" y="186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100" y="273"/>
                    <a:pt x="100" y="273"/>
                    <a:pt x="100" y="273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7238909" y="1349829"/>
              <a:ext cx="159190" cy="66380"/>
            </a:xfrm>
            <a:custGeom>
              <a:avLst/>
              <a:gdLst>
                <a:gd name="T0" fmla="*/ 191 w 191"/>
                <a:gd name="T1" fmla="*/ 68 h 79"/>
                <a:gd name="T2" fmla="*/ 105 w 191"/>
                <a:gd name="T3" fmla="*/ 78 h 79"/>
                <a:gd name="T4" fmla="*/ 44 w 191"/>
                <a:gd name="T5" fmla="*/ 75 h 79"/>
                <a:gd name="T6" fmla="*/ 21 w 191"/>
                <a:gd name="T7" fmla="*/ 70 h 79"/>
                <a:gd name="T8" fmla="*/ 4 w 191"/>
                <a:gd name="T9" fmla="*/ 62 h 79"/>
                <a:gd name="T10" fmla="*/ 2 w 191"/>
                <a:gd name="T11" fmla="*/ 44 h 79"/>
                <a:gd name="T12" fmla="*/ 2 w 191"/>
                <a:gd name="T13" fmla="*/ 44 h 79"/>
                <a:gd name="T14" fmla="*/ 21 w 191"/>
                <a:gd name="T15" fmla="*/ 22 h 79"/>
                <a:gd name="T16" fmla="*/ 51 w 191"/>
                <a:gd name="T17" fmla="*/ 8 h 79"/>
                <a:gd name="T18" fmla="*/ 69 w 191"/>
                <a:gd name="T19" fmla="*/ 3 h 79"/>
                <a:gd name="T20" fmla="*/ 105 w 191"/>
                <a:gd name="T21" fmla="*/ 0 h 79"/>
                <a:gd name="T22" fmla="*/ 168 w 191"/>
                <a:gd name="T23" fmla="*/ 1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1" h="79">
                  <a:moveTo>
                    <a:pt x="191" y="68"/>
                  </a:moveTo>
                  <a:cubicBezTo>
                    <a:pt x="161" y="79"/>
                    <a:pt x="105" y="78"/>
                    <a:pt x="105" y="78"/>
                  </a:cubicBezTo>
                  <a:cubicBezTo>
                    <a:pt x="85" y="78"/>
                    <a:pt x="64" y="78"/>
                    <a:pt x="44" y="75"/>
                  </a:cubicBezTo>
                  <a:cubicBezTo>
                    <a:pt x="36" y="74"/>
                    <a:pt x="29" y="73"/>
                    <a:pt x="21" y="70"/>
                  </a:cubicBezTo>
                  <a:cubicBezTo>
                    <a:pt x="15" y="69"/>
                    <a:pt x="8" y="66"/>
                    <a:pt x="4" y="62"/>
                  </a:cubicBezTo>
                  <a:cubicBezTo>
                    <a:pt x="0" y="57"/>
                    <a:pt x="1" y="50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34"/>
                    <a:pt x="13" y="28"/>
                    <a:pt x="21" y="22"/>
                  </a:cubicBezTo>
                  <a:cubicBezTo>
                    <a:pt x="30" y="16"/>
                    <a:pt x="40" y="11"/>
                    <a:pt x="51" y="8"/>
                  </a:cubicBezTo>
                  <a:cubicBezTo>
                    <a:pt x="57" y="6"/>
                    <a:pt x="63" y="4"/>
                    <a:pt x="69" y="3"/>
                  </a:cubicBezTo>
                  <a:cubicBezTo>
                    <a:pt x="81" y="1"/>
                    <a:pt x="93" y="0"/>
                    <a:pt x="105" y="0"/>
                  </a:cubicBezTo>
                  <a:cubicBezTo>
                    <a:pt x="128" y="0"/>
                    <a:pt x="150" y="4"/>
                    <a:pt x="168" y="11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3" name="Freeform 19"/>
            <p:cNvSpPr/>
            <p:nvPr/>
          </p:nvSpPr>
          <p:spPr bwMode="auto">
            <a:xfrm>
              <a:off x="7258577" y="1381790"/>
              <a:ext cx="97727" cy="6146"/>
            </a:xfrm>
            <a:custGeom>
              <a:avLst/>
              <a:gdLst>
                <a:gd name="T0" fmla="*/ 117 w 117"/>
                <a:gd name="T1" fmla="*/ 4 h 7"/>
                <a:gd name="T2" fmla="*/ 17 w 117"/>
                <a:gd name="T3" fmla="*/ 3 h 7"/>
                <a:gd name="T4" fmla="*/ 0 w 11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7">
                  <a:moveTo>
                    <a:pt x="117" y="4"/>
                  </a:moveTo>
                  <a:cubicBezTo>
                    <a:pt x="77" y="7"/>
                    <a:pt x="41" y="5"/>
                    <a:pt x="17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49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9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 9"/>
          <p:cNvSpPr>
            <a:spLocks noEditPoints="1"/>
          </p:cNvSpPr>
          <p:nvPr/>
        </p:nvSpPr>
        <p:spPr bwMode="auto">
          <a:xfrm>
            <a:off x="1465097" y="2197261"/>
            <a:ext cx="817361" cy="552484"/>
          </a:xfrm>
          <a:custGeom>
            <a:avLst/>
            <a:gdLst>
              <a:gd name="T0" fmla="*/ 81 w 142"/>
              <a:gd name="T1" fmla="*/ 70 h 84"/>
              <a:gd name="T2" fmla="*/ 79 w 142"/>
              <a:gd name="T3" fmla="*/ 60 h 84"/>
              <a:gd name="T4" fmla="*/ 33 w 142"/>
              <a:gd name="T5" fmla="*/ 61 h 84"/>
              <a:gd name="T6" fmla="*/ 21 w 142"/>
              <a:gd name="T7" fmla="*/ 61 h 84"/>
              <a:gd name="T8" fmla="*/ 12 w 142"/>
              <a:gd name="T9" fmla="*/ 61 h 84"/>
              <a:gd name="T10" fmla="*/ 5 w 142"/>
              <a:gd name="T11" fmla="*/ 61 h 84"/>
              <a:gd name="T12" fmla="*/ 2 w 142"/>
              <a:gd name="T13" fmla="*/ 59 h 84"/>
              <a:gd name="T14" fmla="*/ 15 w 142"/>
              <a:gd name="T15" fmla="*/ 25 h 84"/>
              <a:gd name="T16" fmla="*/ 52 w 142"/>
              <a:gd name="T17" fmla="*/ 23 h 84"/>
              <a:gd name="T18" fmla="*/ 85 w 142"/>
              <a:gd name="T19" fmla="*/ 6 h 84"/>
              <a:gd name="T20" fmla="*/ 114 w 142"/>
              <a:gd name="T21" fmla="*/ 12 h 84"/>
              <a:gd name="T22" fmla="*/ 125 w 142"/>
              <a:gd name="T23" fmla="*/ 51 h 84"/>
              <a:gd name="T24" fmla="*/ 94 w 142"/>
              <a:gd name="T25" fmla="*/ 79 h 84"/>
              <a:gd name="T26" fmla="*/ 88 w 142"/>
              <a:gd name="T27" fmla="*/ 79 h 84"/>
              <a:gd name="T28" fmla="*/ 93 w 142"/>
              <a:gd name="T29" fmla="*/ 72 h 84"/>
              <a:gd name="T30" fmla="*/ 89 w 142"/>
              <a:gd name="T31" fmla="*/ 73 h 84"/>
              <a:gd name="T32" fmla="*/ 94 w 142"/>
              <a:gd name="T33" fmla="*/ 56 h 84"/>
              <a:gd name="T34" fmla="*/ 113 w 142"/>
              <a:gd name="T35" fmla="*/ 58 h 84"/>
              <a:gd name="T36" fmla="*/ 112 w 142"/>
              <a:gd name="T37" fmla="*/ 15 h 84"/>
              <a:gd name="T38" fmla="*/ 76 w 142"/>
              <a:gd name="T39" fmla="*/ 26 h 84"/>
              <a:gd name="T40" fmla="*/ 33 w 142"/>
              <a:gd name="T41" fmla="*/ 26 h 84"/>
              <a:gd name="T42" fmla="*/ 12 w 142"/>
              <a:gd name="T43" fmla="*/ 40 h 84"/>
              <a:gd name="T44" fmla="*/ 31 w 142"/>
              <a:gd name="T45" fmla="*/ 49 h 84"/>
              <a:gd name="T46" fmla="*/ 49 w 142"/>
              <a:gd name="T47" fmla="*/ 48 h 84"/>
              <a:gd name="T48" fmla="*/ 94 w 142"/>
              <a:gd name="T49" fmla="*/ 43 h 84"/>
              <a:gd name="T50" fmla="*/ 97 w 142"/>
              <a:gd name="T51" fmla="*/ 50 h 84"/>
              <a:gd name="T52" fmla="*/ 65 w 142"/>
              <a:gd name="T53" fmla="*/ 55 h 84"/>
              <a:gd name="T54" fmla="*/ 55 w 142"/>
              <a:gd name="T55" fmla="*/ 58 h 84"/>
              <a:gd name="T56" fmla="*/ 62 w 142"/>
              <a:gd name="T57" fmla="*/ 51 h 84"/>
              <a:gd name="T58" fmla="*/ 28 w 142"/>
              <a:gd name="T59" fmla="*/ 57 h 84"/>
              <a:gd name="T60" fmla="*/ 32 w 142"/>
              <a:gd name="T61" fmla="*/ 53 h 84"/>
              <a:gd name="T62" fmla="*/ 57 w 142"/>
              <a:gd name="T63" fmla="*/ 51 h 84"/>
              <a:gd name="T64" fmla="*/ 49 w 142"/>
              <a:gd name="T65" fmla="*/ 58 h 84"/>
              <a:gd name="T66" fmla="*/ 21 w 142"/>
              <a:gd name="T67" fmla="*/ 53 h 84"/>
              <a:gd name="T68" fmla="*/ 9 w 142"/>
              <a:gd name="T69" fmla="*/ 56 h 84"/>
              <a:gd name="T70" fmla="*/ 41 w 142"/>
              <a:gd name="T71" fmla="*/ 58 h 84"/>
              <a:gd name="T72" fmla="*/ 51 w 142"/>
              <a:gd name="T73" fmla="*/ 52 h 84"/>
              <a:gd name="T74" fmla="*/ 84 w 142"/>
              <a:gd name="T75" fmla="*/ 57 h 84"/>
              <a:gd name="T76" fmla="*/ 93 w 142"/>
              <a:gd name="T77" fmla="*/ 47 h 84"/>
              <a:gd name="T78" fmla="*/ 84 w 142"/>
              <a:gd name="T79" fmla="*/ 50 h 84"/>
              <a:gd name="T80" fmla="*/ 86 w 142"/>
              <a:gd name="T81" fmla="*/ 49 h 84"/>
              <a:gd name="T82" fmla="*/ 9 w 142"/>
              <a:gd name="T83" fmla="*/ 31 h 84"/>
              <a:gd name="T84" fmla="*/ 10 w 142"/>
              <a:gd name="T85" fmla="*/ 51 h 84"/>
              <a:gd name="T86" fmla="*/ 28 w 142"/>
              <a:gd name="T87" fmla="*/ 53 h 84"/>
              <a:gd name="T88" fmla="*/ 94 w 142"/>
              <a:gd name="T89" fmla="*/ 53 h 84"/>
              <a:gd name="T90" fmla="*/ 69 w 142"/>
              <a:gd name="T91" fmla="*/ 52 h 84"/>
              <a:gd name="T92" fmla="*/ 77 w 142"/>
              <a:gd name="T93" fmla="*/ 49 h 84"/>
              <a:gd name="T94" fmla="*/ 89 w 142"/>
              <a:gd name="T95" fmla="*/ 19 h 84"/>
              <a:gd name="T96" fmla="*/ 84 w 142"/>
              <a:gd name="T97" fmla="*/ 17 h 84"/>
              <a:gd name="T98" fmla="*/ 93 w 142"/>
              <a:gd name="T99" fmla="*/ 21 h 84"/>
              <a:gd name="T100" fmla="*/ 87 w 142"/>
              <a:gd name="T101" fmla="*/ 11 h 84"/>
              <a:gd name="T102" fmla="*/ 91 w 142"/>
              <a:gd name="T103" fmla="*/ 8 h 84"/>
              <a:gd name="T104" fmla="*/ 92 w 142"/>
              <a:gd name="T105" fmla="*/ 5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2" h="84">
                <a:moveTo>
                  <a:pt x="87" y="84"/>
                </a:moveTo>
                <a:cubicBezTo>
                  <a:pt x="86" y="84"/>
                  <a:pt x="86" y="84"/>
                  <a:pt x="85" y="83"/>
                </a:cubicBezTo>
                <a:cubicBezTo>
                  <a:pt x="85" y="83"/>
                  <a:pt x="85" y="82"/>
                  <a:pt x="85" y="82"/>
                </a:cubicBezTo>
                <a:cubicBezTo>
                  <a:pt x="85" y="81"/>
                  <a:pt x="85" y="81"/>
                  <a:pt x="85" y="81"/>
                </a:cubicBezTo>
                <a:cubicBezTo>
                  <a:pt x="84" y="80"/>
                  <a:pt x="83" y="79"/>
                  <a:pt x="83" y="78"/>
                </a:cubicBezTo>
                <a:cubicBezTo>
                  <a:pt x="82" y="75"/>
                  <a:pt x="82" y="72"/>
                  <a:pt x="81" y="70"/>
                </a:cubicBezTo>
                <a:cubicBezTo>
                  <a:pt x="81" y="67"/>
                  <a:pt x="81" y="64"/>
                  <a:pt x="81" y="62"/>
                </a:cubicBezTo>
                <a:cubicBezTo>
                  <a:pt x="81" y="61"/>
                  <a:pt x="81" y="61"/>
                  <a:pt x="81" y="60"/>
                </a:cubicBezTo>
                <a:cubicBezTo>
                  <a:pt x="81" y="60"/>
                  <a:pt x="81" y="60"/>
                  <a:pt x="81" y="60"/>
                </a:cubicBezTo>
                <a:cubicBezTo>
                  <a:pt x="81" y="60"/>
                  <a:pt x="81" y="60"/>
                  <a:pt x="80" y="60"/>
                </a:cubicBezTo>
                <a:cubicBezTo>
                  <a:pt x="80" y="60"/>
                  <a:pt x="80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4" y="61"/>
                  <a:pt x="69" y="61"/>
                  <a:pt x="64" y="61"/>
                </a:cubicBezTo>
                <a:cubicBezTo>
                  <a:pt x="62" y="62"/>
                  <a:pt x="61" y="62"/>
                  <a:pt x="59" y="62"/>
                </a:cubicBezTo>
                <a:cubicBezTo>
                  <a:pt x="56" y="62"/>
                  <a:pt x="53" y="61"/>
                  <a:pt x="50" y="61"/>
                </a:cubicBezTo>
                <a:cubicBezTo>
                  <a:pt x="48" y="61"/>
                  <a:pt x="46" y="61"/>
                  <a:pt x="44" y="61"/>
                </a:cubicBezTo>
                <a:cubicBezTo>
                  <a:pt x="43" y="61"/>
                  <a:pt x="42" y="61"/>
                  <a:pt x="41" y="61"/>
                </a:cubicBezTo>
                <a:cubicBezTo>
                  <a:pt x="39" y="61"/>
                  <a:pt x="36" y="61"/>
                  <a:pt x="33" y="61"/>
                </a:cubicBezTo>
                <a:cubicBezTo>
                  <a:pt x="31" y="61"/>
                  <a:pt x="28" y="61"/>
                  <a:pt x="25" y="61"/>
                </a:cubicBezTo>
                <a:cubicBezTo>
                  <a:pt x="25" y="61"/>
                  <a:pt x="24" y="61"/>
                  <a:pt x="24" y="61"/>
                </a:cubicBezTo>
                <a:cubicBezTo>
                  <a:pt x="24" y="62"/>
                  <a:pt x="23" y="62"/>
                  <a:pt x="23" y="63"/>
                </a:cubicBezTo>
                <a:cubicBezTo>
                  <a:pt x="23" y="63"/>
                  <a:pt x="22" y="63"/>
                  <a:pt x="22" y="63"/>
                </a:cubicBezTo>
                <a:cubicBezTo>
                  <a:pt x="22" y="63"/>
                  <a:pt x="21" y="63"/>
                  <a:pt x="21" y="62"/>
                </a:cubicBezTo>
                <a:cubicBezTo>
                  <a:pt x="21" y="62"/>
                  <a:pt x="21" y="62"/>
                  <a:pt x="21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19" y="62"/>
                  <a:pt x="19" y="62"/>
                  <a:pt x="18" y="62"/>
                </a:cubicBezTo>
                <a:cubicBezTo>
                  <a:pt x="18" y="62"/>
                  <a:pt x="18" y="62"/>
                  <a:pt x="18" y="62"/>
                </a:cubicBezTo>
                <a:cubicBezTo>
                  <a:pt x="17" y="62"/>
                  <a:pt x="17" y="62"/>
                  <a:pt x="17" y="61"/>
                </a:cubicBezTo>
                <a:cubicBezTo>
                  <a:pt x="17" y="61"/>
                  <a:pt x="17" y="61"/>
                  <a:pt x="17" y="61"/>
                </a:cubicBezTo>
                <a:cubicBezTo>
                  <a:pt x="15" y="61"/>
                  <a:pt x="13" y="61"/>
                  <a:pt x="12" y="61"/>
                </a:cubicBezTo>
                <a:cubicBezTo>
                  <a:pt x="11" y="61"/>
                  <a:pt x="11" y="61"/>
                  <a:pt x="11" y="61"/>
                </a:cubicBezTo>
                <a:cubicBezTo>
                  <a:pt x="11" y="61"/>
                  <a:pt x="10" y="62"/>
                  <a:pt x="10" y="62"/>
                </a:cubicBezTo>
                <a:cubicBezTo>
                  <a:pt x="10" y="62"/>
                  <a:pt x="10" y="62"/>
                  <a:pt x="9" y="62"/>
                </a:cubicBezTo>
                <a:cubicBezTo>
                  <a:pt x="9" y="62"/>
                  <a:pt x="9" y="62"/>
                  <a:pt x="8" y="62"/>
                </a:cubicBezTo>
                <a:cubicBezTo>
                  <a:pt x="8" y="61"/>
                  <a:pt x="8" y="61"/>
                  <a:pt x="8" y="61"/>
                </a:cubicBezTo>
                <a:cubicBezTo>
                  <a:pt x="7" y="61"/>
                  <a:pt x="6" y="61"/>
                  <a:pt x="5" y="61"/>
                </a:cubicBezTo>
                <a:cubicBezTo>
                  <a:pt x="5" y="61"/>
                  <a:pt x="5" y="61"/>
                  <a:pt x="5" y="61"/>
                </a:cubicBezTo>
                <a:cubicBezTo>
                  <a:pt x="5" y="61"/>
                  <a:pt x="4" y="61"/>
                  <a:pt x="4" y="61"/>
                </a:cubicBezTo>
                <a:cubicBezTo>
                  <a:pt x="4" y="61"/>
                  <a:pt x="4" y="61"/>
                  <a:pt x="3" y="61"/>
                </a:cubicBezTo>
                <a:cubicBezTo>
                  <a:pt x="3" y="61"/>
                  <a:pt x="3" y="61"/>
                  <a:pt x="2" y="60"/>
                </a:cubicBezTo>
                <a:cubicBezTo>
                  <a:pt x="2" y="60"/>
                  <a:pt x="2" y="60"/>
                  <a:pt x="2" y="59"/>
                </a:cubicBezTo>
                <a:cubicBezTo>
                  <a:pt x="2" y="59"/>
                  <a:pt x="2" y="59"/>
                  <a:pt x="2" y="59"/>
                </a:cubicBezTo>
                <a:cubicBezTo>
                  <a:pt x="0" y="52"/>
                  <a:pt x="0" y="45"/>
                  <a:pt x="1" y="39"/>
                </a:cubicBezTo>
                <a:cubicBezTo>
                  <a:pt x="1" y="35"/>
                  <a:pt x="3" y="33"/>
                  <a:pt x="5" y="30"/>
                </a:cubicBezTo>
                <a:cubicBezTo>
                  <a:pt x="7" y="28"/>
                  <a:pt x="10" y="25"/>
                  <a:pt x="13" y="24"/>
                </a:cubicBezTo>
                <a:cubicBezTo>
                  <a:pt x="13" y="24"/>
                  <a:pt x="14" y="24"/>
                  <a:pt x="14" y="24"/>
                </a:cubicBezTo>
                <a:cubicBezTo>
                  <a:pt x="14" y="24"/>
                  <a:pt x="14" y="24"/>
                  <a:pt x="15" y="24"/>
                </a:cubicBezTo>
                <a:cubicBezTo>
                  <a:pt x="15" y="25"/>
                  <a:pt x="15" y="25"/>
                  <a:pt x="15" y="25"/>
                </a:cubicBezTo>
                <a:cubicBezTo>
                  <a:pt x="19" y="23"/>
                  <a:pt x="23" y="23"/>
                  <a:pt x="27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32" y="23"/>
                  <a:pt x="35" y="23"/>
                  <a:pt x="38" y="23"/>
                </a:cubicBezTo>
                <a:cubicBezTo>
                  <a:pt x="40" y="23"/>
                  <a:pt x="42" y="23"/>
                  <a:pt x="44" y="23"/>
                </a:cubicBezTo>
                <a:cubicBezTo>
                  <a:pt x="46" y="23"/>
                  <a:pt x="48" y="23"/>
                  <a:pt x="50" y="23"/>
                </a:cubicBezTo>
                <a:cubicBezTo>
                  <a:pt x="51" y="23"/>
                  <a:pt x="51" y="23"/>
                  <a:pt x="52" y="23"/>
                </a:cubicBezTo>
                <a:cubicBezTo>
                  <a:pt x="56" y="23"/>
                  <a:pt x="59" y="23"/>
                  <a:pt x="63" y="23"/>
                </a:cubicBezTo>
                <a:cubicBezTo>
                  <a:pt x="66" y="22"/>
                  <a:pt x="70" y="22"/>
                  <a:pt x="74" y="22"/>
                </a:cubicBezTo>
                <a:cubicBezTo>
                  <a:pt x="75" y="22"/>
                  <a:pt x="77" y="22"/>
                  <a:pt x="79" y="22"/>
                </a:cubicBezTo>
                <a:cubicBezTo>
                  <a:pt x="79" y="18"/>
                  <a:pt x="79" y="15"/>
                  <a:pt x="81" y="11"/>
                </a:cubicBezTo>
                <a:cubicBezTo>
                  <a:pt x="81" y="9"/>
                  <a:pt x="83" y="8"/>
                  <a:pt x="84" y="6"/>
                </a:cubicBezTo>
                <a:cubicBezTo>
                  <a:pt x="85" y="6"/>
                  <a:pt x="85" y="6"/>
                  <a:pt x="85" y="6"/>
                </a:cubicBezTo>
                <a:cubicBezTo>
                  <a:pt x="87" y="4"/>
                  <a:pt x="89" y="2"/>
                  <a:pt x="92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2" y="0"/>
                  <a:pt x="93" y="0"/>
                  <a:pt x="93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101" y="3"/>
                  <a:pt x="108" y="8"/>
                  <a:pt x="114" y="12"/>
                </a:cubicBezTo>
                <a:cubicBezTo>
                  <a:pt x="115" y="13"/>
                  <a:pt x="116" y="13"/>
                  <a:pt x="116" y="14"/>
                </a:cubicBezTo>
                <a:cubicBezTo>
                  <a:pt x="122" y="18"/>
                  <a:pt x="128" y="22"/>
                  <a:pt x="134" y="26"/>
                </a:cubicBezTo>
                <a:cubicBezTo>
                  <a:pt x="136" y="27"/>
                  <a:pt x="139" y="29"/>
                  <a:pt x="141" y="31"/>
                </a:cubicBezTo>
                <a:cubicBezTo>
                  <a:pt x="142" y="31"/>
                  <a:pt x="142" y="32"/>
                  <a:pt x="142" y="32"/>
                </a:cubicBezTo>
                <a:cubicBezTo>
                  <a:pt x="142" y="33"/>
                  <a:pt x="142" y="33"/>
                  <a:pt x="142" y="34"/>
                </a:cubicBezTo>
                <a:cubicBezTo>
                  <a:pt x="137" y="40"/>
                  <a:pt x="131" y="45"/>
                  <a:pt x="125" y="51"/>
                </a:cubicBezTo>
                <a:cubicBezTo>
                  <a:pt x="124" y="52"/>
                  <a:pt x="122" y="53"/>
                  <a:pt x="121" y="55"/>
                </a:cubicBezTo>
                <a:cubicBezTo>
                  <a:pt x="119" y="57"/>
                  <a:pt x="117" y="59"/>
                  <a:pt x="115" y="60"/>
                </a:cubicBezTo>
                <a:cubicBezTo>
                  <a:pt x="110" y="65"/>
                  <a:pt x="105" y="70"/>
                  <a:pt x="100" y="74"/>
                </a:cubicBezTo>
                <a:cubicBezTo>
                  <a:pt x="100" y="75"/>
                  <a:pt x="99" y="75"/>
                  <a:pt x="99" y="75"/>
                </a:cubicBezTo>
                <a:cubicBezTo>
                  <a:pt x="98" y="76"/>
                  <a:pt x="97" y="77"/>
                  <a:pt x="95" y="78"/>
                </a:cubicBezTo>
                <a:cubicBezTo>
                  <a:pt x="95" y="78"/>
                  <a:pt x="95" y="78"/>
                  <a:pt x="94" y="79"/>
                </a:cubicBezTo>
                <a:cubicBezTo>
                  <a:pt x="92" y="81"/>
                  <a:pt x="90" y="82"/>
                  <a:pt x="88" y="84"/>
                </a:cubicBezTo>
                <a:cubicBezTo>
                  <a:pt x="87" y="84"/>
                  <a:pt x="87" y="84"/>
                  <a:pt x="87" y="84"/>
                </a:cubicBezTo>
                <a:close/>
                <a:moveTo>
                  <a:pt x="84" y="66"/>
                </a:moveTo>
                <a:cubicBezTo>
                  <a:pt x="84" y="67"/>
                  <a:pt x="84" y="68"/>
                  <a:pt x="84" y="69"/>
                </a:cubicBezTo>
                <a:cubicBezTo>
                  <a:pt x="84" y="69"/>
                  <a:pt x="84" y="69"/>
                  <a:pt x="84" y="69"/>
                </a:cubicBezTo>
                <a:cubicBezTo>
                  <a:pt x="85" y="72"/>
                  <a:pt x="86" y="77"/>
                  <a:pt x="88" y="79"/>
                </a:cubicBezTo>
                <a:cubicBezTo>
                  <a:pt x="89" y="79"/>
                  <a:pt x="90" y="78"/>
                  <a:pt x="92" y="76"/>
                </a:cubicBezTo>
                <a:cubicBezTo>
                  <a:pt x="92" y="76"/>
                  <a:pt x="93" y="76"/>
                  <a:pt x="93" y="75"/>
                </a:cubicBezTo>
                <a:cubicBezTo>
                  <a:pt x="94" y="74"/>
                  <a:pt x="96" y="73"/>
                  <a:pt x="97" y="73"/>
                </a:cubicBezTo>
                <a:cubicBezTo>
                  <a:pt x="97" y="72"/>
                  <a:pt x="96" y="71"/>
                  <a:pt x="96" y="70"/>
                </a:cubicBezTo>
                <a:cubicBezTo>
                  <a:pt x="96" y="70"/>
                  <a:pt x="96" y="70"/>
                  <a:pt x="96" y="70"/>
                </a:cubicBezTo>
                <a:cubicBezTo>
                  <a:pt x="95" y="71"/>
                  <a:pt x="94" y="72"/>
                  <a:pt x="93" y="72"/>
                </a:cubicBezTo>
                <a:cubicBezTo>
                  <a:pt x="93" y="73"/>
                  <a:pt x="93" y="73"/>
                  <a:pt x="93" y="73"/>
                </a:cubicBezTo>
                <a:cubicBezTo>
                  <a:pt x="93" y="73"/>
                  <a:pt x="93" y="73"/>
                  <a:pt x="93" y="73"/>
                </a:cubicBezTo>
                <a:cubicBezTo>
                  <a:pt x="92" y="74"/>
                  <a:pt x="91" y="74"/>
                  <a:pt x="90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90" y="75"/>
                  <a:pt x="90" y="74"/>
                  <a:pt x="89" y="74"/>
                </a:cubicBezTo>
                <a:cubicBezTo>
                  <a:pt x="89" y="74"/>
                  <a:pt x="89" y="74"/>
                  <a:pt x="89" y="73"/>
                </a:cubicBezTo>
                <a:cubicBezTo>
                  <a:pt x="89" y="72"/>
                  <a:pt x="90" y="71"/>
                  <a:pt x="91" y="70"/>
                </a:cubicBezTo>
                <a:cubicBezTo>
                  <a:pt x="92" y="70"/>
                  <a:pt x="92" y="70"/>
                  <a:pt x="92" y="70"/>
                </a:cubicBezTo>
                <a:cubicBezTo>
                  <a:pt x="92" y="69"/>
                  <a:pt x="92" y="69"/>
                  <a:pt x="93" y="69"/>
                </a:cubicBezTo>
                <a:cubicBezTo>
                  <a:pt x="95" y="67"/>
                  <a:pt x="95" y="66"/>
                  <a:pt x="95" y="66"/>
                </a:cubicBezTo>
                <a:cubicBezTo>
                  <a:pt x="95" y="66"/>
                  <a:pt x="95" y="66"/>
                  <a:pt x="95" y="66"/>
                </a:cubicBezTo>
                <a:cubicBezTo>
                  <a:pt x="95" y="63"/>
                  <a:pt x="94" y="60"/>
                  <a:pt x="94" y="56"/>
                </a:cubicBezTo>
                <a:cubicBezTo>
                  <a:pt x="92" y="58"/>
                  <a:pt x="90" y="60"/>
                  <a:pt x="89" y="61"/>
                </a:cubicBezTo>
                <a:cubicBezTo>
                  <a:pt x="88" y="62"/>
                  <a:pt x="87" y="63"/>
                  <a:pt x="87" y="63"/>
                </a:cubicBezTo>
                <a:cubicBezTo>
                  <a:pt x="86" y="64"/>
                  <a:pt x="85" y="65"/>
                  <a:pt x="84" y="66"/>
                </a:cubicBezTo>
                <a:close/>
                <a:moveTo>
                  <a:pt x="97" y="50"/>
                </a:moveTo>
                <a:cubicBezTo>
                  <a:pt x="97" y="57"/>
                  <a:pt x="98" y="63"/>
                  <a:pt x="100" y="70"/>
                </a:cubicBezTo>
                <a:cubicBezTo>
                  <a:pt x="104" y="66"/>
                  <a:pt x="109" y="62"/>
                  <a:pt x="113" y="58"/>
                </a:cubicBezTo>
                <a:cubicBezTo>
                  <a:pt x="115" y="56"/>
                  <a:pt x="117" y="54"/>
                  <a:pt x="119" y="52"/>
                </a:cubicBezTo>
                <a:cubicBezTo>
                  <a:pt x="120" y="50"/>
                  <a:pt x="122" y="49"/>
                  <a:pt x="123" y="48"/>
                </a:cubicBezTo>
                <a:cubicBezTo>
                  <a:pt x="128" y="43"/>
                  <a:pt x="134" y="38"/>
                  <a:pt x="138" y="33"/>
                </a:cubicBezTo>
                <a:cubicBezTo>
                  <a:pt x="136" y="31"/>
                  <a:pt x="136" y="31"/>
                  <a:pt x="136" y="31"/>
                </a:cubicBezTo>
                <a:cubicBezTo>
                  <a:pt x="129" y="27"/>
                  <a:pt x="122" y="22"/>
                  <a:pt x="115" y="17"/>
                </a:cubicBezTo>
                <a:cubicBezTo>
                  <a:pt x="114" y="16"/>
                  <a:pt x="113" y="16"/>
                  <a:pt x="112" y="15"/>
                </a:cubicBezTo>
                <a:cubicBezTo>
                  <a:pt x="107" y="11"/>
                  <a:pt x="101" y="7"/>
                  <a:pt x="95" y="4"/>
                </a:cubicBezTo>
                <a:cubicBezTo>
                  <a:pt x="96" y="5"/>
                  <a:pt x="96" y="6"/>
                  <a:pt x="96" y="7"/>
                </a:cubicBezTo>
                <a:cubicBezTo>
                  <a:pt x="97" y="12"/>
                  <a:pt x="98" y="17"/>
                  <a:pt x="96" y="22"/>
                </a:cubicBezTo>
                <a:cubicBezTo>
                  <a:pt x="97" y="22"/>
                  <a:pt x="97" y="23"/>
                  <a:pt x="96" y="23"/>
                </a:cubicBezTo>
                <a:cubicBezTo>
                  <a:pt x="96" y="24"/>
                  <a:pt x="96" y="24"/>
                  <a:pt x="95" y="24"/>
                </a:cubicBezTo>
                <a:cubicBezTo>
                  <a:pt x="89" y="25"/>
                  <a:pt x="83" y="26"/>
                  <a:pt x="76" y="26"/>
                </a:cubicBezTo>
                <a:cubicBezTo>
                  <a:pt x="72" y="26"/>
                  <a:pt x="69" y="26"/>
                  <a:pt x="65" y="26"/>
                </a:cubicBezTo>
                <a:cubicBezTo>
                  <a:pt x="62" y="26"/>
                  <a:pt x="58" y="26"/>
                  <a:pt x="55" y="26"/>
                </a:cubicBezTo>
                <a:cubicBezTo>
                  <a:pt x="54" y="26"/>
                  <a:pt x="53" y="26"/>
                  <a:pt x="52" y="26"/>
                </a:cubicBezTo>
                <a:cubicBezTo>
                  <a:pt x="49" y="26"/>
                  <a:pt x="46" y="26"/>
                  <a:pt x="43" y="26"/>
                </a:cubicBezTo>
                <a:cubicBezTo>
                  <a:pt x="40" y="26"/>
                  <a:pt x="37" y="26"/>
                  <a:pt x="34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0" y="26"/>
                  <a:pt x="27" y="26"/>
                  <a:pt x="24" y="26"/>
                </a:cubicBezTo>
                <a:cubicBezTo>
                  <a:pt x="22" y="26"/>
                  <a:pt x="22" y="26"/>
                  <a:pt x="22" y="26"/>
                </a:cubicBezTo>
                <a:cubicBezTo>
                  <a:pt x="20" y="27"/>
                  <a:pt x="17" y="27"/>
                  <a:pt x="14" y="28"/>
                </a:cubicBezTo>
                <a:cubicBezTo>
                  <a:pt x="14" y="28"/>
                  <a:pt x="14" y="29"/>
                  <a:pt x="14" y="29"/>
                </a:cubicBezTo>
                <a:cubicBezTo>
                  <a:pt x="12" y="32"/>
                  <a:pt x="12" y="36"/>
                  <a:pt x="12" y="39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40"/>
                  <a:pt x="12" y="40"/>
                  <a:pt x="12" y="41"/>
                </a:cubicBezTo>
                <a:cubicBezTo>
                  <a:pt x="11" y="45"/>
                  <a:pt x="11" y="49"/>
                  <a:pt x="14" y="49"/>
                </a:cubicBezTo>
                <a:cubicBezTo>
                  <a:pt x="15" y="50"/>
                  <a:pt x="16" y="50"/>
                  <a:pt x="18" y="50"/>
                </a:cubicBezTo>
                <a:cubicBezTo>
                  <a:pt x="19" y="50"/>
                  <a:pt x="20" y="50"/>
                  <a:pt x="22" y="50"/>
                </a:cubicBezTo>
                <a:cubicBezTo>
                  <a:pt x="22" y="50"/>
                  <a:pt x="23" y="49"/>
                  <a:pt x="24" y="49"/>
                </a:cubicBezTo>
                <a:cubicBezTo>
                  <a:pt x="26" y="49"/>
                  <a:pt x="29" y="49"/>
                  <a:pt x="31" y="49"/>
                </a:cubicBezTo>
                <a:cubicBezTo>
                  <a:pt x="33" y="49"/>
                  <a:pt x="36" y="49"/>
                  <a:pt x="38" y="49"/>
                </a:cubicBezTo>
                <a:cubicBezTo>
                  <a:pt x="40" y="49"/>
                  <a:pt x="43" y="49"/>
                  <a:pt x="45" y="49"/>
                </a:cubicBezTo>
                <a:cubicBezTo>
                  <a:pt x="46" y="48"/>
                  <a:pt x="46" y="48"/>
                  <a:pt x="47" y="47"/>
                </a:cubicBezTo>
                <a:cubicBezTo>
                  <a:pt x="47" y="47"/>
                  <a:pt x="47" y="47"/>
                  <a:pt x="48" y="47"/>
                </a:cubicBezTo>
                <a:cubicBezTo>
                  <a:pt x="48" y="47"/>
                  <a:pt x="49" y="47"/>
                  <a:pt x="49" y="48"/>
                </a:cubicBezTo>
                <a:cubicBezTo>
                  <a:pt x="49" y="48"/>
                  <a:pt x="49" y="48"/>
                  <a:pt x="49" y="48"/>
                </a:cubicBezTo>
                <a:cubicBezTo>
                  <a:pt x="53" y="48"/>
                  <a:pt x="57" y="48"/>
                  <a:pt x="61" y="47"/>
                </a:cubicBezTo>
                <a:cubicBezTo>
                  <a:pt x="63" y="47"/>
                  <a:pt x="66" y="47"/>
                  <a:pt x="68" y="47"/>
                </a:cubicBezTo>
                <a:cubicBezTo>
                  <a:pt x="72" y="46"/>
                  <a:pt x="76" y="46"/>
                  <a:pt x="82" y="45"/>
                </a:cubicBezTo>
                <a:cubicBezTo>
                  <a:pt x="83" y="45"/>
                  <a:pt x="84" y="45"/>
                  <a:pt x="85" y="45"/>
                </a:cubicBezTo>
                <a:cubicBezTo>
                  <a:pt x="87" y="44"/>
                  <a:pt x="90" y="44"/>
                  <a:pt x="92" y="44"/>
                </a:cubicBezTo>
                <a:cubicBezTo>
                  <a:pt x="93" y="43"/>
                  <a:pt x="94" y="43"/>
                  <a:pt x="94" y="43"/>
                </a:cubicBezTo>
                <a:cubicBezTo>
                  <a:pt x="94" y="43"/>
                  <a:pt x="95" y="43"/>
                  <a:pt x="95" y="43"/>
                </a:cubicBezTo>
                <a:cubicBezTo>
                  <a:pt x="96" y="43"/>
                  <a:pt x="97" y="43"/>
                  <a:pt x="97" y="44"/>
                </a:cubicBezTo>
                <a:cubicBezTo>
                  <a:pt x="97" y="45"/>
                  <a:pt x="97" y="47"/>
                  <a:pt x="97" y="48"/>
                </a:cubicBezTo>
                <a:cubicBezTo>
                  <a:pt x="97" y="48"/>
                  <a:pt x="98" y="48"/>
                  <a:pt x="98" y="49"/>
                </a:cubicBezTo>
                <a:cubicBezTo>
                  <a:pt x="98" y="49"/>
                  <a:pt x="98" y="50"/>
                  <a:pt x="97" y="50"/>
                </a:cubicBezTo>
                <a:cubicBezTo>
                  <a:pt x="97" y="50"/>
                  <a:pt x="97" y="50"/>
                  <a:pt x="97" y="50"/>
                </a:cubicBezTo>
                <a:close/>
                <a:moveTo>
                  <a:pt x="61" y="58"/>
                </a:moveTo>
                <a:cubicBezTo>
                  <a:pt x="61" y="58"/>
                  <a:pt x="62" y="58"/>
                  <a:pt x="62" y="58"/>
                </a:cubicBezTo>
                <a:cubicBezTo>
                  <a:pt x="62" y="58"/>
                  <a:pt x="63" y="58"/>
                  <a:pt x="63" y="58"/>
                </a:cubicBezTo>
                <a:cubicBezTo>
                  <a:pt x="63" y="58"/>
                  <a:pt x="63" y="58"/>
                  <a:pt x="63" y="57"/>
                </a:cubicBezTo>
                <a:cubicBezTo>
                  <a:pt x="64" y="56"/>
                  <a:pt x="64" y="55"/>
                  <a:pt x="65" y="55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55"/>
                  <a:pt x="65" y="55"/>
                  <a:pt x="64" y="55"/>
                </a:cubicBezTo>
                <a:cubicBezTo>
                  <a:pt x="63" y="56"/>
                  <a:pt x="62" y="57"/>
                  <a:pt x="61" y="57"/>
                </a:cubicBezTo>
                <a:cubicBezTo>
                  <a:pt x="61" y="58"/>
                  <a:pt x="60" y="58"/>
                  <a:pt x="60" y="58"/>
                </a:cubicBezTo>
                <a:cubicBezTo>
                  <a:pt x="60" y="58"/>
                  <a:pt x="60" y="58"/>
                  <a:pt x="61" y="58"/>
                </a:cubicBezTo>
                <a:close/>
                <a:moveTo>
                  <a:pt x="53" y="58"/>
                </a:moveTo>
                <a:cubicBezTo>
                  <a:pt x="54" y="58"/>
                  <a:pt x="55" y="58"/>
                  <a:pt x="55" y="58"/>
                </a:cubicBezTo>
                <a:cubicBezTo>
                  <a:pt x="56" y="57"/>
                  <a:pt x="58" y="56"/>
                  <a:pt x="59" y="55"/>
                </a:cubicBezTo>
                <a:cubicBezTo>
                  <a:pt x="60" y="55"/>
                  <a:pt x="60" y="55"/>
                  <a:pt x="60" y="54"/>
                </a:cubicBezTo>
                <a:cubicBezTo>
                  <a:pt x="62" y="53"/>
                  <a:pt x="63" y="53"/>
                  <a:pt x="64" y="52"/>
                </a:cubicBezTo>
                <a:cubicBezTo>
                  <a:pt x="64" y="52"/>
                  <a:pt x="64" y="52"/>
                  <a:pt x="64" y="51"/>
                </a:cubicBezTo>
                <a:cubicBezTo>
                  <a:pt x="65" y="51"/>
                  <a:pt x="66" y="51"/>
                  <a:pt x="66" y="50"/>
                </a:cubicBezTo>
                <a:cubicBezTo>
                  <a:pt x="65" y="50"/>
                  <a:pt x="62" y="51"/>
                  <a:pt x="62" y="51"/>
                </a:cubicBezTo>
                <a:cubicBezTo>
                  <a:pt x="62" y="51"/>
                  <a:pt x="62" y="51"/>
                  <a:pt x="62" y="51"/>
                </a:cubicBezTo>
                <a:cubicBezTo>
                  <a:pt x="60" y="53"/>
                  <a:pt x="58" y="55"/>
                  <a:pt x="56" y="56"/>
                </a:cubicBezTo>
                <a:cubicBezTo>
                  <a:pt x="55" y="57"/>
                  <a:pt x="54" y="57"/>
                  <a:pt x="54" y="58"/>
                </a:cubicBezTo>
                <a:cubicBezTo>
                  <a:pt x="54" y="58"/>
                  <a:pt x="54" y="58"/>
                  <a:pt x="53" y="58"/>
                </a:cubicBezTo>
                <a:close/>
                <a:moveTo>
                  <a:pt x="32" y="53"/>
                </a:moveTo>
                <a:cubicBezTo>
                  <a:pt x="31" y="54"/>
                  <a:pt x="30" y="56"/>
                  <a:pt x="28" y="57"/>
                </a:cubicBezTo>
                <a:cubicBezTo>
                  <a:pt x="28" y="58"/>
                  <a:pt x="28" y="58"/>
                  <a:pt x="27" y="58"/>
                </a:cubicBezTo>
                <a:cubicBezTo>
                  <a:pt x="28" y="58"/>
                  <a:pt x="29" y="58"/>
                  <a:pt x="30" y="58"/>
                </a:cubicBezTo>
                <a:cubicBezTo>
                  <a:pt x="31" y="57"/>
                  <a:pt x="32" y="56"/>
                  <a:pt x="33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5" y="54"/>
                  <a:pt x="37" y="53"/>
                  <a:pt x="38" y="53"/>
                </a:cubicBezTo>
                <a:cubicBezTo>
                  <a:pt x="36" y="53"/>
                  <a:pt x="34" y="53"/>
                  <a:pt x="32" y="53"/>
                </a:cubicBezTo>
                <a:close/>
                <a:moveTo>
                  <a:pt x="49" y="58"/>
                </a:moveTo>
                <a:cubicBezTo>
                  <a:pt x="50" y="57"/>
                  <a:pt x="51" y="56"/>
                  <a:pt x="52" y="55"/>
                </a:cubicBezTo>
                <a:cubicBezTo>
                  <a:pt x="52" y="55"/>
                  <a:pt x="53" y="55"/>
                  <a:pt x="53" y="55"/>
                </a:cubicBezTo>
                <a:cubicBezTo>
                  <a:pt x="53" y="54"/>
                  <a:pt x="54" y="54"/>
                  <a:pt x="54" y="54"/>
                </a:cubicBezTo>
                <a:cubicBezTo>
                  <a:pt x="56" y="53"/>
                  <a:pt x="57" y="52"/>
                  <a:pt x="58" y="51"/>
                </a:cubicBezTo>
                <a:cubicBezTo>
                  <a:pt x="57" y="51"/>
                  <a:pt x="57" y="51"/>
                  <a:pt x="57" y="51"/>
                </a:cubicBezTo>
                <a:cubicBezTo>
                  <a:pt x="57" y="51"/>
                  <a:pt x="57" y="51"/>
                  <a:pt x="57" y="51"/>
                </a:cubicBezTo>
                <a:cubicBezTo>
                  <a:pt x="56" y="53"/>
                  <a:pt x="53" y="54"/>
                  <a:pt x="51" y="55"/>
                </a:cubicBezTo>
                <a:cubicBezTo>
                  <a:pt x="51" y="55"/>
                  <a:pt x="51" y="55"/>
                  <a:pt x="51" y="55"/>
                </a:cubicBezTo>
                <a:cubicBezTo>
                  <a:pt x="50" y="56"/>
                  <a:pt x="49" y="57"/>
                  <a:pt x="48" y="57"/>
                </a:cubicBezTo>
                <a:cubicBezTo>
                  <a:pt x="47" y="58"/>
                  <a:pt x="47" y="58"/>
                  <a:pt x="47" y="58"/>
                </a:cubicBezTo>
                <a:cubicBezTo>
                  <a:pt x="48" y="58"/>
                  <a:pt x="48" y="58"/>
                  <a:pt x="49" y="58"/>
                </a:cubicBezTo>
                <a:close/>
                <a:moveTo>
                  <a:pt x="15" y="58"/>
                </a:moveTo>
                <a:cubicBezTo>
                  <a:pt x="16" y="58"/>
                  <a:pt x="17" y="58"/>
                  <a:pt x="18" y="58"/>
                </a:cubicBezTo>
                <a:cubicBezTo>
                  <a:pt x="19" y="57"/>
                  <a:pt x="19" y="57"/>
                  <a:pt x="20" y="56"/>
                </a:cubicBezTo>
                <a:cubicBezTo>
                  <a:pt x="20" y="56"/>
                  <a:pt x="20" y="56"/>
                  <a:pt x="21" y="56"/>
                </a:cubicBezTo>
                <a:cubicBezTo>
                  <a:pt x="22" y="55"/>
                  <a:pt x="23" y="54"/>
                  <a:pt x="24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53"/>
                  <a:pt x="20" y="53"/>
                  <a:pt x="20" y="53"/>
                </a:cubicBezTo>
                <a:cubicBezTo>
                  <a:pt x="18" y="55"/>
                  <a:pt x="17" y="56"/>
                  <a:pt x="15" y="57"/>
                </a:cubicBezTo>
                <a:cubicBezTo>
                  <a:pt x="15" y="57"/>
                  <a:pt x="15" y="58"/>
                  <a:pt x="15" y="58"/>
                </a:cubicBezTo>
                <a:close/>
                <a:moveTo>
                  <a:pt x="12" y="52"/>
                </a:moveTo>
                <a:cubicBezTo>
                  <a:pt x="11" y="53"/>
                  <a:pt x="11" y="54"/>
                  <a:pt x="10" y="55"/>
                </a:cubicBezTo>
                <a:cubicBezTo>
                  <a:pt x="10" y="55"/>
                  <a:pt x="9" y="55"/>
                  <a:pt x="9" y="56"/>
                </a:cubicBezTo>
                <a:cubicBezTo>
                  <a:pt x="8" y="56"/>
                  <a:pt x="8" y="57"/>
                  <a:pt x="8" y="57"/>
                </a:cubicBezTo>
                <a:cubicBezTo>
                  <a:pt x="8" y="57"/>
                  <a:pt x="7" y="58"/>
                  <a:pt x="7" y="58"/>
                </a:cubicBezTo>
                <a:cubicBezTo>
                  <a:pt x="8" y="58"/>
                  <a:pt x="9" y="58"/>
                  <a:pt x="10" y="58"/>
                </a:cubicBezTo>
                <a:cubicBezTo>
                  <a:pt x="12" y="56"/>
                  <a:pt x="14" y="55"/>
                  <a:pt x="16" y="53"/>
                </a:cubicBezTo>
                <a:cubicBezTo>
                  <a:pt x="15" y="53"/>
                  <a:pt x="13" y="53"/>
                  <a:pt x="12" y="52"/>
                </a:cubicBezTo>
                <a:close/>
                <a:moveTo>
                  <a:pt x="41" y="58"/>
                </a:moveTo>
                <a:cubicBezTo>
                  <a:pt x="42" y="58"/>
                  <a:pt x="42" y="58"/>
                  <a:pt x="43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4" y="56"/>
                  <a:pt x="46" y="55"/>
                  <a:pt x="47" y="54"/>
                </a:cubicBezTo>
                <a:cubicBezTo>
                  <a:pt x="47" y="54"/>
                  <a:pt x="48" y="54"/>
                  <a:pt x="48" y="53"/>
                </a:cubicBezTo>
                <a:cubicBezTo>
                  <a:pt x="49" y="53"/>
                  <a:pt x="50" y="52"/>
                  <a:pt x="51" y="52"/>
                </a:cubicBezTo>
                <a:cubicBezTo>
                  <a:pt x="51" y="52"/>
                  <a:pt x="51" y="52"/>
                  <a:pt x="51" y="52"/>
                </a:cubicBezTo>
                <a:cubicBezTo>
                  <a:pt x="49" y="52"/>
                  <a:pt x="48" y="52"/>
                  <a:pt x="46" y="52"/>
                </a:cubicBezTo>
                <a:cubicBezTo>
                  <a:pt x="45" y="53"/>
                  <a:pt x="44" y="54"/>
                  <a:pt x="43" y="55"/>
                </a:cubicBezTo>
                <a:cubicBezTo>
                  <a:pt x="42" y="55"/>
                  <a:pt x="41" y="56"/>
                  <a:pt x="41" y="57"/>
                </a:cubicBezTo>
                <a:cubicBezTo>
                  <a:pt x="40" y="57"/>
                  <a:pt x="40" y="57"/>
                  <a:pt x="40" y="58"/>
                </a:cubicBezTo>
                <a:cubicBezTo>
                  <a:pt x="40" y="58"/>
                  <a:pt x="41" y="58"/>
                  <a:pt x="41" y="58"/>
                </a:cubicBezTo>
                <a:close/>
                <a:moveTo>
                  <a:pt x="84" y="57"/>
                </a:moveTo>
                <a:cubicBezTo>
                  <a:pt x="84" y="57"/>
                  <a:pt x="84" y="57"/>
                  <a:pt x="84" y="57"/>
                </a:cubicBezTo>
                <a:cubicBezTo>
                  <a:pt x="84" y="57"/>
                  <a:pt x="84" y="57"/>
                  <a:pt x="84" y="58"/>
                </a:cubicBezTo>
                <a:cubicBezTo>
                  <a:pt x="85" y="57"/>
                  <a:pt x="86" y="56"/>
                  <a:pt x="87" y="55"/>
                </a:cubicBezTo>
                <a:cubicBezTo>
                  <a:pt x="88" y="54"/>
                  <a:pt x="88" y="54"/>
                  <a:pt x="88" y="54"/>
                </a:cubicBezTo>
                <a:cubicBezTo>
                  <a:pt x="90" y="52"/>
                  <a:pt x="92" y="51"/>
                  <a:pt x="93" y="50"/>
                </a:cubicBezTo>
                <a:cubicBezTo>
                  <a:pt x="93" y="49"/>
                  <a:pt x="93" y="48"/>
                  <a:pt x="93" y="47"/>
                </a:cubicBezTo>
                <a:cubicBezTo>
                  <a:pt x="92" y="48"/>
                  <a:pt x="90" y="49"/>
                  <a:pt x="89" y="51"/>
                </a:cubicBezTo>
                <a:cubicBezTo>
                  <a:pt x="89" y="52"/>
                  <a:pt x="88" y="52"/>
                  <a:pt x="88" y="52"/>
                </a:cubicBezTo>
                <a:cubicBezTo>
                  <a:pt x="86" y="54"/>
                  <a:pt x="85" y="55"/>
                  <a:pt x="84" y="57"/>
                </a:cubicBezTo>
                <a:close/>
                <a:moveTo>
                  <a:pt x="84" y="48"/>
                </a:moveTo>
                <a:cubicBezTo>
                  <a:pt x="84" y="48"/>
                  <a:pt x="84" y="48"/>
                  <a:pt x="84" y="49"/>
                </a:cubicBezTo>
                <a:cubicBezTo>
                  <a:pt x="85" y="49"/>
                  <a:pt x="84" y="50"/>
                  <a:pt x="84" y="50"/>
                </a:cubicBezTo>
                <a:cubicBezTo>
                  <a:pt x="81" y="53"/>
                  <a:pt x="77" y="55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6" y="57"/>
                  <a:pt x="78" y="57"/>
                  <a:pt x="80" y="57"/>
                </a:cubicBezTo>
                <a:cubicBezTo>
                  <a:pt x="80" y="56"/>
                  <a:pt x="81" y="56"/>
                  <a:pt x="81" y="55"/>
                </a:cubicBezTo>
                <a:cubicBezTo>
                  <a:pt x="81" y="55"/>
                  <a:pt x="82" y="55"/>
                  <a:pt x="82" y="55"/>
                </a:cubicBezTo>
                <a:cubicBezTo>
                  <a:pt x="83" y="53"/>
                  <a:pt x="85" y="51"/>
                  <a:pt x="86" y="49"/>
                </a:cubicBezTo>
                <a:cubicBezTo>
                  <a:pt x="86" y="49"/>
                  <a:pt x="87" y="49"/>
                  <a:pt x="87" y="48"/>
                </a:cubicBezTo>
                <a:cubicBezTo>
                  <a:pt x="87" y="48"/>
                  <a:pt x="88" y="48"/>
                  <a:pt x="88" y="47"/>
                </a:cubicBezTo>
                <a:cubicBezTo>
                  <a:pt x="87" y="47"/>
                  <a:pt x="86" y="48"/>
                  <a:pt x="85" y="48"/>
                </a:cubicBezTo>
                <a:cubicBezTo>
                  <a:pt x="85" y="48"/>
                  <a:pt x="84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lose/>
                <a:moveTo>
                  <a:pt x="9" y="31"/>
                </a:moveTo>
                <a:cubicBezTo>
                  <a:pt x="9" y="31"/>
                  <a:pt x="9" y="31"/>
                  <a:pt x="9" y="31"/>
                </a:cubicBezTo>
                <a:cubicBezTo>
                  <a:pt x="6" y="33"/>
                  <a:pt x="5" y="36"/>
                  <a:pt x="4" y="40"/>
                </a:cubicBezTo>
                <a:cubicBezTo>
                  <a:pt x="3" y="45"/>
                  <a:pt x="4" y="50"/>
                  <a:pt x="5" y="55"/>
                </a:cubicBezTo>
                <a:cubicBezTo>
                  <a:pt x="5" y="55"/>
                  <a:pt x="5" y="55"/>
                  <a:pt x="6" y="55"/>
                </a:cubicBezTo>
                <a:cubicBezTo>
                  <a:pt x="6" y="54"/>
                  <a:pt x="6" y="54"/>
                  <a:pt x="7" y="54"/>
                </a:cubicBezTo>
                <a:cubicBezTo>
                  <a:pt x="8" y="53"/>
                  <a:pt x="9" y="52"/>
                  <a:pt x="10" y="51"/>
                </a:cubicBezTo>
                <a:cubicBezTo>
                  <a:pt x="10" y="51"/>
                  <a:pt x="9" y="50"/>
                  <a:pt x="9" y="50"/>
                </a:cubicBezTo>
                <a:cubicBezTo>
                  <a:pt x="7" y="48"/>
                  <a:pt x="8" y="43"/>
                  <a:pt x="8" y="40"/>
                </a:cubicBezTo>
                <a:cubicBezTo>
                  <a:pt x="8" y="39"/>
                  <a:pt x="8" y="39"/>
                  <a:pt x="8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6"/>
                  <a:pt x="9" y="33"/>
                  <a:pt x="9" y="31"/>
                </a:cubicBezTo>
                <a:close/>
                <a:moveTo>
                  <a:pt x="28" y="53"/>
                </a:moveTo>
                <a:cubicBezTo>
                  <a:pt x="28" y="53"/>
                  <a:pt x="28" y="53"/>
                  <a:pt x="27" y="53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54"/>
                  <a:pt x="28" y="53"/>
                  <a:pt x="28" y="53"/>
                </a:cubicBezTo>
                <a:close/>
                <a:moveTo>
                  <a:pt x="93" y="53"/>
                </a:moveTo>
                <a:cubicBezTo>
                  <a:pt x="93" y="53"/>
                  <a:pt x="93" y="54"/>
                  <a:pt x="94" y="54"/>
                </a:cubicBezTo>
                <a:cubicBezTo>
                  <a:pt x="94" y="53"/>
                  <a:pt x="94" y="53"/>
                  <a:pt x="94" y="53"/>
                </a:cubicBezTo>
                <a:cubicBezTo>
                  <a:pt x="93" y="53"/>
                  <a:pt x="93" y="53"/>
                  <a:pt x="93" y="53"/>
                </a:cubicBezTo>
                <a:cubicBezTo>
                  <a:pt x="93" y="53"/>
                  <a:pt x="93" y="53"/>
                  <a:pt x="93" y="53"/>
                </a:cubicBezTo>
                <a:close/>
                <a:moveTo>
                  <a:pt x="69" y="50"/>
                </a:moveTo>
                <a:cubicBezTo>
                  <a:pt x="69" y="50"/>
                  <a:pt x="69" y="50"/>
                  <a:pt x="69" y="50"/>
                </a:cubicBezTo>
                <a:cubicBezTo>
                  <a:pt x="69" y="52"/>
                  <a:pt x="68" y="53"/>
                  <a:pt x="67" y="54"/>
                </a:cubicBezTo>
                <a:cubicBezTo>
                  <a:pt x="68" y="53"/>
                  <a:pt x="68" y="53"/>
                  <a:pt x="69" y="52"/>
                </a:cubicBezTo>
                <a:cubicBezTo>
                  <a:pt x="70" y="51"/>
                  <a:pt x="72" y="51"/>
                  <a:pt x="73" y="50"/>
                </a:cubicBezTo>
                <a:cubicBezTo>
                  <a:pt x="71" y="50"/>
                  <a:pt x="70" y="50"/>
                  <a:pt x="69" y="50"/>
                </a:cubicBezTo>
                <a:close/>
                <a:moveTo>
                  <a:pt x="77" y="49"/>
                </a:moveTo>
                <a:cubicBezTo>
                  <a:pt x="77" y="49"/>
                  <a:pt x="77" y="50"/>
                  <a:pt x="77" y="50"/>
                </a:cubicBezTo>
                <a:cubicBezTo>
                  <a:pt x="77" y="50"/>
                  <a:pt x="78" y="49"/>
                  <a:pt x="78" y="49"/>
                </a:cubicBezTo>
                <a:cubicBezTo>
                  <a:pt x="78" y="49"/>
                  <a:pt x="77" y="49"/>
                  <a:pt x="77" y="49"/>
                </a:cubicBezTo>
                <a:close/>
                <a:moveTo>
                  <a:pt x="82" y="17"/>
                </a:moveTo>
                <a:cubicBezTo>
                  <a:pt x="82" y="19"/>
                  <a:pt x="82" y="20"/>
                  <a:pt x="82" y="22"/>
                </a:cubicBezTo>
                <a:cubicBezTo>
                  <a:pt x="83" y="22"/>
                  <a:pt x="84" y="22"/>
                  <a:pt x="85" y="22"/>
                </a:cubicBezTo>
                <a:cubicBezTo>
                  <a:pt x="86" y="21"/>
                  <a:pt x="87" y="20"/>
                  <a:pt x="88" y="19"/>
                </a:cubicBezTo>
                <a:cubicBezTo>
                  <a:pt x="88" y="19"/>
                  <a:pt x="89" y="19"/>
                  <a:pt x="89" y="19"/>
                </a:cubicBezTo>
                <a:cubicBezTo>
                  <a:pt x="89" y="19"/>
                  <a:pt x="89" y="19"/>
                  <a:pt x="89" y="19"/>
                </a:cubicBezTo>
                <a:cubicBezTo>
                  <a:pt x="91" y="18"/>
                  <a:pt x="92" y="17"/>
                  <a:pt x="93" y="16"/>
                </a:cubicBezTo>
                <a:cubicBezTo>
                  <a:pt x="93" y="16"/>
                  <a:pt x="93" y="15"/>
                  <a:pt x="94" y="15"/>
                </a:cubicBezTo>
                <a:cubicBezTo>
                  <a:pt x="93" y="14"/>
                  <a:pt x="93" y="12"/>
                  <a:pt x="93" y="11"/>
                </a:cubicBezTo>
                <a:cubicBezTo>
                  <a:pt x="92" y="12"/>
                  <a:pt x="91" y="13"/>
                  <a:pt x="90" y="13"/>
                </a:cubicBezTo>
                <a:cubicBezTo>
                  <a:pt x="89" y="14"/>
                  <a:pt x="89" y="14"/>
                  <a:pt x="89" y="14"/>
                </a:cubicBezTo>
                <a:cubicBezTo>
                  <a:pt x="87" y="15"/>
                  <a:pt x="85" y="17"/>
                  <a:pt x="84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83" y="17"/>
                  <a:pt x="83" y="17"/>
                  <a:pt x="82" y="17"/>
                </a:cubicBezTo>
                <a:close/>
                <a:moveTo>
                  <a:pt x="94" y="19"/>
                </a:moveTo>
                <a:cubicBezTo>
                  <a:pt x="93" y="20"/>
                  <a:pt x="92" y="20"/>
                  <a:pt x="91" y="21"/>
                </a:cubicBezTo>
                <a:cubicBezTo>
                  <a:pt x="91" y="21"/>
                  <a:pt x="91" y="21"/>
                  <a:pt x="91" y="21"/>
                </a:cubicBezTo>
                <a:cubicBezTo>
                  <a:pt x="92" y="21"/>
                  <a:pt x="93" y="21"/>
                  <a:pt x="93" y="21"/>
                </a:cubicBezTo>
                <a:cubicBezTo>
                  <a:pt x="94" y="20"/>
                  <a:pt x="94" y="20"/>
                  <a:pt x="94" y="19"/>
                </a:cubicBezTo>
                <a:close/>
                <a:moveTo>
                  <a:pt x="84" y="13"/>
                </a:moveTo>
                <a:cubicBezTo>
                  <a:pt x="84" y="14"/>
                  <a:pt x="83" y="14"/>
                  <a:pt x="83" y="14"/>
                </a:cubicBezTo>
                <a:cubicBezTo>
                  <a:pt x="83" y="14"/>
                  <a:pt x="83" y="14"/>
                  <a:pt x="83" y="14"/>
                </a:cubicBezTo>
                <a:cubicBezTo>
                  <a:pt x="84" y="13"/>
                  <a:pt x="85" y="13"/>
                  <a:pt x="86" y="12"/>
                </a:cubicBezTo>
                <a:cubicBezTo>
                  <a:pt x="87" y="12"/>
                  <a:pt x="87" y="12"/>
                  <a:pt x="87" y="11"/>
                </a:cubicBezTo>
                <a:cubicBezTo>
                  <a:pt x="89" y="10"/>
                  <a:pt x="91" y="9"/>
                  <a:pt x="93" y="8"/>
                </a:cubicBezTo>
                <a:cubicBezTo>
                  <a:pt x="93" y="8"/>
                  <a:pt x="92" y="7"/>
                  <a:pt x="92" y="7"/>
                </a:cubicBezTo>
                <a:cubicBezTo>
                  <a:pt x="92" y="7"/>
                  <a:pt x="92" y="7"/>
                  <a:pt x="92" y="7"/>
                </a:cubicBezTo>
                <a:cubicBezTo>
                  <a:pt x="92" y="7"/>
                  <a:pt x="92" y="7"/>
                  <a:pt x="92" y="7"/>
                </a:cubicBezTo>
                <a:cubicBezTo>
                  <a:pt x="92" y="7"/>
                  <a:pt x="91" y="7"/>
                  <a:pt x="91" y="7"/>
                </a:cubicBezTo>
                <a:cubicBezTo>
                  <a:pt x="91" y="8"/>
                  <a:pt x="91" y="8"/>
                  <a:pt x="91" y="8"/>
                </a:cubicBezTo>
                <a:cubicBezTo>
                  <a:pt x="90" y="8"/>
                  <a:pt x="89" y="9"/>
                  <a:pt x="88" y="10"/>
                </a:cubicBezTo>
                <a:cubicBezTo>
                  <a:pt x="88" y="10"/>
                  <a:pt x="88" y="10"/>
                  <a:pt x="88" y="10"/>
                </a:cubicBezTo>
                <a:cubicBezTo>
                  <a:pt x="87" y="10"/>
                  <a:pt x="87" y="11"/>
                  <a:pt x="86" y="11"/>
                </a:cubicBezTo>
                <a:cubicBezTo>
                  <a:pt x="86" y="12"/>
                  <a:pt x="85" y="13"/>
                  <a:pt x="84" y="13"/>
                </a:cubicBezTo>
                <a:close/>
                <a:moveTo>
                  <a:pt x="91" y="4"/>
                </a:moveTo>
                <a:cubicBezTo>
                  <a:pt x="92" y="4"/>
                  <a:pt x="92" y="5"/>
                  <a:pt x="92" y="5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1" y="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2" name="Freeform 5"/>
          <p:cNvSpPr/>
          <p:nvPr/>
        </p:nvSpPr>
        <p:spPr bwMode="auto">
          <a:xfrm>
            <a:off x="8633933" y="3692558"/>
            <a:ext cx="25394" cy="41278"/>
          </a:xfrm>
          <a:custGeom>
            <a:avLst/>
            <a:gdLst>
              <a:gd name="T0" fmla="*/ 1 w 3"/>
              <a:gd name="T1" fmla="*/ 5 h 5"/>
              <a:gd name="T2" fmla="*/ 1 w 3"/>
              <a:gd name="T3" fmla="*/ 5 h 5"/>
              <a:gd name="T4" fmla="*/ 1 w 3"/>
              <a:gd name="T5" fmla="*/ 4 h 5"/>
              <a:gd name="T6" fmla="*/ 2 w 3"/>
              <a:gd name="T7" fmla="*/ 1 h 5"/>
              <a:gd name="T8" fmla="*/ 2 w 3"/>
              <a:gd name="T9" fmla="*/ 0 h 5"/>
              <a:gd name="T10" fmla="*/ 3 w 3"/>
              <a:gd name="T11" fmla="*/ 1 h 5"/>
              <a:gd name="T12" fmla="*/ 2 w 3"/>
              <a:gd name="T13" fmla="*/ 5 h 5"/>
              <a:gd name="T14" fmla="*/ 1 w 3"/>
              <a:gd name="T1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" h="5">
                <a:moveTo>
                  <a:pt x="1" y="5"/>
                </a:moveTo>
                <a:cubicBezTo>
                  <a:pt x="1" y="5"/>
                  <a:pt x="1" y="5"/>
                  <a:pt x="1" y="5"/>
                </a:cubicBezTo>
                <a:cubicBezTo>
                  <a:pt x="0" y="5"/>
                  <a:pt x="0" y="4"/>
                  <a:pt x="1" y="4"/>
                </a:cubicBezTo>
                <a:cubicBezTo>
                  <a:pt x="1" y="3"/>
                  <a:pt x="2" y="2"/>
                  <a:pt x="2" y="1"/>
                </a:cubicBezTo>
                <a:cubicBezTo>
                  <a:pt x="2" y="1"/>
                  <a:pt x="2" y="0"/>
                  <a:pt x="2" y="0"/>
                </a:cubicBezTo>
                <a:cubicBezTo>
                  <a:pt x="3" y="0"/>
                  <a:pt x="3" y="1"/>
                  <a:pt x="3" y="1"/>
                </a:cubicBezTo>
                <a:cubicBezTo>
                  <a:pt x="3" y="3"/>
                  <a:pt x="3" y="4"/>
                  <a:pt x="2" y="5"/>
                </a:cubicBezTo>
                <a:cubicBezTo>
                  <a:pt x="2" y="5"/>
                  <a:pt x="2" y="5"/>
                  <a:pt x="1" y="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3" name="Freeform 6"/>
          <p:cNvSpPr/>
          <p:nvPr/>
        </p:nvSpPr>
        <p:spPr bwMode="auto">
          <a:xfrm>
            <a:off x="7653102" y="3532211"/>
            <a:ext cx="1098279" cy="2125794"/>
          </a:xfrm>
          <a:custGeom>
            <a:avLst/>
            <a:gdLst>
              <a:gd name="T0" fmla="*/ 108 w 131"/>
              <a:gd name="T1" fmla="*/ 253 h 253"/>
              <a:gd name="T2" fmla="*/ 91 w 131"/>
              <a:gd name="T3" fmla="*/ 251 h 253"/>
              <a:gd name="T4" fmla="*/ 43 w 131"/>
              <a:gd name="T5" fmla="*/ 223 h 253"/>
              <a:gd name="T6" fmla="*/ 10 w 131"/>
              <a:gd name="T7" fmla="*/ 176 h 253"/>
              <a:gd name="T8" fmla="*/ 2 w 131"/>
              <a:gd name="T9" fmla="*/ 120 h 253"/>
              <a:gd name="T10" fmla="*/ 22 w 131"/>
              <a:gd name="T11" fmla="*/ 65 h 253"/>
              <a:gd name="T12" fmla="*/ 68 w 131"/>
              <a:gd name="T13" fmla="*/ 21 h 253"/>
              <a:gd name="T14" fmla="*/ 125 w 131"/>
              <a:gd name="T15" fmla="*/ 0 h 253"/>
              <a:gd name="T16" fmla="*/ 129 w 131"/>
              <a:gd name="T17" fmla="*/ 1 h 253"/>
              <a:gd name="T18" fmla="*/ 131 w 131"/>
              <a:gd name="T19" fmla="*/ 2 h 253"/>
              <a:gd name="T20" fmla="*/ 129 w 131"/>
              <a:gd name="T21" fmla="*/ 4 h 253"/>
              <a:gd name="T22" fmla="*/ 129 w 131"/>
              <a:gd name="T23" fmla="*/ 4 h 253"/>
              <a:gd name="T24" fmla="*/ 127 w 131"/>
              <a:gd name="T25" fmla="*/ 4 h 253"/>
              <a:gd name="T26" fmla="*/ 104 w 131"/>
              <a:gd name="T27" fmla="*/ 8 h 253"/>
              <a:gd name="T28" fmla="*/ 47 w 131"/>
              <a:gd name="T29" fmla="*/ 42 h 253"/>
              <a:gd name="T30" fmla="*/ 12 w 131"/>
              <a:gd name="T31" fmla="*/ 92 h 253"/>
              <a:gd name="T32" fmla="*/ 6 w 131"/>
              <a:gd name="T33" fmla="*/ 121 h 253"/>
              <a:gd name="T34" fmla="*/ 7 w 131"/>
              <a:gd name="T35" fmla="*/ 151 h 253"/>
              <a:gd name="T36" fmla="*/ 29 w 131"/>
              <a:gd name="T37" fmla="*/ 202 h 253"/>
              <a:gd name="T38" fmla="*/ 73 w 131"/>
              <a:gd name="T39" fmla="*/ 240 h 253"/>
              <a:gd name="T40" fmla="*/ 99 w 131"/>
              <a:gd name="T41" fmla="*/ 248 h 253"/>
              <a:gd name="T42" fmla="*/ 107 w 131"/>
              <a:gd name="T43" fmla="*/ 249 h 253"/>
              <a:gd name="T44" fmla="*/ 126 w 131"/>
              <a:gd name="T45" fmla="*/ 246 h 253"/>
              <a:gd name="T46" fmla="*/ 127 w 131"/>
              <a:gd name="T47" fmla="*/ 246 h 253"/>
              <a:gd name="T48" fmla="*/ 129 w 131"/>
              <a:gd name="T49" fmla="*/ 248 h 253"/>
              <a:gd name="T50" fmla="*/ 127 w 131"/>
              <a:gd name="T51" fmla="*/ 250 h 253"/>
              <a:gd name="T52" fmla="*/ 108 w 131"/>
              <a:gd name="T53" fmla="*/ 253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1" h="253">
                <a:moveTo>
                  <a:pt x="108" y="253"/>
                </a:moveTo>
                <a:cubicBezTo>
                  <a:pt x="103" y="253"/>
                  <a:pt x="97" y="252"/>
                  <a:pt x="91" y="251"/>
                </a:cubicBezTo>
                <a:cubicBezTo>
                  <a:pt x="74" y="247"/>
                  <a:pt x="57" y="237"/>
                  <a:pt x="43" y="223"/>
                </a:cubicBezTo>
                <a:cubicBezTo>
                  <a:pt x="28" y="210"/>
                  <a:pt x="17" y="193"/>
                  <a:pt x="10" y="176"/>
                </a:cubicBezTo>
                <a:cubicBezTo>
                  <a:pt x="3" y="159"/>
                  <a:pt x="0" y="140"/>
                  <a:pt x="2" y="120"/>
                </a:cubicBezTo>
                <a:cubicBezTo>
                  <a:pt x="4" y="100"/>
                  <a:pt x="11" y="81"/>
                  <a:pt x="22" y="65"/>
                </a:cubicBezTo>
                <a:cubicBezTo>
                  <a:pt x="33" y="49"/>
                  <a:pt x="49" y="34"/>
                  <a:pt x="68" y="21"/>
                </a:cubicBezTo>
                <a:cubicBezTo>
                  <a:pt x="90" y="7"/>
                  <a:pt x="108" y="0"/>
                  <a:pt x="125" y="0"/>
                </a:cubicBezTo>
                <a:cubicBezTo>
                  <a:pt x="126" y="0"/>
                  <a:pt x="128" y="0"/>
                  <a:pt x="129" y="1"/>
                </a:cubicBezTo>
                <a:cubicBezTo>
                  <a:pt x="130" y="1"/>
                  <a:pt x="131" y="2"/>
                  <a:pt x="131" y="2"/>
                </a:cubicBezTo>
                <a:cubicBezTo>
                  <a:pt x="131" y="3"/>
                  <a:pt x="130" y="4"/>
                  <a:pt x="129" y="4"/>
                </a:cubicBezTo>
                <a:cubicBezTo>
                  <a:pt x="129" y="4"/>
                  <a:pt x="129" y="4"/>
                  <a:pt x="129" y="4"/>
                </a:cubicBezTo>
                <a:cubicBezTo>
                  <a:pt x="128" y="4"/>
                  <a:pt x="128" y="4"/>
                  <a:pt x="127" y="4"/>
                </a:cubicBezTo>
                <a:cubicBezTo>
                  <a:pt x="119" y="4"/>
                  <a:pt x="112" y="5"/>
                  <a:pt x="104" y="8"/>
                </a:cubicBezTo>
                <a:cubicBezTo>
                  <a:pt x="85" y="14"/>
                  <a:pt x="66" y="26"/>
                  <a:pt x="47" y="42"/>
                </a:cubicBezTo>
                <a:cubicBezTo>
                  <a:pt x="30" y="58"/>
                  <a:pt x="18" y="75"/>
                  <a:pt x="12" y="92"/>
                </a:cubicBezTo>
                <a:cubicBezTo>
                  <a:pt x="9" y="101"/>
                  <a:pt x="7" y="111"/>
                  <a:pt x="6" y="121"/>
                </a:cubicBezTo>
                <a:cubicBezTo>
                  <a:pt x="5" y="133"/>
                  <a:pt x="5" y="142"/>
                  <a:pt x="7" y="151"/>
                </a:cubicBezTo>
                <a:cubicBezTo>
                  <a:pt x="10" y="168"/>
                  <a:pt x="17" y="186"/>
                  <a:pt x="29" y="202"/>
                </a:cubicBezTo>
                <a:cubicBezTo>
                  <a:pt x="42" y="219"/>
                  <a:pt x="57" y="232"/>
                  <a:pt x="73" y="240"/>
                </a:cubicBezTo>
                <a:cubicBezTo>
                  <a:pt x="82" y="244"/>
                  <a:pt x="90" y="247"/>
                  <a:pt x="99" y="248"/>
                </a:cubicBezTo>
                <a:cubicBezTo>
                  <a:pt x="102" y="248"/>
                  <a:pt x="105" y="249"/>
                  <a:pt x="107" y="249"/>
                </a:cubicBezTo>
                <a:cubicBezTo>
                  <a:pt x="113" y="249"/>
                  <a:pt x="120" y="248"/>
                  <a:pt x="126" y="246"/>
                </a:cubicBezTo>
                <a:cubicBezTo>
                  <a:pt x="126" y="246"/>
                  <a:pt x="126" y="246"/>
                  <a:pt x="127" y="246"/>
                </a:cubicBezTo>
                <a:cubicBezTo>
                  <a:pt x="128" y="246"/>
                  <a:pt x="128" y="247"/>
                  <a:pt x="129" y="248"/>
                </a:cubicBezTo>
                <a:cubicBezTo>
                  <a:pt x="129" y="249"/>
                  <a:pt x="128" y="250"/>
                  <a:pt x="127" y="250"/>
                </a:cubicBezTo>
                <a:cubicBezTo>
                  <a:pt x="121" y="252"/>
                  <a:pt x="115" y="253"/>
                  <a:pt x="108" y="25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endParaRPr lang="zh-CN" altLang="en-US" sz="240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2" name="组合 57"/>
          <p:cNvGrpSpPr/>
          <p:nvPr/>
        </p:nvGrpSpPr>
        <p:grpSpPr>
          <a:xfrm>
            <a:off x="8280953" y="3525199"/>
            <a:ext cx="1558541" cy="2108330"/>
            <a:chOff x="6174692" y="2643857"/>
            <a:chExt cx="1169194" cy="1581638"/>
          </a:xfrm>
        </p:grpSpPr>
        <p:sp>
          <p:nvSpPr>
            <p:cNvPr id="135" name="Freeform 8"/>
            <p:cNvSpPr/>
            <p:nvPr/>
          </p:nvSpPr>
          <p:spPr bwMode="auto">
            <a:xfrm>
              <a:off x="6715235" y="2757002"/>
              <a:ext cx="220266" cy="346579"/>
            </a:xfrm>
            <a:custGeom>
              <a:avLst/>
              <a:gdLst>
                <a:gd name="T0" fmla="*/ 2 w 35"/>
                <a:gd name="T1" fmla="*/ 55 h 55"/>
                <a:gd name="T2" fmla="*/ 1 w 35"/>
                <a:gd name="T3" fmla="*/ 54 h 55"/>
                <a:gd name="T4" fmla="*/ 1 w 35"/>
                <a:gd name="T5" fmla="*/ 53 h 55"/>
                <a:gd name="T6" fmla="*/ 3 w 35"/>
                <a:gd name="T7" fmla="*/ 49 h 55"/>
                <a:gd name="T8" fmla="*/ 5 w 35"/>
                <a:gd name="T9" fmla="*/ 46 h 55"/>
                <a:gd name="T10" fmla="*/ 9 w 35"/>
                <a:gd name="T11" fmla="*/ 39 h 55"/>
                <a:gd name="T12" fmla="*/ 11 w 35"/>
                <a:gd name="T13" fmla="*/ 36 h 55"/>
                <a:gd name="T14" fmla="*/ 16 w 35"/>
                <a:gd name="T15" fmla="*/ 26 h 55"/>
                <a:gd name="T16" fmla="*/ 21 w 35"/>
                <a:gd name="T17" fmla="*/ 19 h 55"/>
                <a:gd name="T18" fmla="*/ 33 w 35"/>
                <a:gd name="T19" fmla="*/ 1 h 55"/>
                <a:gd name="T20" fmla="*/ 34 w 35"/>
                <a:gd name="T21" fmla="*/ 0 h 55"/>
                <a:gd name="T22" fmla="*/ 35 w 35"/>
                <a:gd name="T23" fmla="*/ 1 h 55"/>
                <a:gd name="T24" fmla="*/ 35 w 35"/>
                <a:gd name="T25" fmla="*/ 2 h 55"/>
                <a:gd name="T26" fmla="*/ 24 w 35"/>
                <a:gd name="T27" fmla="*/ 21 h 55"/>
                <a:gd name="T28" fmla="*/ 19 w 35"/>
                <a:gd name="T29" fmla="*/ 28 h 55"/>
                <a:gd name="T30" fmla="*/ 13 w 35"/>
                <a:gd name="T31" fmla="*/ 38 h 55"/>
                <a:gd name="T32" fmla="*/ 11 w 35"/>
                <a:gd name="T33" fmla="*/ 42 h 55"/>
                <a:gd name="T34" fmla="*/ 10 w 35"/>
                <a:gd name="T35" fmla="*/ 44 h 55"/>
                <a:gd name="T36" fmla="*/ 3 w 35"/>
                <a:gd name="T37" fmla="*/ 55 h 55"/>
                <a:gd name="T38" fmla="*/ 2 w 35"/>
                <a:gd name="T3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55">
                  <a:moveTo>
                    <a:pt x="2" y="55"/>
                  </a:moveTo>
                  <a:cubicBezTo>
                    <a:pt x="1" y="55"/>
                    <a:pt x="1" y="55"/>
                    <a:pt x="1" y="54"/>
                  </a:cubicBezTo>
                  <a:cubicBezTo>
                    <a:pt x="0" y="54"/>
                    <a:pt x="0" y="53"/>
                    <a:pt x="1" y="53"/>
                  </a:cubicBezTo>
                  <a:cubicBezTo>
                    <a:pt x="1" y="52"/>
                    <a:pt x="2" y="50"/>
                    <a:pt x="3" y="49"/>
                  </a:cubicBezTo>
                  <a:cubicBezTo>
                    <a:pt x="4" y="48"/>
                    <a:pt x="4" y="47"/>
                    <a:pt x="5" y="46"/>
                  </a:cubicBezTo>
                  <a:cubicBezTo>
                    <a:pt x="6" y="44"/>
                    <a:pt x="8" y="42"/>
                    <a:pt x="9" y="39"/>
                  </a:cubicBezTo>
                  <a:cubicBezTo>
                    <a:pt x="10" y="38"/>
                    <a:pt x="10" y="37"/>
                    <a:pt x="11" y="36"/>
                  </a:cubicBezTo>
                  <a:cubicBezTo>
                    <a:pt x="12" y="33"/>
                    <a:pt x="14" y="29"/>
                    <a:pt x="16" y="26"/>
                  </a:cubicBezTo>
                  <a:cubicBezTo>
                    <a:pt x="18" y="24"/>
                    <a:pt x="20" y="22"/>
                    <a:pt x="21" y="19"/>
                  </a:cubicBezTo>
                  <a:cubicBezTo>
                    <a:pt x="25" y="14"/>
                    <a:pt x="30" y="8"/>
                    <a:pt x="33" y="1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4" y="0"/>
                    <a:pt x="35" y="0"/>
                    <a:pt x="35" y="1"/>
                  </a:cubicBezTo>
                  <a:cubicBezTo>
                    <a:pt x="35" y="1"/>
                    <a:pt x="35" y="1"/>
                    <a:pt x="35" y="2"/>
                  </a:cubicBezTo>
                  <a:cubicBezTo>
                    <a:pt x="33" y="9"/>
                    <a:pt x="28" y="15"/>
                    <a:pt x="24" y="21"/>
                  </a:cubicBezTo>
                  <a:cubicBezTo>
                    <a:pt x="22" y="23"/>
                    <a:pt x="20" y="25"/>
                    <a:pt x="19" y="28"/>
                  </a:cubicBezTo>
                  <a:cubicBezTo>
                    <a:pt x="17" y="31"/>
                    <a:pt x="15" y="34"/>
                    <a:pt x="13" y="38"/>
                  </a:cubicBezTo>
                  <a:cubicBezTo>
                    <a:pt x="13" y="39"/>
                    <a:pt x="12" y="40"/>
                    <a:pt x="11" y="42"/>
                  </a:cubicBezTo>
                  <a:cubicBezTo>
                    <a:pt x="11" y="43"/>
                    <a:pt x="10" y="43"/>
                    <a:pt x="10" y="44"/>
                  </a:cubicBezTo>
                  <a:cubicBezTo>
                    <a:pt x="8" y="47"/>
                    <a:pt x="6" y="52"/>
                    <a:pt x="3" y="55"/>
                  </a:cubicBezTo>
                  <a:cubicBezTo>
                    <a:pt x="3" y="55"/>
                    <a:pt x="2" y="55"/>
                    <a:pt x="2" y="5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3" name="组合 56"/>
            <p:cNvGrpSpPr/>
            <p:nvPr/>
          </p:nvGrpSpPr>
          <p:grpSpPr>
            <a:xfrm>
              <a:off x="6174692" y="2643857"/>
              <a:ext cx="1169194" cy="1581638"/>
              <a:chOff x="6174692" y="2643857"/>
              <a:chExt cx="1169194" cy="1581638"/>
            </a:xfrm>
          </p:grpSpPr>
          <p:sp>
            <p:nvSpPr>
              <p:cNvPr id="136" name="Freeform 9"/>
              <p:cNvSpPr/>
              <p:nvPr/>
            </p:nvSpPr>
            <p:spPr bwMode="auto">
              <a:xfrm>
                <a:off x="6765242" y="2789158"/>
                <a:ext cx="207169" cy="333478"/>
              </a:xfrm>
              <a:custGeom>
                <a:avLst/>
                <a:gdLst>
                  <a:gd name="T0" fmla="*/ 1 w 33"/>
                  <a:gd name="T1" fmla="*/ 53 h 53"/>
                  <a:gd name="T2" fmla="*/ 0 w 33"/>
                  <a:gd name="T3" fmla="*/ 53 h 53"/>
                  <a:gd name="T4" fmla="*/ 0 w 33"/>
                  <a:gd name="T5" fmla="*/ 52 h 53"/>
                  <a:gd name="T6" fmla="*/ 3 w 33"/>
                  <a:gd name="T7" fmla="*/ 44 h 53"/>
                  <a:gd name="T8" fmla="*/ 4 w 33"/>
                  <a:gd name="T9" fmla="*/ 42 h 53"/>
                  <a:gd name="T10" fmla="*/ 8 w 33"/>
                  <a:gd name="T11" fmla="*/ 33 h 53"/>
                  <a:gd name="T12" fmla="*/ 18 w 33"/>
                  <a:gd name="T13" fmla="*/ 17 h 53"/>
                  <a:gd name="T14" fmla="*/ 22 w 33"/>
                  <a:gd name="T15" fmla="*/ 12 h 53"/>
                  <a:gd name="T16" fmla="*/ 25 w 33"/>
                  <a:gd name="T17" fmla="*/ 8 h 53"/>
                  <a:gd name="T18" fmla="*/ 26 w 33"/>
                  <a:gd name="T19" fmla="*/ 6 h 53"/>
                  <a:gd name="T20" fmla="*/ 28 w 33"/>
                  <a:gd name="T21" fmla="*/ 3 h 53"/>
                  <a:gd name="T22" fmla="*/ 29 w 33"/>
                  <a:gd name="T23" fmla="*/ 1 h 53"/>
                  <a:gd name="T24" fmla="*/ 30 w 33"/>
                  <a:gd name="T25" fmla="*/ 1 h 53"/>
                  <a:gd name="T26" fmla="*/ 30 w 33"/>
                  <a:gd name="T27" fmla="*/ 1 h 53"/>
                  <a:gd name="T28" fmla="*/ 31 w 33"/>
                  <a:gd name="T29" fmla="*/ 0 h 53"/>
                  <a:gd name="T30" fmla="*/ 32 w 33"/>
                  <a:gd name="T31" fmla="*/ 0 h 53"/>
                  <a:gd name="T32" fmla="*/ 29 w 33"/>
                  <a:gd name="T33" fmla="*/ 7 h 53"/>
                  <a:gd name="T34" fmla="*/ 29 w 33"/>
                  <a:gd name="T35" fmla="*/ 8 h 53"/>
                  <a:gd name="T36" fmla="*/ 26 w 33"/>
                  <a:gd name="T37" fmla="*/ 11 h 53"/>
                  <a:gd name="T38" fmla="*/ 22 w 33"/>
                  <a:gd name="T39" fmla="*/ 18 h 53"/>
                  <a:gd name="T40" fmla="*/ 19 w 33"/>
                  <a:gd name="T41" fmla="*/ 22 h 53"/>
                  <a:gd name="T42" fmla="*/ 17 w 33"/>
                  <a:gd name="T43" fmla="*/ 26 h 53"/>
                  <a:gd name="T44" fmla="*/ 11 w 33"/>
                  <a:gd name="T45" fmla="*/ 35 h 53"/>
                  <a:gd name="T46" fmla="*/ 7 w 33"/>
                  <a:gd name="T47" fmla="*/ 44 h 53"/>
                  <a:gd name="T48" fmla="*/ 6 w 33"/>
                  <a:gd name="T49" fmla="*/ 46 h 53"/>
                  <a:gd name="T50" fmla="*/ 2 w 33"/>
                  <a:gd name="T51" fmla="*/ 53 h 53"/>
                  <a:gd name="T52" fmla="*/ 1 w 33"/>
                  <a:gd name="T5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" h="53">
                    <a:moveTo>
                      <a:pt x="1" y="53"/>
                    </a:moveTo>
                    <a:cubicBezTo>
                      <a:pt x="1" y="53"/>
                      <a:pt x="0" y="53"/>
                      <a:pt x="0" y="53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1" y="49"/>
                      <a:pt x="2" y="47"/>
                      <a:pt x="3" y="44"/>
                    </a:cubicBezTo>
                    <a:cubicBezTo>
                      <a:pt x="3" y="44"/>
                      <a:pt x="4" y="43"/>
                      <a:pt x="4" y="42"/>
                    </a:cubicBezTo>
                    <a:cubicBezTo>
                      <a:pt x="5" y="40"/>
                      <a:pt x="7" y="36"/>
                      <a:pt x="8" y="33"/>
                    </a:cubicBezTo>
                    <a:cubicBezTo>
                      <a:pt x="12" y="27"/>
                      <a:pt x="15" y="21"/>
                      <a:pt x="18" y="17"/>
                    </a:cubicBezTo>
                    <a:cubicBezTo>
                      <a:pt x="20" y="15"/>
                      <a:pt x="21" y="14"/>
                      <a:pt x="22" y="12"/>
                    </a:cubicBezTo>
                    <a:cubicBezTo>
                      <a:pt x="23" y="11"/>
                      <a:pt x="24" y="9"/>
                      <a:pt x="25" y="8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7" y="5"/>
                      <a:pt x="27" y="4"/>
                      <a:pt x="28" y="3"/>
                    </a:cubicBezTo>
                    <a:cubicBezTo>
                      <a:pt x="29" y="2"/>
                      <a:pt x="29" y="2"/>
                      <a:pt x="29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0"/>
                      <a:pt x="30" y="0"/>
                      <a:pt x="31" y="0"/>
                    </a:cubicBezTo>
                    <a:cubicBezTo>
                      <a:pt x="31" y="0"/>
                      <a:pt x="31" y="0"/>
                      <a:pt x="32" y="0"/>
                    </a:cubicBezTo>
                    <a:cubicBezTo>
                      <a:pt x="33" y="2"/>
                      <a:pt x="31" y="5"/>
                      <a:pt x="29" y="7"/>
                    </a:cubicBezTo>
                    <a:cubicBezTo>
                      <a:pt x="29" y="7"/>
                      <a:pt x="29" y="8"/>
                      <a:pt x="29" y="8"/>
                    </a:cubicBezTo>
                    <a:cubicBezTo>
                      <a:pt x="28" y="9"/>
                      <a:pt x="27" y="10"/>
                      <a:pt x="26" y="11"/>
                    </a:cubicBezTo>
                    <a:cubicBezTo>
                      <a:pt x="25" y="13"/>
                      <a:pt x="23" y="15"/>
                      <a:pt x="22" y="18"/>
                    </a:cubicBezTo>
                    <a:cubicBezTo>
                      <a:pt x="21" y="19"/>
                      <a:pt x="20" y="21"/>
                      <a:pt x="19" y="22"/>
                    </a:cubicBezTo>
                    <a:cubicBezTo>
                      <a:pt x="18" y="23"/>
                      <a:pt x="17" y="24"/>
                      <a:pt x="17" y="26"/>
                    </a:cubicBezTo>
                    <a:cubicBezTo>
                      <a:pt x="15" y="29"/>
                      <a:pt x="13" y="32"/>
                      <a:pt x="11" y="35"/>
                    </a:cubicBezTo>
                    <a:cubicBezTo>
                      <a:pt x="10" y="38"/>
                      <a:pt x="8" y="41"/>
                      <a:pt x="7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5" y="49"/>
                      <a:pt x="4" y="51"/>
                      <a:pt x="2" y="53"/>
                    </a:cubicBezTo>
                    <a:cubicBezTo>
                      <a:pt x="2" y="53"/>
                      <a:pt x="2" y="53"/>
                      <a:pt x="1" y="5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17" tIns="45708" rIns="91417" bIns="45708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grpSp>
            <p:nvGrpSpPr>
              <p:cNvPr id="4" name="组合 55"/>
              <p:cNvGrpSpPr/>
              <p:nvPr/>
            </p:nvGrpSpPr>
            <p:grpSpPr>
              <a:xfrm>
                <a:off x="6174692" y="2643857"/>
                <a:ext cx="1169194" cy="1581638"/>
                <a:chOff x="6174692" y="2643857"/>
                <a:chExt cx="1169194" cy="1581638"/>
              </a:xfrm>
            </p:grpSpPr>
            <p:sp>
              <p:nvSpPr>
                <p:cNvPr id="138" name="Freeform 11"/>
                <p:cNvSpPr/>
                <p:nvPr/>
              </p:nvSpPr>
              <p:spPr bwMode="auto">
                <a:xfrm>
                  <a:off x="6821202" y="2852281"/>
                  <a:ext cx="245269" cy="308467"/>
                </a:xfrm>
                <a:custGeom>
                  <a:avLst/>
                  <a:gdLst>
                    <a:gd name="T0" fmla="*/ 2 w 39"/>
                    <a:gd name="T1" fmla="*/ 49 h 49"/>
                    <a:gd name="T2" fmla="*/ 1 w 39"/>
                    <a:gd name="T3" fmla="*/ 49 h 49"/>
                    <a:gd name="T4" fmla="*/ 0 w 39"/>
                    <a:gd name="T5" fmla="*/ 48 h 49"/>
                    <a:gd name="T6" fmla="*/ 4 w 39"/>
                    <a:gd name="T7" fmla="*/ 43 h 49"/>
                    <a:gd name="T8" fmla="*/ 5 w 39"/>
                    <a:gd name="T9" fmla="*/ 42 h 49"/>
                    <a:gd name="T10" fmla="*/ 10 w 39"/>
                    <a:gd name="T11" fmla="*/ 36 h 49"/>
                    <a:gd name="T12" fmla="*/ 19 w 39"/>
                    <a:gd name="T13" fmla="*/ 24 h 49"/>
                    <a:gd name="T14" fmla="*/ 28 w 39"/>
                    <a:gd name="T15" fmla="*/ 12 h 49"/>
                    <a:gd name="T16" fmla="*/ 32 w 39"/>
                    <a:gd name="T17" fmla="*/ 7 h 49"/>
                    <a:gd name="T18" fmla="*/ 37 w 39"/>
                    <a:gd name="T19" fmla="*/ 0 h 49"/>
                    <a:gd name="T20" fmla="*/ 38 w 39"/>
                    <a:gd name="T21" fmla="*/ 0 h 49"/>
                    <a:gd name="T22" fmla="*/ 39 w 39"/>
                    <a:gd name="T23" fmla="*/ 0 h 49"/>
                    <a:gd name="T24" fmla="*/ 39 w 39"/>
                    <a:gd name="T25" fmla="*/ 2 h 49"/>
                    <a:gd name="T26" fmla="*/ 31 w 39"/>
                    <a:gd name="T27" fmla="*/ 14 h 49"/>
                    <a:gd name="T28" fmla="*/ 31 w 39"/>
                    <a:gd name="T29" fmla="*/ 14 h 49"/>
                    <a:gd name="T30" fmla="*/ 22 w 39"/>
                    <a:gd name="T31" fmla="*/ 26 h 49"/>
                    <a:gd name="T32" fmla="*/ 12 w 39"/>
                    <a:gd name="T33" fmla="*/ 39 h 49"/>
                    <a:gd name="T34" fmla="*/ 10 w 39"/>
                    <a:gd name="T35" fmla="*/ 40 h 49"/>
                    <a:gd name="T36" fmla="*/ 7 w 39"/>
                    <a:gd name="T37" fmla="*/ 45 h 49"/>
                    <a:gd name="T38" fmla="*/ 6 w 39"/>
                    <a:gd name="T39" fmla="*/ 46 h 49"/>
                    <a:gd name="T40" fmla="*/ 2 w 39"/>
                    <a:gd name="T41" fmla="*/ 49 h 49"/>
                    <a:gd name="T42" fmla="*/ 2 w 39"/>
                    <a:gd name="T4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9" h="49">
                      <a:moveTo>
                        <a:pt x="2" y="49"/>
                      </a:move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0" y="49"/>
                        <a:pt x="0" y="48"/>
                        <a:pt x="0" y="48"/>
                      </a:cubicBezTo>
                      <a:cubicBezTo>
                        <a:pt x="1" y="46"/>
                        <a:pt x="2" y="44"/>
                        <a:pt x="4" y="43"/>
                      </a:cubicBezTo>
                      <a:cubicBezTo>
                        <a:pt x="4" y="43"/>
                        <a:pt x="4" y="42"/>
                        <a:pt x="5" y="42"/>
                      </a:cubicBezTo>
                      <a:cubicBezTo>
                        <a:pt x="10" y="36"/>
                        <a:pt x="10" y="36"/>
                        <a:pt x="10" y="36"/>
                      </a:cubicBezTo>
                      <a:cubicBezTo>
                        <a:pt x="12" y="32"/>
                        <a:pt x="16" y="28"/>
                        <a:pt x="19" y="24"/>
                      </a:cubicBezTo>
                      <a:cubicBezTo>
                        <a:pt x="23" y="19"/>
                        <a:pt x="26" y="16"/>
                        <a:pt x="28" y="12"/>
                      </a:cubicBezTo>
                      <a:cubicBezTo>
                        <a:pt x="29" y="11"/>
                        <a:pt x="31" y="9"/>
                        <a:pt x="32" y="7"/>
                      </a:cubicBezTo>
                      <a:cubicBezTo>
                        <a:pt x="33" y="5"/>
                        <a:pt x="35" y="3"/>
                        <a:pt x="37" y="0"/>
                      </a:cubicBezTo>
                      <a:cubicBezTo>
                        <a:pt x="37" y="0"/>
                        <a:pt x="38" y="0"/>
                        <a:pt x="38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1"/>
                        <a:pt x="39" y="1"/>
                        <a:pt x="39" y="2"/>
                      </a:cubicBezTo>
                      <a:cubicBezTo>
                        <a:pt x="37" y="6"/>
                        <a:pt x="34" y="10"/>
                        <a:pt x="31" y="14"/>
                      </a:cubicBezTo>
                      <a:cubicBezTo>
                        <a:pt x="31" y="14"/>
                        <a:pt x="31" y="14"/>
                        <a:pt x="31" y="14"/>
                      </a:cubicBezTo>
                      <a:cubicBezTo>
                        <a:pt x="28" y="18"/>
                        <a:pt x="25" y="22"/>
                        <a:pt x="22" y="26"/>
                      </a:cubicBezTo>
                      <a:cubicBezTo>
                        <a:pt x="18" y="30"/>
                        <a:pt x="15" y="34"/>
                        <a:pt x="12" y="39"/>
                      </a:cubicBezTo>
                      <a:cubicBezTo>
                        <a:pt x="10" y="40"/>
                        <a:pt x="10" y="40"/>
                        <a:pt x="10" y="40"/>
                      </a:cubicBezTo>
                      <a:cubicBezTo>
                        <a:pt x="9" y="42"/>
                        <a:pt x="8" y="43"/>
                        <a:pt x="7" y="45"/>
                      </a:cubicBezTo>
                      <a:cubicBezTo>
                        <a:pt x="6" y="45"/>
                        <a:pt x="6" y="45"/>
                        <a:pt x="6" y="46"/>
                      </a:cubicBezTo>
                      <a:cubicBezTo>
                        <a:pt x="5" y="47"/>
                        <a:pt x="4" y="48"/>
                        <a:pt x="2" y="49"/>
                      </a:cubicBezTo>
                      <a:cubicBezTo>
                        <a:pt x="2" y="49"/>
                        <a:pt x="2" y="49"/>
                        <a:pt x="2" y="49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17" tIns="45708" rIns="91417" bIns="45708" numCol="1" anchor="t" anchorCtr="0" compatLnSpc="1"/>
                <a:lstStyle/>
                <a:p>
                  <a:endParaRPr lang="zh-CN" alt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Freeform 12"/>
                <p:cNvSpPr/>
                <p:nvPr/>
              </p:nvSpPr>
              <p:spPr bwMode="auto">
                <a:xfrm>
                  <a:off x="6840252" y="2889201"/>
                  <a:ext cx="264319" cy="321568"/>
                </a:xfrm>
                <a:custGeom>
                  <a:avLst/>
                  <a:gdLst>
                    <a:gd name="T0" fmla="*/ 1 w 42"/>
                    <a:gd name="T1" fmla="*/ 51 h 51"/>
                    <a:gd name="T2" fmla="*/ 0 w 42"/>
                    <a:gd name="T3" fmla="*/ 51 h 51"/>
                    <a:gd name="T4" fmla="*/ 0 w 42"/>
                    <a:gd name="T5" fmla="*/ 49 h 51"/>
                    <a:gd name="T6" fmla="*/ 1 w 42"/>
                    <a:gd name="T7" fmla="*/ 46 h 51"/>
                    <a:gd name="T8" fmla="*/ 2 w 42"/>
                    <a:gd name="T9" fmla="*/ 45 h 51"/>
                    <a:gd name="T10" fmla="*/ 6 w 42"/>
                    <a:gd name="T11" fmla="*/ 39 h 51"/>
                    <a:gd name="T12" fmla="*/ 13 w 42"/>
                    <a:gd name="T13" fmla="*/ 32 h 51"/>
                    <a:gd name="T14" fmla="*/ 17 w 42"/>
                    <a:gd name="T15" fmla="*/ 27 h 51"/>
                    <a:gd name="T16" fmla="*/ 26 w 42"/>
                    <a:gd name="T17" fmla="*/ 16 h 51"/>
                    <a:gd name="T18" fmla="*/ 40 w 42"/>
                    <a:gd name="T19" fmla="*/ 1 h 51"/>
                    <a:gd name="T20" fmla="*/ 41 w 42"/>
                    <a:gd name="T21" fmla="*/ 0 h 51"/>
                    <a:gd name="T22" fmla="*/ 42 w 42"/>
                    <a:gd name="T23" fmla="*/ 1 h 51"/>
                    <a:gd name="T24" fmla="*/ 42 w 42"/>
                    <a:gd name="T25" fmla="*/ 3 h 51"/>
                    <a:gd name="T26" fmla="*/ 20 w 42"/>
                    <a:gd name="T27" fmla="*/ 30 h 51"/>
                    <a:gd name="T28" fmla="*/ 16 w 42"/>
                    <a:gd name="T29" fmla="*/ 34 h 51"/>
                    <a:gd name="T30" fmla="*/ 9 w 42"/>
                    <a:gd name="T31" fmla="*/ 42 h 51"/>
                    <a:gd name="T32" fmla="*/ 5 w 42"/>
                    <a:gd name="T33" fmla="*/ 47 h 51"/>
                    <a:gd name="T34" fmla="*/ 5 w 42"/>
                    <a:gd name="T35" fmla="*/ 48 h 51"/>
                    <a:gd name="T36" fmla="*/ 4 w 42"/>
                    <a:gd name="T37" fmla="*/ 49 h 51"/>
                    <a:gd name="T38" fmla="*/ 3 w 42"/>
                    <a:gd name="T39" fmla="*/ 50 h 51"/>
                    <a:gd name="T40" fmla="*/ 3 w 42"/>
                    <a:gd name="T41" fmla="*/ 50 h 51"/>
                    <a:gd name="T42" fmla="*/ 2 w 42"/>
                    <a:gd name="T43" fmla="*/ 51 h 51"/>
                    <a:gd name="T44" fmla="*/ 1 w 42"/>
                    <a:gd name="T45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2" h="51">
                      <a:moveTo>
                        <a:pt x="1" y="51"/>
                      </a:moveTo>
                      <a:cubicBezTo>
                        <a:pt x="1" y="51"/>
                        <a:pt x="1" y="51"/>
                        <a:pt x="0" y="51"/>
                      </a:cubicBezTo>
                      <a:cubicBezTo>
                        <a:pt x="0" y="50"/>
                        <a:pt x="0" y="50"/>
                        <a:pt x="0" y="49"/>
                      </a:cubicBezTo>
                      <a:cubicBezTo>
                        <a:pt x="0" y="48"/>
                        <a:pt x="1" y="47"/>
                        <a:pt x="1" y="46"/>
                      </a:cubicBezTo>
                      <a:cubicBezTo>
                        <a:pt x="2" y="46"/>
                        <a:pt x="2" y="45"/>
                        <a:pt x="2" y="45"/>
                      </a:cubicBezTo>
                      <a:cubicBezTo>
                        <a:pt x="3" y="43"/>
                        <a:pt x="5" y="41"/>
                        <a:pt x="6" y="39"/>
                      </a:cubicBezTo>
                      <a:cubicBezTo>
                        <a:pt x="8" y="37"/>
                        <a:pt x="11" y="34"/>
                        <a:pt x="13" y="32"/>
                      </a:cubicBezTo>
                      <a:cubicBezTo>
                        <a:pt x="14" y="30"/>
                        <a:pt x="16" y="29"/>
                        <a:pt x="17" y="27"/>
                      </a:cubicBezTo>
                      <a:cubicBezTo>
                        <a:pt x="20" y="24"/>
                        <a:pt x="23" y="20"/>
                        <a:pt x="26" y="16"/>
                      </a:cubicBezTo>
                      <a:cubicBezTo>
                        <a:pt x="31" y="11"/>
                        <a:pt x="35" y="6"/>
                        <a:pt x="40" y="1"/>
                      </a:cubicBezTo>
                      <a:cubicBezTo>
                        <a:pt x="40" y="1"/>
                        <a:pt x="40" y="0"/>
                        <a:pt x="41" y="0"/>
                      </a:cubicBezTo>
                      <a:cubicBezTo>
                        <a:pt x="41" y="0"/>
                        <a:pt x="42" y="1"/>
                        <a:pt x="42" y="1"/>
                      </a:cubicBezTo>
                      <a:cubicBezTo>
                        <a:pt x="42" y="2"/>
                        <a:pt x="42" y="2"/>
                        <a:pt x="42" y="3"/>
                      </a:cubicBezTo>
                      <a:cubicBezTo>
                        <a:pt x="35" y="12"/>
                        <a:pt x="27" y="21"/>
                        <a:pt x="20" y="30"/>
                      </a:cubicBezTo>
                      <a:cubicBezTo>
                        <a:pt x="18" y="31"/>
                        <a:pt x="17" y="33"/>
                        <a:pt x="16" y="34"/>
                      </a:cubicBezTo>
                      <a:cubicBezTo>
                        <a:pt x="13" y="36"/>
                        <a:pt x="11" y="39"/>
                        <a:pt x="9" y="42"/>
                      </a:cubicBezTo>
                      <a:cubicBezTo>
                        <a:pt x="8" y="43"/>
                        <a:pt x="7" y="45"/>
                        <a:pt x="5" y="47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4" y="48"/>
                        <a:pt x="4" y="49"/>
                        <a:pt x="4" y="49"/>
                      </a:cubicBezTo>
                      <a:cubicBezTo>
                        <a:pt x="4" y="50"/>
                        <a:pt x="3" y="50"/>
                        <a:pt x="3" y="50"/>
                      </a:cubicBezTo>
                      <a:cubicBezTo>
                        <a:pt x="3" y="50"/>
                        <a:pt x="3" y="50"/>
                        <a:pt x="3" y="50"/>
                      </a:cubicBezTo>
                      <a:cubicBezTo>
                        <a:pt x="3" y="50"/>
                        <a:pt x="3" y="51"/>
                        <a:pt x="2" y="51"/>
                      </a:cubicBezTo>
                      <a:cubicBezTo>
                        <a:pt x="2" y="51"/>
                        <a:pt x="2" y="51"/>
                        <a:pt x="1" y="5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17" tIns="45708" rIns="91417" bIns="45708" numCol="1" anchor="t" anchorCtr="0" compatLnSpc="1"/>
                <a:lstStyle/>
                <a:p>
                  <a:endParaRPr lang="zh-CN" altLang="en-US" sz="2400">
                    <a:cs typeface="+mn-ea"/>
                    <a:sym typeface="+mn-lt"/>
                  </a:endParaRPr>
                </a:p>
              </p:txBody>
            </p:sp>
            <p:grpSp>
              <p:nvGrpSpPr>
                <p:cNvPr id="5" name="组合 54"/>
                <p:cNvGrpSpPr/>
                <p:nvPr/>
              </p:nvGrpSpPr>
              <p:grpSpPr>
                <a:xfrm>
                  <a:off x="6174692" y="2643857"/>
                  <a:ext cx="1169194" cy="1581638"/>
                  <a:chOff x="6174692" y="2643857"/>
                  <a:chExt cx="1169194" cy="1581638"/>
                </a:xfrm>
              </p:grpSpPr>
              <p:sp>
                <p:nvSpPr>
                  <p:cNvPr id="134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6174692" y="2643857"/>
                    <a:ext cx="1169194" cy="1581638"/>
                  </a:xfrm>
                  <a:custGeom>
                    <a:avLst/>
                    <a:gdLst>
                      <a:gd name="T0" fmla="*/ 61 w 186"/>
                      <a:gd name="T1" fmla="*/ 194 h 251"/>
                      <a:gd name="T2" fmla="*/ 62 w 186"/>
                      <a:gd name="T3" fmla="*/ 244 h 251"/>
                      <a:gd name="T4" fmla="*/ 58 w 186"/>
                      <a:gd name="T5" fmla="*/ 208 h 251"/>
                      <a:gd name="T6" fmla="*/ 54 w 186"/>
                      <a:gd name="T7" fmla="*/ 185 h 251"/>
                      <a:gd name="T8" fmla="*/ 115 w 186"/>
                      <a:gd name="T9" fmla="*/ 130 h 251"/>
                      <a:gd name="T10" fmla="*/ 70 w 186"/>
                      <a:gd name="T11" fmla="*/ 74 h 251"/>
                      <a:gd name="T12" fmla="*/ 2 w 186"/>
                      <a:gd name="T13" fmla="*/ 136 h 251"/>
                      <a:gd name="T14" fmla="*/ 58 w 186"/>
                      <a:gd name="T15" fmla="*/ 9 h 251"/>
                      <a:gd name="T16" fmla="*/ 64 w 186"/>
                      <a:gd name="T17" fmla="*/ 4 h 251"/>
                      <a:gd name="T18" fmla="*/ 87 w 186"/>
                      <a:gd name="T19" fmla="*/ 44 h 251"/>
                      <a:gd name="T20" fmla="*/ 152 w 186"/>
                      <a:gd name="T21" fmla="*/ 36 h 251"/>
                      <a:gd name="T22" fmla="*/ 137 w 186"/>
                      <a:gd name="T23" fmla="*/ 100 h 251"/>
                      <a:gd name="T24" fmla="*/ 185 w 186"/>
                      <a:gd name="T25" fmla="*/ 135 h 251"/>
                      <a:gd name="T26" fmla="*/ 153 w 186"/>
                      <a:gd name="T27" fmla="*/ 210 h 251"/>
                      <a:gd name="T28" fmla="*/ 90 w 186"/>
                      <a:gd name="T29" fmla="*/ 248 h 251"/>
                      <a:gd name="T30" fmla="*/ 74 w 186"/>
                      <a:gd name="T31" fmla="*/ 235 h 251"/>
                      <a:gd name="T32" fmla="*/ 90 w 186"/>
                      <a:gd name="T33" fmla="*/ 243 h 251"/>
                      <a:gd name="T34" fmla="*/ 70 w 186"/>
                      <a:gd name="T35" fmla="*/ 203 h 251"/>
                      <a:gd name="T36" fmla="*/ 96 w 186"/>
                      <a:gd name="T37" fmla="*/ 228 h 251"/>
                      <a:gd name="T38" fmla="*/ 92 w 186"/>
                      <a:gd name="T39" fmla="*/ 203 h 251"/>
                      <a:gd name="T40" fmla="*/ 94 w 186"/>
                      <a:gd name="T41" fmla="*/ 200 h 251"/>
                      <a:gd name="T42" fmla="*/ 117 w 186"/>
                      <a:gd name="T43" fmla="*/ 190 h 251"/>
                      <a:gd name="T44" fmla="*/ 114 w 186"/>
                      <a:gd name="T45" fmla="*/ 183 h 251"/>
                      <a:gd name="T46" fmla="*/ 148 w 186"/>
                      <a:gd name="T47" fmla="*/ 183 h 251"/>
                      <a:gd name="T48" fmla="*/ 123 w 186"/>
                      <a:gd name="T49" fmla="*/ 162 h 251"/>
                      <a:gd name="T50" fmla="*/ 138 w 186"/>
                      <a:gd name="T51" fmla="*/ 155 h 251"/>
                      <a:gd name="T52" fmla="*/ 158 w 186"/>
                      <a:gd name="T53" fmla="*/ 166 h 251"/>
                      <a:gd name="T54" fmla="*/ 146 w 186"/>
                      <a:gd name="T55" fmla="*/ 135 h 251"/>
                      <a:gd name="T56" fmla="*/ 153 w 186"/>
                      <a:gd name="T57" fmla="*/ 136 h 251"/>
                      <a:gd name="T58" fmla="*/ 147 w 186"/>
                      <a:gd name="T59" fmla="*/ 114 h 251"/>
                      <a:gd name="T60" fmla="*/ 141 w 186"/>
                      <a:gd name="T61" fmla="*/ 108 h 251"/>
                      <a:gd name="T62" fmla="*/ 169 w 186"/>
                      <a:gd name="T63" fmla="*/ 105 h 251"/>
                      <a:gd name="T64" fmla="*/ 121 w 186"/>
                      <a:gd name="T65" fmla="*/ 107 h 251"/>
                      <a:gd name="T66" fmla="*/ 161 w 186"/>
                      <a:gd name="T67" fmla="*/ 98 h 251"/>
                      <a:gd name="T68" fmla="*/ 170 w 186"/>
                      <a:gd name="T69" fmla="*/ 75 h 251"/>
                      <a:gd name="T70" fmla="*/ 162 w 186"/>
                      <a:gd name="T71" fmla="*/ 58 h 251"/>
                      <a:gd name="T72" fmla="*/ 86 w 186"/>
                      <a:gd name="T73" fmla="*/ 67 h 251"/>
                      <a:gd name="T74" fmla="*/ 153 w 186"/>
                      <a:gd name="T75" fmla="*/ 51 h 251"/>
                      <a:gd name="T76" fmla="*/ 171 w 186"/>
                      <a:gd name="T77" fmla="*/ 83 h 251"/>
                      <a:gd name="T78" fmla="*/ 67 w 186"/>
                      <a:gd name="T79" fmla="*/ 68 h 251"/>
                      <a:gd name="T80" fmla="*/ 67 w 186"/>
                      <a:gd name="T81" fmla="*/ 64 h 251"/>
                      <a:gd name="T82" fmla="*/ 89 w 186"/>
                      <a:gd name="T83" fmla="*/ 47 h 251"/>
                      <a:gd name="T84" fmla="*/ 70 w 186"/>
                      <a:gd name="T85" fmla="*/ 57 h 251"/>
                      <a:gd name="T86" fmla="*/ 66 w 186"/>
                      <a:gd name="T87" fmla="*/ 52 h 251"/>
                      <a:gd name="T88" fmla="*/ 98 w 186"/>
                      <a:gd name="T89" fmla="*/ 33 h 251"/>
                      <a:gd name="T90" fmla="*/ 69 w 186"/>
                      <a:gd name="T91" fmla="*/ 51 h 251"/>
                      <a:gd name="T92" fmla="*/ 68 w 186"/>
                      <a:gd name="T93" fmla="*/ 47 h 251"/>
                      <a:gd name="T94" fmla="*/ 76 w 186"/>
                      <a:gd name="T95" fmla="*/ 46 h 251"/>
                      <a:gd name="T96" fmla="*/ 80 w 186"/>
                      <a:gd name="T97" fmla="*/ 45 h 251"/>
                      <a:gd name="T98" fmla="*/ 68 w 186"/>
                      <a:gd name="T99" fmla="*/ 43 h 251"/>
                      <a:gd name="T100" fmla="*/ 84 w 186"/>
                      <a:gd name="T101" fmla="*/ 39 h 251"/>
                      <a:gd name="T102" fmla="*/ 71 w 186"/>
                      <a:gd name="T103" fmla="*/ 38 h 251"/>
                      <a:gd name="T104" fmla="*/ 67 w 186"/>
                      <a:gd name="T105" fmla="*/ 35 h 251"/>
                      <a:gd name="T106" fmla="*/ 69 w 186"/>
                      <a:gd name="T107" fmla="*/ 30 h 251"/>
                      <a:gd name="T108" fmla="*/ 68 w 186"/>
                      <a:gd name="T109" fmla="*/ 26 h 251"/>
                      <a:gd name="T110" fmla="*/ 89 w 186"/>
                      <a:gd name="T111" fmla="*/ 25 h 251"/>
                      <a:gd name="T112" fmla="*/ 67 w 186"/>
                      <a:gd name="T113" fmla="*/ 20 h 251"/>
                      <a:gd name="T114" fmla="*/ 96 w 186"/>
                      <a:gd name="T115" fmla="*/ 11 h 251"/>
                      <a:gd name="T116" fmla="*/ 84 w 186"/>
                      <a:gd name="T117" fmla="*/ 14 h 251"/>
                      <a:gd name="T118" fmla="*/ 69 w 186"/>
                      <a:gd name="T119" fmla="*/ 9 h 251"/>
                      <a:gd name="T120" fmla="*/ 84 w 186"/>
                      <a:gd name="T121" fmla="*/ 8 h 251"/>
                      <a:gd name="T122" fmla="*/ 87 w 186"/>
                      <a:gd name="T123" fmla="*/ 7 h 251"/>
                      <a:gd name="T124" fmla="*/ 81 w 186"/>
                      <a:gd name="T125" fmla="*/ 5 h 2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86" h="251">
                        <a:moveTo>
                          <a:pt x="71" y="251"/>
                        </a:moveTo>
                        <a:cubicBezTo>
                          <a:pt x="70" y="251"/>
                          <a:pt x="69" y="250"/>
                          <a:pt x="68" y="250"/>
                        </a:cubicBezTo>
                        <a:cubicBezTo>
                          <a:pt x="68" y="250"/>
                          <a:pt x="67" y="249"/>
                          <a:pt x="67" y="248"/>
                        </a:cubicBezTo>
                        <a:cubicBezTo>
                          <a:pt x="65" y="239"/>
                          <a:pt x="64" y="229"/>
                          <a:pt x="63" y="219"/>
                        </a:cubicBezTo>
                        <a:cubicBezTo>
                          <a:pt x="63" y="219"/>
                          <a:pt x="62" y="218"/>
                          <a:pt x="62" y="218"/>
                        </a:cubicBezTo>
                        <a:cubicBezTo>
                          <a:pt x="62" y="218"/>
                          <a:pt x="62" y="217"/>
                          <a:pt x="62" y="217"/>
                        </a:cubicBezTo>
                        <a:cubicBezTo>
                          <a:pt x="62" y="217"/>
                          <a:pt x="62" y="217"/>
                          <a:pt x="63" y="217"/>
                        </a:cubicBezTo>
                        <a:cubicBezTo>
                          <a:pt x="62" y="211"/>
                          <a:pt x="62" y="206"/>
                          <a:pt x="61" y="201"/>
                        </a:cubicBezTo>
                        <a:cubicBezTo>
                          <a:pt x="61" y="200"/>
                          <a:pt x="61" y="197"/>
                          <a:pt x="61" y="195"/>
                        </a:cubicBezTo>
                        <a:cubicBezTo>
                          <a:pt x="61" y="194"/>
                          <a:pt x="61" y="194"/>
                          <a:pt x="61" y="194"/>
                        </a:cubicBezTo>
                        <a:cubicBezTo>
                          <a:pt x="61" y="194"/>
                          <a:pt x="61" y="194"/>
                          <a:pt x="61" y="194"/>
                        </a:cubicBezTo>
                        <a:cubicBezTo>
                          <a:pt x="61" y="193"/>
                          <a:pt x="61" y="193"/>
                          <a:pt x="61" y="193"/>
                        </a:cubicBezTo>
                        <a:cubicBezTo>
                          <a:pt x="61" y="196"/>
                          <a:pt x="61" y="199"/>
                          <a:pt x="61" y="202"/>
                        </a:cubicBezTo>
                        <a:cubicBezTo>
                          <a:pt x="61" y="203"/>
                          <a:pt x="61" y="205"/>
                          <a:pt x="61" y="206"/>
                        </a:cubicBezTo>
                        <a:cubicBezTo>
                          <a:pt x="61" y="207"/>
                          <a:pt x="61" y="207"/>
                          <a:pt x="61" y="207"/>
                        </a:cubicBezTo>
                        <a:cubicBezTo>
                          <a:pt x="62" y="209"/>
                          <a:pt x="62" y="212"/>
                          <a:pt x="62" y="215"/>
                        </a:cubicBezTo>
                        <a:cubicBezTo>
                          <a:pt x="62" y="216"/>
                          <a:pt x="62" y="217"/>
                          <a:pt x="62" y="218"/>
                        </a:cubicBezTo>
                        <a:cubicBezTo>
                          <a:pt x="62" y="220"/>
                          <a:pt x="62" y="221"/>
                          <a:pt x="62" y="223"/>
                        </a:cubicBezTo>
                        <a:cubicBezTo>
                          <a:pt x="62" y="229"/>
                          <a:pt x="62" y="234"/>
                          <a:pt x="62" y="240"/>
                        </a:cubicBezTo>
                        <a:cubicBezTo>
                          <a:pt x="62" y="241"/>
                          <a:pt x="62" y="243"/>
                          <a:pt x="62" y="244"/>
                        </a:cubicBezTo>
                        <a:cubicBezTo>
                          <a:pt x="62" y="245"/>
                          <a:pt x="62" y="245"/>
                          <a:pt x="62" y="245"/>
                        </a:cubicBezTo>
                        <a:cubicBezTo>
                          <a:pt x="62" y="245"/>
                          <a:pt x="62" y="245"/>
                          <a:pt x="62" y="246"/>
                        </a:cubicBezTo>
                        <a:cubicBezTo>
                          <a:pt x="62" y="246"/>
                          <a:pt x="62" y="246"/>
                          <a:pt x="62" y="246"/>
                        </a:cubicBezTo>
                        <a:cubicBezTo>
                          <a:pt x="62" y="246"/>
                          <a:pt x="62" y="247"/>
                          <a:pt x="62" y="247"/>
                        </a:cubicBezTo>
                        <a:cubicBezTo>
                          <a:pt x="62" y="249"/>
                          <a:pt x="61" y="249"/>
                          <a:pt x="60" y="249"/>
                        </a:cubicBezTo>
                        <a:cubicBezTo>
                          <a:pt x="60" y="249"/>
                          <a:pt x="60" y="249"/>
                          <a:pt x="59" y="249"/>
                        </a:cubicBezTo>
                        <a:cubicBezTo>
                          <a:pt x="58" y="248"/>
                          <a:pt x="58" y="246"/>
                          <a:pt x="58" y="245"/>
                        </a:cubicBezTo>
                        <a:cubicBezTo>
                          <a:pt x="58" y="245"/>
                          <a:pt x="58" y="245"/>
                          <a:pt x="58" y="245"/>
                        </a:cubicBezTo>
                        <a:cubicBezTo>
                          <a:pt x="59" y="239"/>
                          <a:pt x="59" y="234"/>
                          <a:pt x="58" y="230"/>
                        </a:cubicBezTo>
                        <a:cubicBezTo>
                          <a:pt x="58" y="222"/>
                          <a:pt x="58" y="215"/>
                          <a:pt x="58" y="208"/>
                        </a:cubicBezTo>
                        <a:cubicBezTo>
                          <a:pt x="58" y="207"/>
                          <a:pt x="58" y="206"/>
                          <a:pt x="58" y="205"/>
                        </a:cubicBezTo>
                        <a:cubicBezTo>
                          <a:pt x="58" y="200"/>
                          <a:pt x="57" y="194"/>
                          <a:pt x="58" y="189"/>
                        </a:cubicBezTo>
                        <a:cubicBezTo>
                          <a:pt x="58" y="189"/>
                          <a:pt x="57" y="189"/>
                          <a:pt x="57" y="189"/>
                        </a:cubicBezTo>
                        <a:cubicBezTo>
                          <a:pt x="56" y="189"/>
                          <a:pt x="55" y="189"/>
                          <a:pt x="54" y="189"/>
                        </a:cubicBezTo>
                        <a:cubicBezTo>
                          <a:pt x="46" y="189"/>
                          <a:pt x="37" y="185"/>
                          <a:pt x="30" y="180"/>
                        </a:cubicBezTo>
                        <a:cubicBezTo>
                          <a:pt x="15" y="168"/>
                          <a:pt x="6" y="149"/>
                          <a:pt x="6" y="131"/>
                        </a:cubicBezTo>
                        <a:cubicBezTo>
                          <a:pt x="6" y="131"/>
                          <a:pt x="6" y="130"/>
                          <a:pt x="7" y="130"/>
                        </a:cubicBezTo>
                        <a:cubicBezTo>
                          <a:pt x="8" y="130"/>
                          <a:pt x="9" y="131"/>
                          <a:pt x="9" y="131"/>
                        </a:cubicBezTo>
                        <a:cubicBezTo>
                          <a:pt x="10" y="140"/>
                          <a:pt x="12" y="146"/>
                          <a:pt x="14" y="152"/>
                        </a:cubicBezTo>
                        <a:cubicBezTo>
                          <a:pt x="21" y="167"/>
                          <a:pt x="35" y="184"/>
                          <a:pt x="54" y="185"/>
                        </a:cubicBezTo>
                        <a:cubicBezTo>
                          <a:pt x="55" y="185"/>
                          <a:pt x="56" y="185"/>
                          <a:pt x="57" y="185"/>
                        </a:cubicBezTo>
                        <a:cubicBezTo>
                          <a:pt x="67" y="185"/>
                          <a:pt x="76" y="182"/>
                          <a:pt x="82" y="179"/>
                        </a:cubicBezTo>
                        <a:cubicBezTo>
                          <a:pt x="91" y="174"/>
                          <a:pt x="98" y="169"/>
                          <a:pt x="104" y="162"/>
                        </a:cubicBezTo>
                        <a:cubicBezTo>
                          <a:pt x="105" y="160"/>
                          <a:pt x="107" y="157"/>
                          <a:pt x="108" y="155"/>
                        </a:cubicBezTo>
                        <a:cubicBezTo>
                          <a:pt x="108" y="155"/>
                          <a:pt x="108" y="154"/>
                          <a:pt x="108" y="154"/>
                        </a:cubicBezTo>
                        <a:cubicBezTo>
                          <a:pt x="109" y="153"/>
                          <a:pt x="109" y="153"/>
                          <a:pt x="109" y="153"/>
                        </a:cubicBezTo>
                        <a:cubicBezTo>
                          <a:pt x="112" y="147"/>
                          <a:pt x="114" y="140"/>
                          <a:pt x="115" y="133"/>
                        </a:cubicBezTo>
                        <a:cubicBezTo>
                          <a:pt x="115" y="133"/>
                          <a:pt x="114" y="132"/>
                          <a:pt x="114" y="131"/>
                        </a:cubicBezTo>
                        <a:cubicBezTo>
                          <a:pt x="114" y="131"/>
                          <a:pt x="114" y="131"/>
                          <a:pt x="114" y="130"/>
                        </a:cubicBezTo>
                        <a:cubicBezTo>
                          <a:pt x="115" y="130"/>
                          <a:pt x="115" y="130"/>
                          <a:pt x="115" y="130"/>
                        </a:cubicBezTo>
                        <a:cubicBezTo>
                          <a:pt x="115" y="123"/>
                          <a:pt x="115" y="116"/>
                          <a:pt x="112" y="109"/>
                        </a:cubicBezTo>
                        <a:cubicBezTo>
                          <a:pt x="112" y="109"/>
                          <a:pt x="111" y="109"/>
                          <a:pt x="111" y="109"/>
                        </a:cubicBezTo>
                        <a:cubicBezTo>
                          <a:pt x="111" y="109"/>
                          <a:pt x="111" y="109"/>
                          <a:pt x="111" y="109"/>
                        </a:cubicBezTo>
                        <a:cubicBezTo>
                          <a:pt x="110" y="109"/>
                          <a:pt x="110" y="109"/>
                          <a:pt x="109" y="108"/>
                        </a:cubicBezTo>
                        <a:cubicBezTo>
                          <a:pt x="109" y="107"/>
                          <a:pt x="110" y="107"/>
                          <a:pt x="110" y="107"/>
                        </a:cubicBezTo>
                        <a:cubicBezTo>
                          <a:pt x="111" y="106"/>
                          <a:pt x="111" y="106"/>
                          <a:pt x="112" y="106"/>
                        </a:cubicBezTo>
                        <a:cubicBezTo>
                          <a:pt x="106" y="90"/>
                          <a:pt x="94" y="79"/>
                          <a:pt x="79" y="75"/>
                        </a:cubicBezTo>
                        <a:cubicBezTo>
                          <a:pt x="77" y="74"/>
                          <a:pt x="74" y="74"/>
                          <a:pt x="72" y="73"/>
                        </a:cubicBezTo>
                        <a:cubicBezTo>
                          <a:pt x="71" y="73"/>
                          <a:pt x="71" y="73"/>
                          <a:pt x="71" y="73"/>
                        </a:cubicBezTo>
                        <a:cubicBezTo>
                          <a:pt x="71" y="74"/>
                          <a:pt x="71" y="74"/>
                          <a:pt x="70" y="74"/>
                        </a:cubicBezTo>
                        <a:cubicBezTo>
                          <a:pt x="70" y="74"/>
                          <a:pt x="70" y="74"/>
                          <a:pt x="69" y="73"/>
                        </a:cubicBezTo>
                        <a:cubicBezTo>
                          <a:pt x="69" y="73"/>
                          <a:pt x="69" y="73"/>
                          <a:pt x="69" y="73"/>
                        </a:cubicBezTo>
                        <a:cubicBezTo>
                          <a:pt x="67" y="73"/>
                          <a:pt x="65" y="73"/>
                          <a:pt x="64" y="73"/>
                        </a:cubicBezTo>
                        <a:cubicBezTo>
                          <a:pt x="63" y="73"/>
                          <a:pt x="63" y="73"/>
                          <a:pt x="63" y="73"/>
                        </a:cubicBezTo>
                        <a:cubicBezTo>
                          <a:pt x="63" y="73"/>
                          <a:pt x="63" y="74"/>
                          <a:pt x="62" y="74"/>
                        </a:cubicBezTo>
                        <a:cubicBezTo>
                          <a:pt x="62" y="74"/>
                          <a:pt x="61" y="73"/>
                          <a:pt x="61" y="73"/>
                        </a:cubicBezTo>
                        <a:cubicBezTo>
                          <a:pt x="61" y="73"/>
                          <a:pt x="61" y="73"/>
                          <a:pt x="61" y="73"/>
                        </a:cubicBezTo>
                        <a:cubicBezTo>
                          <a:pt x="48" y="73"/>
                          <a:pt x="35" y="78"/>
                          <a:pt x="26" y="85"/>
                        </a:cubicBezTo>
                        <a:cubicBezTo>
                          <a:pt x="12" y="96"/>
                          <a:pt x="4" y="114"/>
                          <a:pt x="4" y="135"/>
                        </a:cubicBezTo>
                        <a:cubicBezTo>
                          <a:pt x="4" y="136"/>
                          <a:pt x="3" y="136"/>
                          <a:pt x="2" y="136"/>
                        </a:cubicBezTo>
                        <a:cubicBezTo>
                          <a:pt x="1" y="136"/>
                          <a:pt x="1" y="136"/>
                          <a:pt x="1" y="135"/>
                        </a:cubicBezTo>
                        <a:cubicBezTo>
                          <a:pt x="0" y="118"/>
                          <a:pt x="6" y="102"/>
                          <a:pt x="15" y="90"/>
                        </a:cubicBezTo>
                        <a:cubicBezTo>
                          <a:pt x="26" y="78"/>
                          <a:pt x="42" y="70"/>
                          <a:pt x="60" y="69"/>
                        </a:cubicBezTo>
                        <a:cubicBezTo>
                          <a:pt x="60" y="67"/>
                          <a:pt x="60" y="65"/>
                          <a:pt x="60" y="63"/>
                        </a:cubicBezTo>
                        <a:cubicBezTo>
                          <a:pt x="59" y="58"/>
                          <a:pt x="60" y="53"/>
                          <a:pt x="60" y="47"/>
                        </a:cubicBezTo>
                        <a:cubicBezTo>
                          <a:pt x="60" y="45"/>
                          <a:pt x="60" y="43"/>
                          <a:pt x="60" y="41"/>
                        </a:cubicBezTo>
                        <a:cubicBezTo>
                          <a:pt x="60" y="36"/>
                          <a:pt x="59" y="31"/>
                          <a:pt x="59" y="27"/>
                        </a:cubicBezTo>
                        <a:cubicBezTo>
                          <a:pt x="59" y="24"/>
                          <a:pt x="59" y="22"/>
                          <a:pt x="58" y="20"/>
                        </a:cubicBezTo>
                        <a:cubicBezTo>
                          <a:pt x="58" y="16"/>
                          <a:pt x="58" y="13"/>
                          <a:pt x="58" y="10"/>
                        </a:cubicBezTo>
                        <a:cubicBezTo>
                          <a:pt x="58" y="9"/>
                          <a:pt x="58" y="9"/>
                          <a:pt x="58" y="9"/>
                        </a:cubicBezTo>
                        <a:cubicBezTo>
                          <a:pt x="58" y="7"/>
                          <a:pt x="58" y="4"/>
                          <a:pt x="60" y="3"/>
                        </a:cubicBezTo>
                        <a:cubicBezTo>
                          <a:pt x="60" y="3"/>
                          <a:pt x="60" y="3"/>
                          <a:pt x="60" y="3"/>
                        </a:cubicBezTo>
                        <a:cubicBezTo>
                          <a:pt x="60" y="3"/>
                          <a:pt x="61" y="4"/>
                          <a:pt x="61" y="4"/>
                        </a:cubicBezTo>
                        <a:cubicBezTo>
                          <a:pt x="62" y="5"/>
                          <a:pt x="62" y="6"/>
                          <a:pt x="62" y="8"/>
                        </a:cubicBezTo>
                        <a:cubicBezTo>
                          <a:pt x="62" y="9"/>
                          <a:pt x="62" y="9"/>
                          <a:pt x="62" y="9"/>
                        </a:cubicBezTo>
                        <a:cubicBezTo>
                          <a:pt x="62" y="12"/>
                          <a:pt x="62" y="16"/>
                          <a:pt x="62" y="19"/>
                        </a:cubicBezTo>
                        <a:cubicBezTo>
                          <a:pt x="62" y="21"/>
                          <a:pt x="62" y="24"/>
                          <a:pt x="63" y="26"/>
                        </a:cubicBezTo>
                        <a:cubicBezTo>
                          <a:pt x="63" y="27"/>
                          <a:pt x="63" y="29"/>
                          <a:pt x="63" y="30"/>
                        </a:cubicBezTo>
                        <a:cubicBezTo>
                          <a:pt x="63" y="29"/>
                          <a:pt x="63" y="27"/>
                          <a:pt x="63" y="25"/>
                        </a:cubicBezTo>
                        <a:cubicBezTo>
                          <a:pt x="63" y="18"/>
                          <a:pt x="63" y="11"/>
                          <a:pt x="64" y="4"/>
                        </a:cubicBezTo>
                        <a:cubicBezTo>
                          <a:pt x="64" y="4"/>
                          <a:pt x="64" y="4"/>
                          <a:pt x="64" y="4"/>
                        </a:cubicBezTo>
                        <a:cubicBezTo>
                          <a:pt x="64" y="3"/>
                          <a:pt x="64" y="3"/>
                          <a:pt x="64" y="2"/>
                        </a:cubicBezTo>
                        <a:cubicBezTo>
                          <a:pt x="64" y="2"/>
                          <a:pt x="64" y="1"/>
                          <a:pt x="65" y="1"/>
                        </a:cubicBezTo>
                        <a:cubicBezTo>
                          <a:pt x="67" y="1"/>
                          <a:pt x="70" y="0"/>
                          <a:pt x="72" y="0"/>
                        </a:cubicBezTo>
                        <a:cubicBezTo>
                          <a:pt x="76" y="0"/>
                          <a:pt x="79" y="1"/>
                          <a:pt x="83" y="1"/>
                        </a:cubicBezTo>
                        <a:cubicBezTo>
                          <a:pt x="90" y="3"/>
                          <a:pt x="95" y="5"/>
                          <a:pt x="100" y="8"/>
                        </a:cubicBezTo>
                        <a:cubicBezTo>
                          <a:pt x="101" y="9"/>
                          <a:pt x="101" y="9"/>
                          <a:pt x="101" y="10"/>
                        </a:cubicBezTo>
                        <a:cubicBezTo>
                          <a:pt x="101" y="10"/>
                          <a:pt x="101" y="11"/>
                          <a:pt x="101" y="11"/>
                        </a:cubicBezTo>
                        <a:cubicBezTo>
                          <a:pt x="94" y="21"/>
                          <a:pt x="91" y="32"/>
                          <a:pt x="87" y="43"/>
                        </a:cubicBezTo>
                        <a:cubicBezTo>
                          <a:pt x="87" y="44"/>
                          <a:pt x="87" y="44"/>
                          <a:pt x="87" y="44"/>
                        </a:cubicBezTo>
                        <a:cubicBezTo>
                          <a:pt x="87" y="44"/>
                          <a:pt x="87" y="44"/>
                          <a:pt x="87" y="44"/>
                        </a:cubicBezTo>
                        <a:cubicBezTo>
                          <a:pt x="88" y="44"/>
                          <a:pt x="89" y="44"/>
                          <a:pt x="90" y="44"/>
                        </a:cubicBezTo>
                        <a:cubicBezTo>
                          <a:pt x="90" y="44"/>
                          <a:pt x="90" y="44"/>
                          <a:pt x="90" y="44"/>
                        </a:cubicBezTo>
                        <a:cubicBezTo>
                          <a:pt x="90" y="43"/>
                          <a:pt x="91" y="42"/>
                          <a:pt x="91" y="41"/>
                        </a:cubicBezTo>
                        <a:cubicBezTo>
                          <a:pt x="92" y="38"/>
                          <a:pt x="94" y="35"/>
                          <a:pt x="95" y="32"/>
                        </a:cubicBezTo>
                        <a:cubicBezTo>
                          <a:pt x="97" y="26"/>
                          <a:pt x="100" y="19"/>
                          <a:pt x="102" y="12"/>
                        </a:cubicBezTo>
                        <a:cubicBezTo>
                          <a:pt x="103" y="11"/>
                          <a:pt x="103" y="10"/>
                          <a:pt x="104" y="10"/>
                        </a:cubicBezTo>
                        <a:cubicBezTo>
                          <a:pt x="104" y="10"/>
                          <a:pt x="104" y="10"/>
                          <a:pt x="104" y="10"/>
                        </a:cubicBezTo>
                        <a:cubicBezTo>
                          <a:pt x="112" y="11"/>
                          <a:pt x="120" y="14"/>
                          <a:pt x="129" y="20"/>
                        </a:cubicBezTo>
                        <a:cubicBezTo>
                          <a:pt x="138" y="25"/>
                          <a:pt x="146" y="30"/>
                          <a:pt x="152" y="36"/>
                        </a:cubicBezTo>
                        <a:cubicBezTo>
                          <a:pt x="158" y="43"/>
                          <a:pt x="163" y="51"/>
                          <a:pt x="167" y="58"/>
                        </a:cubicBezTo>
                        <a:cubicBezTo>
                          <a:pt x="170" y="65"/>
                          <a:pt x="175" y="73"/>
                          <a:pt x="176" y="81"/>
                        </a:cubicBezTo>
                        <a:cubicBezTo>
                          <a:pt x="176" y="82"/>
                          <a:pt x="176" y="82"/>
                          <a:pt x="177" y="82"/>
                        </a:cubicBezTo>
                        <a:cubicBezTo>
                          <a:pt x="177" y="83"/>
                          <a:pt x="177" y="83"/>
                          <a:pt x="176" y="84"/>
                        </a:cubicBezTo>
                        <a:cubicBezTo>
                          <a:pt x="175" y="85"/>
                          <a:pt x="173" y="86"/>
                          <a:pt x="171" y="87"/>
                        </a:cubicBezTo>
                        <a:cubicBezTo>
                          <a:pt x="171" y="87"/>
                          <a:pt x="170" y="87"/>
                          <a:pt x="170" y="87"/>
                        </a:cubicBezTo>
                        <a:cubicBezTo>
                          <a:pt x="167" y="88"/>
                          <a:pt x="165" y="89"/>
                          <a:pt x="162" y="91"/>
                        </a:cubicBezTo>
                        <a:cubicBezTo>
                          <a:pt x="160" y="91"/>
                          <a:pt x="158" y="92"/>
                          <a:pt x="156" y="92"/>
                        </a:cubicBezTo>
                        <a:cubicBezTo>
                          <a:pt x="153" y="94"/>
                          <a:pt x="149" y="95"/>
                          <a:pt x="145" y="96"/>
                        </a:cubicBezTo>
                        <a:cubicBezTo>
                          <a:pt x="142" y="98"/>
                          <a:pt x="139" y="99"/>
                          <a:pt x="137" y="100"/>
                        </a:cubicBezTo>
                        <a:cubicBezTo>
                          <a:pt x="134" y="102"/>
                          <a:pt x="131" y="103"/>
                          <a:pt x="127" y="105"/>
                        </a:cubicBezTo>
                        <a:cubicBezTo>
                          <a:pt x="130" y="104"/>
                          <a:pt x="132" y="103"/>
                          <a:pt x="134" y="103"/>
                        </a:cubicBezTo>
                        <a:cubicBezTo>
                          <a:pt x="137" y="102"/>
                          <a:pt x="139" y="101"/>
                          <a:pt x="141" y="101"/>
                        </a:cubicBezTo>
                        <a:cubicBezTo>
                          <a:pt x="145" y="100"/>
                          <a:pt x="148" y="99"/>
                          <a:pt x="151" y="98"/>
                        </a:cubicBezTo>
                        <a:cubicBezTo>
                          <a:pt x="154" y="97"/>
                          <a:pt x="156" y="96"/>
                          <a:pt x="159" y="95"/>
                        </a:cubicBezTo>
                        <a:cubicBezTo>
                          <a:pt x="166" y="93"/>
                          <a:pt x="173" y="91"/>
                          <a:pt x="179" y="87"/>
                        </a:cubicBezTo>
                        <a:cubicBezTo>
                          <a:pt x="179" y="87"/>
                          <a:pt x="179" y="87"/>
                          <a:pt x="180" y="87"/>
                        </a:cubicBezTo>
                        <a:cubicBezTo>
                          <a:pt x="181" y="87"/>
                          <a:pt x="181" y="88"/>
                          <a:pt x="182" y="88"/>
                        </a:cubicBezTo>
                        <a:cubicBezTo>
                          <a:pt x="183" y="95"/>
                          <a:pt x="185" y="102"/>
                          <a:pt x="185" y="110"/>
                        </a:cubicBezTo>
                        <a:cubicBezTo>
                          <a:pt x="186" y="118"/>
                          <a:pt x="186" y="126"/>
                          <a:pt x="185" y="135"/>
                        </a:cubicBezTo>
                        <a:cubicBezTo>
                          <a:pt x="186" y="135"/>
                          <a:pt x="186" y="136"/>
                          <a:pt x="186" y="136"/>
                        </a:cubicBezTo>
                        <a:cubicBezTo>
                          <a:pt x="186" y="136"/>
                          <a:pt x="186" y="137"/>
                          <a:pt x="186" y="137"/>
                        </a:cubicBezTo>
                        <a:cubicBezTo>
                          <a:pt x="186" y="138"/>
                          <a:pt x="185" y="138"/>
                          <a:pt x="185" y="138"/>
                        </a:cubicBezTo>
                        <a:cubicBezTo>
                          <a:pt x="183" y="153"/>
                          <a:pt x="179" y="167"/>
                          <a:pt x="173" y="180"/>
                        </a:cubicBezTo>
                        <a:cubicBezTo>
                          <a:pt x="173" y="180"/>
                          <a:pt x="173" y="180"/>
                          <a:pt x="173" y="180"/>
                        </a:cubicBezTo>
                        <a:cubicBezTo>
                          <a:pt x="173" y="181"/>
                          <a:pt x="173" y="182"/>
                          <a:pt x="173" y="182"/>
                        </a:cubicBezTo>
                        <a:cubicBezTo>
                          <a:pt x="172" y="183"/>
                          <a:pt x="172" y="183"/>
                          <a:pt x="171" y="183"/>
                        </a:cubicBezTo>
                        <a:cubicBezTo>
                          <a:pt x="170" y="187"/>
                          <a:pt x="167" y="191"/>
                          <a:pt x="165" y="194"/>
                        </a:cubicBezTo>
                        <a:cubicBezTo>
                          <a:pt x="165" y="194"/>
                          <a:pt x="165" y="195"/>
                          <a:pt x="165" y="195"/>
                        </a:cubicBezTo>
                        <a:cubicBezTo>
                          <a:pt x="161" y="200"/>
                          <a:pt x="158" y="206"/>
                          <a:pt x="153" y="210"/>
                        </a:cubicBezTo>
                        <a:cubicBezTo>
                          <a:pt x="147" y="218"/>
                          <a:pt x="139" y="225"/>
                          <a:pt x="131" y="231"/>
                        </a:cubicBezTo>
                        <a:cubicBezTo>
                          <a:pt x="131" y="231"/>
                          <a:pt x="131" y="232"/>
                          <a:pt x="131" y="232"/>
                        </a:cubicBezTo>
                        <a:cubicBezTo>
                          <a:pt x="131" y="233"/>
                          <a:pt x="130" y="233"/>
                          <a:pt x="129" y="233"/>
                        </a:cubicBezTo>
                        <a:cubicBezTo>
                          <a:pt x="129" y="233"/>
                          <a:pt x="129" y="233"/>
                          <a:pt x="129" y="233"/>
                        </a:cubicBezTo>
                        <a:cubicBezTo>
                          <a:pt x="129" y="233"/>
                          <a:pt x="128" y="233"/>
                          <a:pt x="128" y="233"/>
                        </a:cubicBezTo>
                        <a:cubicBezTo>
                          <a:pt x="122" y="237"/>
                          <a:pt x="116" y="240"/>
                          <a:pt x="110" y="242"/>
                        </a:cubicBezTo>
                        <a:cubicBezTo>
                          <a:pt x="105" y="244"/>
                          <a:pt x="98" y="246"/>
                          <a:pt x="91" y="247"/>
                        </a:cubicBezTo>
                        <a:cubicBezTo>
                          <a:pt x="91" y="248"/>
                          <a:pt x="91" y="248"/>
                          <a:pt x="90" y="248"/>
                        </a:cubicBezTo>
                        <a:cubicBezTo>
                          <a:pt x="90" y="248"/>
                          <a:pt x="90" y="248"/>
                          <a:pt x="90" y="248"/>
                        </a:cubicBezTo>
                        <a:cubicBezTo>
                          <a:pt x="90" y="248"/>
                          <a:pt x="90" y="248"/>
                          <a:pt x="90" y="248"/>
                        </a:cubicBezTo>
                        <a:cubicBezTo>
                          <a:pt x="86" y="248"/>
                          <a:pt x="83" y="249"/>
                          <a:pt x="80" y="249"/>
                        </a:cubicBezTo>
                        <a:cubicBezTo>
                          <a:pt x="78" y="249"/>
                          <a:pt x="77" y="250"/>
                          <a:pt x="76" y="250"/>
                        </a:cubicBezTo>
                        <a:cubicBezTo>
                          <a:pt x="74" y="250"/>
                          <a:pt x="73" y="250"/>
                          <a:pt x="71" y="250"/>
                        </a:cubicBezTo>
                        <a:cubicBezTo>
                          <a:pt x="71" y="250"/>
                          <a:pt x="71" y="251"/>
                          <a:pt x="71" y="251"/>
                        </a:cubicBezTo>
                        <a:close/>
                        <a:moveTo>
                          <a:pt x="71" y="246"/>
                        </a:moveTo>
                        <a:cubicBezTo>
                          <a:pt x="71" y="246"/>
                          <a:pt x="71" y="246"/>
                          <a:pt x="72" y="246"/>
                        </a:cubicBezTo>
                        <a:cubicBezTo>
                          <a:pt x="73" y="246"/>
                          <a:pt x="75" y="246"/>
                          <a:pt x="77" y="246"/>
                        </a:cubicBezTo>
                        <a:cubicBezTo>
                          <a:pt x="80" y="245"/>
                          <a:pt x="82" y="245"/>
                          <a:pt x="85" y="244"/>
                        </a:cubicBezTo>
                        <a:cubicBezTo>
                          <a:pt x="84" y="244"/>
                          <a:pt x="83" y="243"/>
                          <a:pt x="82" y="242"/>
                        </a:cubicBezTo>
                        <a:cubicBezTo>
                          <a:pt x="80" y="240"/>
                          <a:pt x="77" y="237"/>
                          <a:pt x="74" y="235"/>
                        </a:cubicBezTo>
                        <a:cubicBezTo>
                          <a:pt x="72" y="232"/>
                          <a:pt x="70" y="230"/>
                          <a:pt x="68" y="227"/>
                        </a:cubicBezTo>
                        <a:cubicBezTo>
                          <a:pt x="68" y="230"/>
                          <a:pt x="69" y="234"/>
                          <a:pt x="69" y="237"/>
                        </a:cubicBezTo>
                        <a:cubicBezTo>
                          <a:pt x="70" y="239"/>
                          <a:pt x="70" y="242"/>
                          <a:pt x="70" y="245"/>
                        </a:cubicBezTo>
                        <a:cubicBezTo>
                          <a:pt x="70" y="245"/>
                          <a:pt x="71" y="245"/>
                          <a:pt x="71" y="245"/>
                        </a:cubicBezTo>
                        <a:cubicBezTo>
                          <a:pt x="71" y="245"/>
                          <a:pt x="71" y="246"/>
                          <a:pt x="71" y="246"/>
                        </a:cubicBezTo>
                        <a:close/>
                        <a:moveTo>
                          <a:pt x="67" y="221"/>
                        </a:moveTo>
                        <a:cubicBezTo>
                          <a:pt x="70" y="225"/>
                          <a:pt x="74" y="229"/>
                          <a:pt x="78" y="233"/>
                        </a:cubicBezTo>
                        <a:cubicBezTo>
                          <a:pt x="80" y="235"/>
                          <a:pt x="83" y="237"/>
                          <a:pt x="85" y="240"/>
                        </a:cubicBezTo>
                        <a:cubicBezTo>
                          <a:pt x="87" y="241"/>
                          <a:pt x="88" y="242"/>
                          <a:pt x="89" y="243"/>
                        </a:cubicBezTo>
                        <a:cubicBezTo>
                          <a:pt x="89" y="243"/>
                          <a:pt x="90" y="243"/>
                          <a:pt x="90" y="243"/>
                        </a:cubicBezTo>
                        <a:cubicBezTo>
                          <a:pt x="90" y="243"/>
                          <a:pt x="90" y="243"/>
                          <a:pt x="90" y="244"/>
                        </a:cubicBezTo>
                        <a:cubicBezTo>
                          <a:pt x="93" y="243"/>
                          <a:pt x="96" y="242"/>
                          <a:pt x="98" y="242"/>
                        </a:cubicBezTo>
                        <a:cubicBezTo>
                          <a:pt x="100" y="241"/>
                          <a:pt x="101" y="241"/>
                          <a:pt x="103" y="240"/>
                        </a:cubicBezTo>
                        <a:cubicBezTo>
                          <a:pt x="101" y="239"/>
                          <a:pt x="100" y="238"/>
                          <a:pt x="99" y="237"/>
                        </a:cubicBezTo>
                        <a:cubicBezTo>
                          <a:pt x="99" y="237"/>
                          <a:pt x="99" y="237"/>
                          <a:pt x="99" y="237"/>
                        </a:cubicBezTo>
                        <a:cubicBezTo>
                          <a:pt x="97" y="235"/>
                          <a:pt x="95" y="233"/>
                          <a:pt x="92" y="231"/>
                        </a:cubicBezTo>
                        <a:cubicBezTo>
                          <a:pt x="89" y="226"/>
                          <a:pt x="85" y="222"/>
                          <a:pt x="81" y="216"/>
                        </a:cubicBezTo>
                        <a:cubicBezTo>
                          <a:pt x="81" y="216"/>
                          <a:pt x="80" y="215"/>
                          <a:pt x="80" y="214"/>
                        </a:cubicBezTo>
                        <a:cubicBezTo>
                          <a:pt x="79" y="213"/>
                          <a:pt x="77" y="211"/>
                          <a:pt x="76" y="209"/>
                        </a:cubicBezTo>
                        <a:cubicBezTo>
                          <a:pt x="74" y="207"/>
                          <a:pt x="72" y="205"/>
                          <a:pt x="70" y="203"/>
                        </a:cubicBezTo>
                        <a:cubicBezTo>
                          <a:pt x="70" y="202"/>
                          <a:pt x="70" y="202"/>
                          <a:pt x="70" y="202"/>
                        </a:cubicBezTo>
                        <a:cubicBezTo>
                          <a:pt x="69" y="202"/>
                          <a:pt x="69" y="201"/>
                          <a:pt x="68" y="201"/>
                        </a:cubicBezTo>
                        <a:cubicBezTo>
                          <a:pt x="67" y="200"/>
                          <a:pt x="66" y="199"/>
                          <a:pt x="65" y="198"/>
                        </a:cubicBezTo>
                        <a:cubicBezTo>
                          <a:pt x="65" y="199"/>
                          <a:pt x="65" y="200"/>
                          <a:pt x="65" y="202"/>
                        </a:cubicBezTo>
                        <a:cubicBezTo>
                          <a:pt x="65" y="207"/>
                          <a:pt x="66" y="213"/>
                          <a:pt x="66" y="217"/>
                        </a:cubicBezTo>
                        <a:cubicBezTo>
                          <a:pt x="67" y="218"/>
                          <a:pt x="67" y="219"/>
                          <a:pt x="67" y="221"/>
                        </a:cubicBezTo>
                        <a:close/>
                        <a:moveTo>
                          <a:pt x="65" y="192"/>
                        </a:moveTo>
                        <a:cubicBezTo>
                          <a:pt x="68" y="195"/>
                          <a:pt x="71" y="198"/>
                          <a:pt x="73" y="201"/>
                        </a:cubicBezTo>
                        <a:cubicBezTo>
                          <a:pt x="78" y="205"/>
                          <a:pt x="81" y="210"/>
                          <a:pt x="84" y="214"/>
                        </a:cubicBezTo>
                        <a:cubicBezTo>
                          <a:pt x="88" y="219"/>
                          <a:pt x="92" y="224"/>
                          <a:pt x="96" y="228"/>
                        </a:cubicBezTo>
                        <a:cubicBezTo>
                          <a:pt x="97" y="230"/>
                          <a:pt x="99" y="232"/>
                          <a:pt x="102" y="234"/>
                        </a:cubicBezTo>
                        <a:cubicBezTo>
                          <a:pt x="103" y="235"/>
                          <a:pt x="104" y="236"/>
                          <a:pt x="104" y="237"/>
                        </a:cubicBezTo>
                        <a:cubicBezTo>
                          <a:pt x="105" y="237"/>
                          <a:pt x="106" y="238"/>
                          <a:pt x="107" y="239"/>
                        </a:cubicBezTo>
                        <a:cubicBezTo>
                          <a:pt x="107" y="239"/>
                          <a:pt x="107" y="239"/>
                          <a:pt x="107" y="239"/>
                        </a:cubicBezTo>
                        <a:cubicBezTo>
                          <a:pt x="113" y="237"/>
                          <a:pt x="118" y="234"/>
                          <a:pt x="123" y="231"/>
                        </a:cubicBezTo>
                        <a:cubicBezTo>
                          <a:pt x="120" y="229"/>
                          <a:pt x="117" y="227"/>
                          <a:pt x="115" y="225"/>
                        </a:cubicBezTo>
                        <a:cubicBezTo>
                          <a:pt x="114" y="224"/>
                          <a:pt x="114" y="224"/>
                          <a:pt x="114" y="224"/>
                        </a:cubicBezTo>
                        <a:cubicBezTo>
                          <a:pt x="113" y="222"/>
                          <a:pt x="111" y="220"/>
                          <a:pt x="109" y="218"/>
                        </a:cubicBezTo>
                        <a:cubicBezTo>
                          <a:pt x="106" y="216"/>
                          <a:pt x="104" y="213"/>
                          <a:pt x="101" y="211"/>
                        </a:cubicBezTo>
                        <a:cubicBezTo>
                          <a:pt x="98" y="208"/>
                          <a:pt x="95" y="206"/>
                          <a:pt x="92" y="203"/>
                        </a:cubicBezTo>
                        <a:cubicBezTo>
                          <a:pt x="90" y="202"/>
                          <a:pt x="87" y="200"/>
                          <a:pt x="85" y="199"/>
                        </a:cubicBezTo>
                        <a:cubicBezTo>
                          <a:pt x="82" y="196"/>
                          <a:pt x="77" y="191"/>
                          <a:pt x="74" y="186"/>
                        </a:cubicBezTo>
                        <a:cubicBezTo>
                          <a:pt x="70" y="188"/>
                          <a:pt x="66" y="189"/>
                          <a:pt x="62" y="189"/>
                        </a:cubicBezTo>
                        <a:cubicBezTo>
                          <a:pt x="63" y="189"/>
                          <a:pt x="63" y="190"/>
                          <a:pt x="63" y="190"/>
                        </a:cubicBezTo>
                        <a:cubicBezTo>
                          <a:pt x="63" y="190"/>
                          <a:pt x="63" y="190"/>
                          <a:pt x="63" y="190"/>
                        </a:cubicBezTo>
                        <a:cubicBezTo>
                          <a:pt x="64" y="190"/>
                          <a:pt x="64" y="190"/>
                          <a:pt x="64" y="190"/>
                        </a:cubicBezTo>
                        <a:cubicBezTo>
                          <a:pt x="64" y="191"/>
                          <a:pt x="65" y="191"/>
                          <a:pt x="65" y="192"/>
                        </a:cubicBezTo>
                        <a:close/>
                        <a:moveTo>
                          <a:pt x="78" y="185"/>
                        </a:moveTo>
                        <a:cubicBezTo>
                          <a:pt x="80" y="190"/>
                          <a:pt x="85" y="194"/>
                          <a:pt x="89" y="197"/>
                        </a:cubicBezTo>
                        <a:cubicBezTo>
                          <a:pt x="91" y="198"/>
                          <a:pt x="92" y="199"/>
                          <a:pt x="94" y="200"/>
                        </a:cubicBezTo>
                        <a:cubicBezTo>
                          <a:pt x="97" y="203"/>
                          <a:pt x="101" y="205"/>
                          <a:pt x="104" y="208"/>
                        </a:cubicBezTo>
                        <a:cubicBezTo>
                          <a:pt x="107" y="210"/>
                          <a:pt x="109" y="213"/>
                          <a:pt x="112" y="216"/>
                        </a:cubicBezTo>
                        <a:cubicBezTo>
                          <a:pt x="116" y="221"/>
                          <a:pt x="121" y="226"/>
                          <a:pt x="127" y="229"/>
                        </a:cubicBezTo>
                        <a:cubicBezTo>
                          <a:pt x="134" y="224"/>
                          <a:pt x="140" y="218"/>
                          <a:pt x="146" y="212"/>
                        </a:cubicBezTo>
                        <a:cubicBezTo>
                          <a:pt x="146" y="212"/>
                          <a:pt x="146" y="212"/>
                          <a:pt x="146" y="212"/>
                        </a:cubicBezTo>
                        <a:cubicBezTo>
                          <a:pt x="146" y="211"/>
                          <a:pt x="145" y="210"/>
                          <a:pt x="144" y="210"/>
                        </a:cubicBezTo>
                        <a:cubicBezTo>
                          <a:pt x="142" y="208"/>
                          <a:pt x="140" y="207"/>
                          <a:pt x="138" y="205"/>
                        </a:cubicBezTo>
                        <a:cubicBezTo>
                          <a:pt x="136" y="204"/>
                          <a:pt x="135" y="203"/>
                          <a:pt x="133" y="202"/>
                        </a:cubicBezTo>
                        <a:cubicBezTo>
                          <a:pt x="130" y="200"/>
                          <a:pt x="127" y="199"/>
                          <a:pt x="125" y="197"/>
                        </a:cubicBezTo>
                        <a:cubicBezTo>
                          <a:pt x="122" y="195"/>
                          <a:pt x="119" y="192"/>
                          <a:pt x="117" y="190"/>
                        </a:cubicBezTo>
                        <a:cubicBezTo>
                          <a:pt x="115" y="189"/>
                          <a:pt x="113" y="187"/>
                          <a:pt x="111" y="185"/>
                        </a:cubicBezTo>
                        <a:cubicBezTo>
                          <a:pt x="110" y="185"/>
                          <a:pt x="109" y="184"/>
                          <a:pt x="108" y="183"/>
                        </a:cubicBezTo>
                        <a:cubicBezTo>
                          <a:pt x="104" y="180"/>
                          <a:pt x="100" y="177"/>
                          <a:pt x="97" y="174"/>
                        </a:cubicBezTo>
                        <a:cubicBezTo>
                          <a:pt x="93" y="177"/>
                          <a:pt x="88" y="181"/>
                          <a:pt x="83" y="183"/>
                        </a:cubicBezTo>
                        <a:cubicBezTo>
                          <a:pt x="81" y="184"/>
                          <a:pt x="79" y="184"/>
                          <a:pt x="78" y="185"/>
                        </a:cubicBezTo>
                        <a:close/>
                        <a:moveTo>
                          <a:pt x="100" y="172"/>
                        </a:moveTo>
                        <a:cubicBezTo>
                          <a:pt x="101" y="173"/>
                          <a:pt x="102" y="174"/>
                          <a:pt x="103" y="175"/>
                        </a:cubicBezTo>
                        <a:cubicBezTo>
                          <a:pt x="104" y="176"/>
                          <a:pt x="105" y="176"/>
                          <a:pt x="106" y="177"/>
                        </a:cubicBezTo>
                        <a:cubicBezTo>
                          <a:pt x="109" y="179"/>
                          <a:pt x="111" y="181"/>
                          <a:pt x="113" y="182"/>
                        </a:cubicBezTo>
                        <a:cubicBezTo>
                          <a:pt x="114" y="183"/>
                          <a:pt x="114" y="183"/>
                          <a:pt x="114" y="183"/>
                        </a:cubicBezTo>
                        <a:cubicBezTo>
                          <a:pt x="116" y="185"/>
                          <a:pt x="118" y="186"/>
                          <a:pt x="120" y="188"/>
                        </a:cubicBezTo>
                        <a:cubicBezTo>
                          <a:pt x="123" y="190"/>
                          <a:pt x="125" y="192"/>
                          <a:pt x="128" y="194"/>
                        </a:cubicBezTo>
                        <a:cubicBezTo>
                          <a:pt x="130" y="196"/>
                          <a:pt x="132" y="197"/>
                          <a:pt x="134" y="198"/>
                        </a:cubicBezTo>
                        <a:cubicBezTo>
                          <a:pt x="137" y="200"/>
                          <a:pt x="140" y="201"/>
                          <a:pt x="142" y="203"/>
                        </a:cubicBezTo>
                        <a:cubicBezTo>
                          <a:pt x="144" y="205"/>
                          <a:pt x="146" y="206"/>
                          <a:pt x="148" y="208"/>
                        </a:cubicBezTo>
                        <a:cubicBezTo>
                          <a:pt x="148" y="208"/>
                          <a:pt x="148" y="208"/>
                          <a:pt x="148" y="208"/>
                        </a:cubicBezTo>
                        <a:cubicBezTo>
                          <a:pt x="149" y="209"/>
                          <a:pt x="149" y="209"/>
                          <a:pt x="149" y="209"/>
                        </a:cubicBezTo>
                        <a:cubicBezTo>
                          <a:pt x="153" y="204"/>
                          <a:pt x="157" y="199"/>
                          <a:pt x="161" y="194"/>
                        </a:cubicBezTo>
                        <a:cubicBezTo>
                          <a:pt x="157" y="190"/>
                          <a:pt x="152" y="187"/>
                          <a:pt x="148" y="184"/>
                        </a:cubicBezTo>
                        <a:cubicBezTo>
                          <a:pt x="148" y="183"/>
                          <a:pt x="148" y="183"/>
                          <a:pt x="148" y="183"/>
                        </a:cubicBezTo>
                        <a:cubicBezTo>
                          <a:pt x="146" y="182"/>
                          <a:pt x="145" y="181"/>
                          <a:pt x="144" y="180"/>
                        </a:cubicBezTo>
                        <a:cubicBezTo>
                          <a:pt x="141" y="177"/>
                          <a:pt x="137" y="175"/>
                          <a:pt x="134" y="172"/>
                        </a:cubicBezTo>
                        <a:cubicBezTo>
                          <a:pt x="131" y="170"/>
                          <a:pt x="128" y="168"/>
                          <a:pt x="125" y="167"/>
                        </a:cubicBezTo>
                        <a:cubicBezTo>
                          <a:pt x="123" y="166"/>
                          <a:pt x="121" y="165"/>
                          <a:pt x="120" y="164"/>
                        </a:cubicBezTo>
                        <a:cubicBezTo>
                          <a:pt x="119" y="164"/>
                          <a:pt x="119" y="163"/>
                          <a:pt x="119" y="163"/>
                        </a:cubicBezTo>
                        <a:cubicBezTo>
                          <a:pt x="116" y="162"/>
                          <a:pt x="113" y="160"/>
                          <a:pt x="111" y="158"/>
                        </a:cubicBezTo>
                        <a:cubicBezTo>
                          <a:pt x="108" y="163"/>
                          <a:pt x="104" y="168"/>
                          <a:pt x="100" y="172"/>
                        </a:cubicBezTo>
                        <a:close/>
                        <a:moveTo>
                          <a:pt x="114" y="156"/>
                        </a:moveTo>
                        <a:cubicBezTo>
                          <a:pt x="115" y="156"/>
                          <a:pt x="116" y="157"/>
                          <a:pt x="117" y="158"/>
                        </a:cubicBezTo>
                        <a:cubicBezTo>
                          <a:pt x="119" y="159"/>
                          <a:pt x="121" y="161"/>
                          <a:pt x="123" y="162"/>
                        </a:cubicBezTo>
                        <a:cubicBezTo>
                          <a:pt x="124" y="162"/>
                          <a:pt x="125" y="163"/>
                          <a:pt x="126" y="163"/>
                        </a:cubicBezTo>
                        <a:cubicBezTo>
                          <a:pt x="130" y="165"/>
                          <a:pt x="133" y="167"/>
                          <a:pt x="137" y="170"/>
                        </a:cubicBezTo>
                        <a:cubicBezTo>
                          <a:pt x="143" y="174"/>
                          <a:pt x="149" y="180"/>
                          <a:pt x="155" y="185"/>
                        </a:cubicBezTo>
                        <a:cubicBezTo>
                          <a:pt x="158" y="187"/>
                          <a:pt x="160" y="189"/>
                          <a:pt x="163" y="190"/>
                        </a:cubicBezTo>
                        <a:cubicBezTo>
                          <a:pt x="165" y="187"/>
                          <a:pt x="166" y="184"/>
                          <a:pt x="168" y="180"/>
                        </a:cubicBezTo>
                        <a:cubicBezTo>
                          <a:pt x="168" y="180"/>
                          <a:pt x="168" y="180"/>
                          <a:pt x="167" y="180"/>
                        </a:cubicBezTo>
                        <a:cubicBezTo>
                          <a:pt x="167" y="179"/>
                          <a:pt x="167" y="179"/>
                          <a:pt x="166" y="178"/>
                        </a:cubicBezTo>
                        <a:cubicBezTo>
                          <a:pt x="165" y="177"/>
                          <a:pt x="164" y="176"/>
                          <a:pt x="163" y="175"/>
                        </a:cubicBezTo>
                        <a:cubicBezTo>
                          <a:pt x="160" y="172"/>
                          <a:pt x="157" y="170"/>
                          <a:pt x="155" y="168"/>
                        </a:cubicBezTo>
                        <a:cubicBezTo>
                          <a:pt x="149" y="163"/>
                          <a:pt x="143" y="158"/>
                          <a:pt x="138" y="155"/>
                        </a:cubicBezTo>
                        <a:cubicBezTo>
                          <a:pt x="137" y="154"/>
                          <a:pt x="136" y="153"/>
                          <a:pt x="134" y="152"/>
                        </a:cubicBezTo>
                        <a:cubicBezTo>
                          <a:pt x="131" y="149"/>
                          <a:pt x="127" y="147"/>
                          <a:pt x="124" y="144"/>
                        </a:cubicBezTo>
                        <a:cubicBezTo>
                          <a:pt x="121" y="142"/>
                          <a:pt x="120" y="141"/>
                          <a:pt x="118" y="139"/>
                        </a:cubicBezTo>
                        <a:cubicBezTo>
                          <a:pt x="118" y="141"/>
                          <a:pt x="118" y="142"/>
                          <a:pt x="117" y="144"/>
                        </a:cubicBezTo>
                        <a:cubicBezTo>
                          <a:pt x="116" y="148"/>
                          <a:pt x="115" y="151"/>
                          <a:pt x="113" y="155"/>
                        </a:cubicBezTo>
                        <a:cubicBezTo>
                          <a:pt x="113" y="155"/>
                          <a:pt x="113" y="155"/>
                          <a:pt x="114" y="156"/>
                        </a:cubicBezTo>
                        <a:close/>
                        <a:moveTo>
                          <a:pt x="119" y="134"/>
                        </a:moveTo>
                        <a:cubicBezTo>
                          <a:pt x="124" y="140"/>
                          <a:pt x="130" y="145"/>
                          <a:pt x="137" y="149"/>
                        </a:cubicBezTo>
                        <a:cubicBezTo>
                          <a:pt x="138" y="150"/>
                          <a:pt x="140" y="151"/>
                          <a:pt x="141" y="153"/>
                        </a:cubicBezTo>
                        <a:cubicBezTo>
                          <a:pt x="148" y="157"/>
                          <a:pt x="153" y="161"/>
                          <a:pt x="158" y="166"/>
                        </a:cubicBezTo>
                        <a:cubicBezTo>
                          <a:pt x="162" y="169"/>
                          <a:pt x="164" y="171"/>
                          <a:pt x="166" y="173"/>
                        </a:cubicBezTo>
                        <a:cubicBezTo>
                          <a:pt x="167" y="173"/>
                          <a:pt x="167" y="174"/>
                          <a:pt x="168" y="174"/>
                        </a:cubicBezTo>
                        <a:cubicBezTo>
                          <a:pt x="168" y="175"/>
                          <a:pt x="169" y="176"/>
                          <a:pt x="170" y="177"/>
                        </a:cubicBezTo>
                        <a:cubicBezTo>
                          <a:pt x="172" y="171"/>
                          <a:pt x="175" y="165"/>
                          <a:pt x="176" y="159"/>
                        </a:cubicBezTo>
                        <a:cubicBezTo>
                          <a:pt x="176" y="158"/>
                          <a:pt x="175" y="158"/>
                          <a:pt x="175" y="158"/>
                        </a:cubicBezTo>
                        <a:cubicBezTo>
                          <a:pt x="175" y="158"/>
                          <a:pt x="175" y="158"/>
                          <a:pt x="175" y="158"/>
                        </a:cubicBezTo>
                        <a:cubicBezTo>
                          <a:pt x="172" y="156"/>
                          <a:pt x="170" y="155"/>
                          <a:pt x="167" y="153"/>
                        </a:cubicBezTo>
                        <a:cubicBezTo>
                          <a:pt x="162" y="149"/>
                          <a:pt x="157" y="144"/>
                          <a:pt x="151" y="140"/>
                        </a:cubicBezTo>
                        <a:cubicBezTo>
                          <a:pt x="151" y="139"/>
                          <a:pt x="150" y="139"/>
                          <a:pt x="150" y="138"/>
                        </a:cubicBezTo>
                        <a:cubicBezTo>
                          <a:pt x="148" y="137"/>
                          <a:pt x="147" y="136"/>
                          <a:pt x="146" y="135"/>
                        </a:cubicBezTo>
                        <a:cubicBezTo>
                          <a:pt x="142" y="132"/>
                          <a:pt x="138" y="130"/>
                          <a:pt x="135" y="128"/>
                        </a:cubicBezTo>
                        <a:cubicBezTo>
                          <a:pt x="134" y="127"/>
                          <a:pt x="134" y="127"/>
                          <a:pt x="134" y="127"/>
                        </a:cubicBezTo>
                        <a:cubicBezTo>
                          <a:pt x="130" y="125"/>
                          <a:pt x="127" y="123"/>
                          <a:pt x="123" y="121"/>
                        </a:cubicBezTo>
                        <a:cubicBezTo>
                          <a:pt x="122" y="120"/>
                          <a:pt x="120" y="119"/>
                          <a:pt x="118" y="117"/>
                        </a:cubicBezTo>
                        <a:cubicBezTo>
                          <a:pt x="119" y="123"/>
                          <a:pt x="120" y="129"/>
                          <a:pt x="119" y="134"/>
                        </a:cubicBezTo>
                        <a:close/>
                        <a:moveTo>
                          <a:pt x="119" y="113"/>
                        </a:moveTo>
                        <a:cubicBezTo>
                          <a:pt x="121" y="115"/>
                          <a:pt x="123" y="117"/>
                          <a:pt x="126" y="119"/>
                        </a:cubicBezTo>
                        <a:cubicBezTo>
                          <a:pt x="129" y="121"/>
                          <a:pt x="133" y="123"/>
                          <a:pt x="136" y="125"/>
                        </a:cubicBezTo>
                        <a:cubicBezTo>
                          <a:pt x="137" y="125"/>
                          <a:pt x="137" y="125"/>
                          <a:pt x="137" y="125"/>
                        </a:cubicBezTo>
                        <a:cubicBezTo>
                          <a:pt x="143" y="129"/>
                          <a:pt x="148" y="132"/>
                          <a:pt x="153" y="136"/>
                        </a:cubicBezTo>
                        <a:cubicBezTo>
                          <a:pt x="154" y="137"/>
                          <a:pt x="154" y="137"/>
                          <a:pt x="154" y="137"/>
                        </a:cubicBezTo>
                        <a:cubicBezTo>
                          <a:pt x="159" y="141"/>
                          <a:pt x="163" y="145"/>
                          <a:pt x="168" y="149"/>
                        </a:cubicBezTo>
                        <a:cubicBezTo>
                          <a:pt x="168" y="149"/>
                          <a:pt x="168" y="149"/>
                          <a:pt x="168" y="149"/>
                        </a:cubicBezTo>
                        <a:cubicBezTo>
                          <a:pt x="171" y="151"/>
                          <a:pt x="174" y="154"/>
                          <a:pt x="178" y="155"/>
                        </a:cubicBezTo>
                        <a:cubicBezTo>
                          <a:pt x="179" y="149"/>
                          <a:pt x="180" y="143"/>
                          <a:pt x="181" y="137"/>
                        </a:cubicBezTo>
                        <a:cubicBezTo>
                          <a:pt x="180" y="136"/>
                          <a:pt x="180" y="135"/>
                          <a:pt x="178" y="134"/>
                        </a:cubicBezTo>
                        <a:cubicBezTo>
                          <a:pt x="177" y="133"/>
                          <a:pt x="174" y="131"/>
                          <a:pt x="172" y="129"/>
                        </a:cubicBezTo>
                        <a:cubicBezTo>
                          <a:pt x="169" y="127"/>
                          <a:pt x="166" y="125"/>
                          <a:pt x="163" y="123"/>
                        </a:cubicBezTo>
                        <a:cubicBezTo>
                          <a:pt x="162" y="122"/>
                          <a:pt x="160" y="121"/>
                          <a:pt x="158" y="120"/>
                        </a:cubicBezTo>
                        <a:cubicBezTo>
                          <a:pt x="155" y="118"/>
                          <a:pt x="151" y="116"/>
                          <a:pt x="147" y="114"/>
                        </a:cubicBezTo>
                        <a:cubicBezTo>
                          <a:pt x="146" y="114"/>
                          <a:pt x="145" y="114"/>
                          <a:pt x="144" y="113"/>
                        </a:cubicBezTo>
                        <a:cubicBezTo>
                          <a:pt x="144" y="113"/>
                          <a:pt x="144" y="113"/>
                          <a:pt x="144" y="113"/>
                        </a:cubicBezTo>
                        <a:cubicBezTo>
                          <a:pt x="140" y="112"/>
                          <a:pt x="136" y="110"/>
                          <a:pt x="133" y="107"/>
                        </a:cubicBezTo>
                        <a:cubicBezTo>
                          <a:pt x="132" y="107"/>
                          <a:pt x="131" y="107"/>
                          <a:pt x="130" y="107"/>
                        </a:cubicBezTo>
                        <a:cubicBezTo>
                          <a:pt x="128" y="108"/>
                          <a:pt x="126" y="109"/>
                          <a:pt x="124" y="110"/>
                        </a:cubicBezTo>
                        <a:cubicBezTo>
                          <a:pt x="123" y="110"/>
                          <a:pt x="123" y="110"/>
                          <a:pt x="123" y="110"/>
                        </a:cubicBezTo>
                        <a:cubicBezTo>
                          <a:pt x="122" y="110"/>
                          <a:pt x="121" y="111"/>
                          <a:pt x="120" y="112"/>
                        </a:cubicBezTo>
                        <a:cubicBezTo>
                          <a:pt x="120" y="113"/>
                          <a:pt x="119" y="113"/>
                          <a:pt x="119" y="113"/>
                        </a:cubicBezTo>
                        <a:close/>
                        <a:moveTo>
                          <a:pt x="137" y="106"/>
                        </a:moveTo>
                        <a:cubicBezTo>
                          <a:pt x="138" y="107"/>
                          <a:pt x="139" y="108"/>
                          <a:pt x="141" y="108"/>
                        </a:cubicBezTo>
                        <a:cubicBezTo>
                          <a:pt x="143" y="110"/>
                          <a:pt x="146" y="111"/>
                          <a:pt x="148" y="111"/>
                        </a:cubicBezTo>
                        <a:cubicBezTo>
                          <a:pt x="152" y="113"/>
                          <a:pt x="157" y="115"/>
                          <a:pt x="161" y="118"/>
                        </a:cubicBezTo>
                        <a:cubicBezTo>
                          <a:pt x="163" y="119"/>
                          <a:pt x="164" y="120"/>
                          <a:pt x="165" y="121"/>
                        </a:cubicBezTo>
                        <a:cubicBezTo>
                          <a:pt x="169" y="123"/>
                          <a:pt x="172" y="125"/>
                          <a:pt x="175" y="127"/>
                        </a:cubicBezTo>
                        <a:cubicBezTo>
                          <a:pt x="178" y="129"/>
                          <a:pt x="180" y="131"/>
                          <a:pt x="181" y="132"/>
                        </a:cubicBezTo>
                        <a:cubicBezTo>
                          <a:pt x="182" y="126"/>
                          <a:pt x="182" y="119"/>
                          <a:pt x="182" y="112"/>
                        </a:cubicBezTo>
                        <a:cubicBezTo>
                          <a:pt x="180" y="111"/>
                          <a:pt x="179" y="111"/>
                          <a:pt x="178" y="110"/>
                        </a:cubicBezTo>
                        <a:cubicBezTo>
                          <a:pt x="177" y="110"/>
                          <a:pt x="177" y="109"/>
                          <a:pt x="176" y="109"/>
                        </a:cubicBezTo>
                        <a:cubicBezTo>
                          <a:pt x="176" y="109"/>
                          <a:pt x="176" y="109"/>
                          <a:pt x="176" y="109"/>
                        </a:cubicBezTo>
                        <a:cubicBezTo>
                          <a:pt x="174" y="108"/>
                          <a:pt x="171" y="107"/>
                          <a:pt x="169" y="105"/>
                        </a:cubicBezTo>
                        <a:cubicBezTo>
                          <a:pt x="167" y="104"/>
                          <a:pt x="164" y="103"/>
                          <a:pt x="161" y="102"/>
                        </a:cubicBezTo>
                        <a:cubicBezTo>
                          <a:pt x="161" y="102"/>
                          <a:pt x="160" y="102"/>
                          <a:pt x="160" y="102"/>
                        </a:cubicBezTo>
                        <a:cubicBezTo>
                          <a:pt x="158" y="101"/>
                          <a:pt x="157" y="101"/>
                          <a:pt x="156" y="100"/>
                        </a:cubicBezTo>
                        <a:cubicBezTo>
                          <a:pt x="154" y="100"/>
                          <a:pt x="154" y="100"/>
                          <a:pt x="154" y="100"/>
                        </a:cubicBezTo>
                        <a:cubicBezTo>
                          <a:pt x="151" y="102"/>
                          <a:pt x="147" y="103"/>
                          <a:pt x="144" y="104"/>
                        </a:cubicBezTo>
                        <a:cubicBezTo>
                          <a:pt x="141" y="105"/>
                          <a:pt x="139" y="105"/>
                          <a:pt x="137" y="106"/>
                        </a:cubicBezTo>
                        <a:close/>
                        <a:moveTo>
                          <a:pt x="116" y="108"/>
                        </a:moveTo>
                        <a:cubicBezTo>
                          <a:pt x="117" y="109"/>
                          <a:pt x="117" y="110"/>
                          <a:pt x="117" y="111"/>
                        </a:cubicBezTo>
                        <a:cubicBezTo>
                          <a:pt x="117" y="111"/>
                          <a:pt x="117" y="111"/>
                          <a:pt x="117" y="111"/>
                        </a:cubicBezTo>
                        <a:cubicBezTo>
                          <a:pt x="118" y="109"/>
                          <a:pt x="119" y="108"/>
                          <a:pt x="121" y="107"/>
                        </a:cubicBezTo>
                        <a:cubicBezTo>
                          <a:pt x="119" y="108"/>
                          <a:pt x="118" y="108"/>
                          <a:pt x="116" y="108"/>
                        </a:cubicBezTo>
                        <a:close/>
                        <a:moveTo>
                          <a:pt x="161" y="98"/>
                        </a:moveTo>
                        <a:cubicBezTo>
                          <a:pt x="161" y="99"/>
                          <a:pt x="162" y="99"/>
                          <a:pt x="162" y="99"/>
                        </a:cubicBezTo>
                        <a:cubicBezTo>
                          <a:pt x="165" y="100"/>
                          <a:pt x="167" y="101"/>
                          <a:pt x="170" y="102"/>
                        </a:cubicBezTo>
                        <a:cubicBezTo>
                          <a:pt x="172" y="103"/>
                          <a:pt x="175" y="105"/>
                          <a:pt x="178" y="106"/>
                        </a:cubicBezTo>
                        <a:cubicBezTo>
                          <a:pt x="178" y="106"/>
                          <a:pt x="179" y="107"/>
                          <a:pt x="179" y="107"/>
                        </a:cubicBezTo>
                        <a:cubicBezTo>
                          <a:pt x="180" y="107"/>
                          <a:pt x="181" y="107"/>
                          <a:pt x="181" y="108"/>
                        </a:cubicBezTo>
                        <a:cubicBezTo>
                          <a:pt x="181" y="102"/>
                          <a:pt x="180" y="97"/>
                          <a:pt x="178" y="92"/>
                        </a:cubicBezTo>
                        <a:cubicBezTo>
                          <a:pt x="173" y="94"/>
                          <a:pt x="167" y="97"/>
                          <a:pt x="161" y="98"/>
                        </a:cubicBezTo>
                        <a:cubicBezTo>
                          <a:pt x="161" y="98"/>
                          <a:pt x="161" y="98"/>
                          <a:pt x="161" y="98"/>
                        </a:cubicBezTo>
                        <a:close/>
                        <a:moveTo>
                          <a:pt x="114" y="103"/>
                        </a:moveTo>
                        <a:cubicBezTo>
                          <a:pt x="115" y="104"/>
                          <a:pt x="115" y="104"/>
                          <a:pt x="115" y="105"/>
                        </a:cubicBezTo>
                        <a:cubicBezTo>
                          <a:pt x="122" y="103"/>
                          <a:pt x="128" y="100"/>
                          <a:pt x="134" y="97"/>
                        </a:cubicBezTo>
                        <a:cubicBezTo>
                          <a:pt x="138" y="96"/>
                          <a:pt x="141" y="94"/>
                          <a:pt x="144" y="93"/>
                        </a:cubicBezTo>
                        <a:cubicBezTo>
                          <a:pt x="148" y="92"/>
                          <a:pt x="151" y="90"/>
                          <a:pt x="155" y="89"/>
                        </a:cubicBezTo>
                        <a:cubicBezTo>
                          <a:pt x="155" y="89"/>
                          <a:pt x="155" y="89"/>
                          <a:pt x="155" y="89"/>
                        </a:cubicBezTo>
                        <a:cubicBezTo>
                          <a:pt x="156" y="86"/>
                          <a:pt x="158" y="84"/>
                          <a:pt x="160" y="82"/>
                        </a:cubicBezTo>
                        <a:cubicBezTo>
                          <a:pt x="162" y="79"/>
                          <a:pt x="165" y="76"/>
                          <a:pt x="168" y="74"/>
                        </a:cubicBezTo>
                        <a:cubicBezTo>
                          <a:pt x="168" y="74"/>
                          <a:pt x="168" y="74"/>
                          <a:pt x="169" y="74"/>
                        </a:cubicBezTo>
                        <a:cubicBezTo>
                          <a:pt x="169" y="74"/>
                          <a:pt x="170" y="74"/>
                          <a:pt x="170" y="75"/>
                        </a:cubicBezTo>
                        <a:cubicBezTo>
                          <a:pt x="170" y="76"/>
                          <a:pt x="170" y="76"/>
                          <a:pt x="169" y="77"/>
                        </a:cubicBezTo>
                        <a:cubicBezTo>
                          <a:pt x="167" y="79"/>
                          <a:pt x="165" y="81"/>
                          <a:pt x="162" y="84"/>
                        </a:cubicBezTo>
                        <a:cubicBezTo>
                          <a:pt x="162" y="85"/>
                          <a:pt x="161" y="86"/>
                          <a:pt x="160" y="87"/>
                        </a:cubicBezTo>
                        <a:cubicBezTo>
                          <a:pt x="160" y="87"/>
                          <a:pt x="160" y="87"/>
                          <a:pt x="160" y="87"/>
                        </a:cubicBezTo>
                        <a:cubicBezTo>
                          <a:pt x="160" y="87"/>
                          <a:pt x="160" y="87"/>
                          <a:pt x="160" y="87"/>
                        </a:cubicBezTo>
                        <a:cubicBezTo>
                          <a:pt x="162" y="86"/>
                          <a:pt x="164" y="86"/>
                          <a:pt x="166" y="85"/>
                        </a:cubicBezTo>
                        <a:cubicBezTo>
                          <a:pt x="167" y="84"/>
                          <a:pt x="167" y="83"/>
                          <a:pt x="168" y="83"/>
                        </a:cubicBezTo>
                        <a:cubicBezTo>
                          <a:pt x="168" y="82"/>
                          <a:pt x="168" y="82"/>
                          <a:pt x="169" y="82"/>
                        </a:cubicBezTo>
                        <a:cubicBezTo>
                          <a:pt x="170" y="80"/>
                          <a:pt x="170" y="79"/>
                          <a:pt x="171" y="78"/>
                        </a:cubicBezTo>
                        <a:cubicBezTo>
                          <a:pt x="169" y="71"/>
                          <a:pt x="166" y="64"/>
                          <a:pt x="162" y="58"/>
                        </a:cubicBezTo>
                        <a:cubicBezTo>
                          <a:pt x="158" y="52"/>
                          <a:pt x="154" y="44"/>
                          <a:pt x="148" y="39"/>
                        </a:cubicBezTo>
                        <a:cubicBezTo>
                          <a:pt x="142" y="33"/>
                          <a:pt x="135" y="27"/>
                          <a:pt x="127" y="23"/>
                        </a:cubicBezTo>
                        <a:cubicBezTo>
                          <a:pt x="122" y="20"/>
                          <a:pt x="118" y="18"/>
                          <a:pt x="114" y="17"/>
                        </a:cubicBezTo>
                        <a:cubicBezTo>
                          <a:pt x="112" y="20"/>
                          <a:pt x="111" y="24"/>
                          <a:pt x="109" y="27"/>
                        </a:cubicBezTo>
                        <a:cubicBezTo>
                          <a:pt x="108" y="28"/>
                          <a:pt x="108" y="28"/>
                          <a:pt x="107" y="29"/>
                        </a:cubicBezTo>
                        <a:cubicBezTo>
                          <a:pt x="105" y="34"/>
                          <a:pt x="102" y="38"/>
                          <a:pt x="99" y="44"/>
                        </a:cubicBezTo>
                        <a:cubicBezTo>
                          <a:pt x="98" y="46"/>
                          <a:pt x="97" y="47"/>
                          <a:pt x="96" y="49"/>
                        </a:cubicBezTo>
                        <a:cubicBezTo>
                          <a:pt x="94" y="52"/>
                          <a:pt x="93" y="55"/>
                          <a:pt x="91" y="58"/>
                        </a:cubicBezTo>
                        <a:cubicBezTo>
                          <a:pt x="90" y="61"/>
                          <a:pt x="88" y="63"/>
                          <a:pt x="87" y="65"/>
                        </a:cubicBezTo>
                        <a:cubicBezTo>
                          <a:pt x="87" y="66"/>
                          <a:pt x="87" y="66"/>
                          <a:pt x="86" y="67"/>
                        </a:cubicBezTo>
                        <a:cubicBezTo>
                          <a:pt x="86" y="68"/>
                          <a:pt x="85" y="69"/>
                          <a:pt x="84" y="70"/>
                        </a:cubicBezTo>
                        <a:cubicBezTo>
                          <a:pt x="83" y="71"/>
                          <a:pt x="83" y="71"/>
                          <a:pt x="83" y="71"/>
                        </a:cubicBezTo>
                        <a:cubicBezTo>
                          <a:pt x="83" y="71"/>
                          <a:pt x="82" y="71"/>
                          <a:pt x="82" y="70"/>
                        </a:cubicBezTo>
                        <a:cubicBezTo>
                          <a:pt x="82" y="71"/>
                          <a:pt x="82" y="71"/>
                          <a:pt x="82" y="72"/>
                        </a:cubicBezTo>
                        <a:cubicBezTo>
                          <a:pt x="92" y="75"/>
                          <a:pt x="102" y="82"/>
                          <a:pt x="108" y="91"/>
                        </a:cubicBezTo>
                        <a:cubicBezTo>
                          <a:pt x="110" y="93"/>
                          <a:pt x="111" y="96"/>
                          <a:pt x="113" y="99"/>
                        </a:cubicBezTo>
                        <a:cubicBezTo>
                          <a:pt x="115" y="95"/>
                          <a:pt x="118" y="91"/>
                          <a:pt x="120" y="88"/>
                        </a:cubicBezTo>
                        <a:cubicBezTo>
                          <a:pt x="124" y="84"/>
                          <a:pt x="128" y="80"/>
                          <a:pt x="132" y="77"/>
                        </a:cubicBezTo>
                        <a:cubicBezTo>
                          <a:pt x="133" y="76"/>
                          <a:pt x="133" y="76"/>
                          <a:pt x="133" y="76"/>
                        </a:cubicBezTo>
                        <a:cubicBezTo>
                          <a:pt x="140" y="68"/>
                          <a:pt x="148" y="61"/>
                          <a:pt x="153" y="51"/>
                        </a:cubicBezTo>
                        <a:cubicBezTo>
                          <a:pt x="153" y="51"/>
                          <a:pt x="153" y="51"/>
                          <a:pt x="154" y="51"/>
                        </a:cubicBezTo>
                        <a:cubicBezTo>
                          <a:pt x="154" y="51"/>
                          <a:pt x="155" y="51"/>
                          <a:pt x="155" y="51"/>
                        </a:cubicBezTo>
                        <a:cubicBezTo>
                          <a:pt x="155" y="52"/>
                          <a:pt x="155" y="52"/>
                          <a:pt x="155" y="53"/>
                        </a:cubicBezTo>
                        <a:cubicBezTo>
                          <a:pt x="150" y="62"/>
                          <a:pt x="143" y="70"/>
                          <a:pt x="135" y="78"/>
                        </a:cubicBezTo>
                        <a:cubicBezTo>
                          <a:pt x="134" y="79"/>
                          <a:pt x="134" y="79"/>
                          <a:pt x="134" y="79"/>
                        </a:cubicBezTo>
                        <a:cubicBezTo>
                          <a:pt x="131" y="82"/>
                          <a:pt x="127" y="86"/>
                          <a:pt x="124" y="90"/>
                        </a:cubicBezTo>
                        <a:cubicBezTo>
                          <a:pt x="122" y="92"/>
                          <a:pt x="120" y="95"/>
                          <a:pt x="118" y="97"/>
                        </a:cubicBezTo>
                        <a:cubicBezTo>
                          <a:pt x="118" y="98"/>
                          <a:pt x="117" y="99"/>
                          <a:pt x="117" y="100"/>
                        </a:cubicBezTo>
                        <a:cubicBezTo>
                          <a:pt x="116" y="101"/>
                          <a:pt x="115" y="102"/>
                          <a:pt x="114" y="103"/>
                        </a:cubicBezTo>
                        <a:close/>
                        <a:moveTo>
                          <a:pt x="171" y="83"/>
                        </a:moveTo>
                        <a:cubicBezTo>
                          <a:pt x="171" y="82"/>
                          <a:pt x="172" y="82"/>
                          <a:pt x="172" y="82"/>
                        </a:cubicBezTo>
                        <a:cubicBezTo>
                          <a:pt x="172" y="82"/>
                          <a:pt x="172" y="82"/>
                          <a:pt x="172" y="81"/>
                        </a:cubicBezTo>
                        <a:cubicBezTo>
                          <a:pt x="172" y="82"/>
                          <a:pt x="171" y="82"/>
                          <a:pt x="171" y="83"/>
                        </a:cubicBezTo>
                        <a:close/>
                        <a:moveTo>
                          <a:pt x="74" y="70"/>
                        </a:moveTo>
                        <a:cubicBezTo>
                          <a:pt x="74" y="70"/>
                          <a:pt x="74" y="70"/>
                          <a:pt x="74" y="70"/>
                        </a:cubicBezTo>
                        <a:cubicBezTo>
                          <a:pt x="74" y="70"/>
                          <a:pt x="74" y="70"/>
                          <a:pt x="74" y="70"/>
                        </a:cubicBezTo>
                        <a:cubicBezTo>
                          <a:pt x="74" y="70"/>
                          <a:pt x="74" y="70"/>
                          <a:pt x="74" y="70"/>
                        </a:cubicBezTo>
                        <a:close/>
                        <a:moveTo>
                          <a:pt x="66" y="67"/>
                        </a:moveTo>
                        <a:cubicBezTo>
                          <a:pt x="66" y="67"/>
                          <a:pt x="66" y="67"/>
                          <a:pt x="66" y="68"/>
                        </a:cubicBezTo>
                        <a:cubicBezTo>
                          <a:pt x="66" y="68"/>
                          <a:pt x="67" y="68"/>
                          <a:pt x="67" y="68"/>
                        </a:cubicBezTo>
                        <a:cubicBezTo>
                          <a:pt x="67" y="67"/>
                          <a:pt x="67" y="67"/>
                          <a:pt x="67" y="67"/>
                        </a:cubicBezTo>
                        <a:cubicBezTo>
                          <a:pt x="67" y="67"/>
                          <a:pt x="67" y="67"/>
                          <a:pt x="67" y="67"/>
                        </a:cubicBezTo>
                        <a:cubicBezTo>
                          <a:pt x="67" y="67"/>
                          <a:pt x="66" y="67"/>
                          <a:pt x="66" y="67"/>
                        </a:cubicBezTo>
                        <a:cubicBezTo>
                          <a:pt x="66" y="67"/>
                          <a:pt x="66" y="67"/>
                          <a:pt x="66" y="67"/>
                        </a:cubicBezTo>
                        <a:cubicBezTo>
                          <a:pt x="66" y="67"/>
                          <a:pt x="66" y="67"/>
                          <a:pt x="66" y="67"/>
                        </a:cubicBezTo>
                        <a:close/>
                        <a:moveTo>
                          <a:pt x="66" y="64"/>
                        </a:moveTo>
                        <a:cubicBezTo>
                          <a:pt x="66" y="64"/>
                          <a:pt x="66" y="64"/>
                          <a:pt x="66" y="64"/>
                        </a:cubicBezTo>
                        <a:cubicBezTo>
                          <a:pt x="66" y="64"/>
                          <a:pt x="66" y="64"/>
                          <a:pt x="66" y="64"/>
                        </a:cubicBezTo>
                        <a:cubicBezTo>
                          <a:pt x="66" y="64"/>
                          <a:pt x="67" y="64"/>
                          <a:pt x="67" y="64"/>
                        </a:cubicBezTo>
                        <a:cubicBezTo>
                          <a:pt x="67" y="64"/>
                          <a:pt x="67" y="64"/>
                          <a:pt x="67" y="64"/>
                        </a:cubicBezTo>
                        <a:cubicBezTo>
                          <a:pt x="67" y="64"/>
                          <a:pt x="67" y="64"/>
                          <a:pt x="66" y="64"/>
                        </a:cubicBezTo>
                        <a:cubicBezTo>
                          <a:pt x="66" y="64"/>
                          <a:pt x="66" y="64"/>
                          <a:pt x="66" y="64"/>
                        </a:cubicBezTo>
                        <a:cubicBezTo>
                          <a:pt x="66" y="64"/>
                          <a:pt x="66" y="64"/>
                          <a:pt x="66" y="64"/>
                        </a:cubicBezTo>
                        <a:close/>
                        <a:moveTo>
                          <a:pt x="86" y="49"/>
                        </a:moveTo>
                        <a:cubicBezTo>
                          <a:pt x="84" y="54"/>
                          <a:pt x="83" y="58"/>
                          <a:pt x="82" y="63"/>
                        </a:cubicBezTo>
                        <a:cubicBezTo>
                          <a:pt x="82" y="63"/>
                          <a:pt x="81" y="63"/>
                          <a:pt x="81" y="64"/>
                        </a:cubicBezTo>
                        <a:cubicBezTo>
                          <a:pt x="82" y="63"/>
                          <a:pt x="82" y="63"/>
                          <a:pt x="82" y="62"/>
                        </a:cubicBezTo>
                        <a:cubicBezTo>
                          <a:pt x="83" y="60"/>
                          <a:pt x="84" y="59"/>
                          <a:pt x="85" y="57"/>
                        </a:cubicBezTo>
                        <a:cubicBezTo>
                          <a:pt x="86" y="54"/>
                          <a:pt x="87" y="52"/>
                          <a:pt x="88" y="49"/>
                        </a:cubicBezTo>
                        <a:cubicBezTo>
                          <a:pt x="88" y="49"/>
                          <a:pt x="89" y="48"/>
                          <a:pt x="89" y="47"/>
                        </a:cubicBezTo>
                        <a:cubicBezTo>
                          <a:pt x="88" y="47"/>
                          <a:pt x="87" y="47"/>
                          <a:pt x="86" y="47"/>
                        </a:cubicBezTo>
                        <a:cubicBezTo>
                          <a:pt x="86" y="48"/>
                          <a:pt x="86" y="48"/>
                          <a:pt x="86" y="49"/>
                        </a:cubicBezTo>
                        <a:close/>
                        <a:moveTo>
                          <a:pt x="72" y="62"/>
                        </a:moveTo>
                        <a:cubicBezTo>
                          <a:pt x="72" y="62"/>
                          <a:pt x="72" y="62"/>
                          <a:pt x="72" y="62"/>
                        </a:cubicBezTo>
                        <a:cubicBezTo>
                          <a:pt x="72" y="62"/>
                          <a:pt x="72" y="62"/>
                          <a:pt x="73" y="62"/>
                        </a:cubicBezTo>
                        <a:cubicBezTo>
                          <a:pt x="73" y="62"/>
                          <a:pt x="73" y="62"/>
                          <a:pt x="73" y="62"/>
                        </a:cubicBezTo>
                        <a:cubicBezTo>
                          <a:pt x="72" y="62"/>
                          <a:pt x="72" y="62"/>
                          <a:pt x="72" y="62"/>
                        </a:cubicBezTo>
                        <a:cubicBezTo>
                          <a:pt x="72" y="62"/>
                          <a:pt x="72" y="62"/>
                          <a:pt x="72" y="62"/>
                        </a:cubicBezTo>
                        <a:close/>
                        <a:moveTo>
                          <a:pt x="70" y="54"/>
                        </a:moveTo>
                        <a:cubicBezTo>
                          <a:pt x="70" y="55"/>
                          <a:pt x="70" y="56"/>
                          <a:pt x="70" y="57"/>
                        </a:cubicBezTo>
                        <a:cubicBezTo>
                          <a:pt x="70" y="57"/>
                          <a:pt x="71" y="57"/>
                          <a:pt x="72" y="57"/>
                        </a:cubicBezTo>
                        <a:cubicBezTo>
                          <a:pt x="71" y="56"/>
                          <a:pt x="71" y="56"/>
                          <a:pt x="71" y="56"/>
                        </a:cubicBezTo>
                        <a:cubicBezTo>
                          <a:pt x="71" y="56"/>
                          <a:pt x="71" y="55"/>
                          <a:pt x="71" y="54"/>
                        </a:cubicBezTo>
                        <a:cubicBezTo>
                          <a:pt x="71" y="54"/>
                          <a:pt x="70" y="54"/>
                          <a:pt x="70" y="54"/>
                        </a:cubicBezTo>
                        <a:close/>
                        <a:moveTo>
                          <a:pt x="66" y="54"/>
                        </a:moveTo>
                        <a:cubicBezTo>
                          <a:pt x="66" y="55"/>
                          <a:pt x="67" y="55"/>
                          <a:pt x="67" y="56"/>
                        </a:cubicBezTo>
                        <a:cubicBezTo>
                          <a:pt x="67" y="56"/>
                          <a:pt x="67" y="56"/>
                          <a:pt x="67" y="56"/>
                        </a:cubicBezTo>
                        <a:cubicBezTo>
                          <a:pt x="67" y="55"/>
                          <a:pt x="67" y="54"/>
                          <a:pt x="67" y="54"/>
                        </a:cubicBezTo>
                        <a:cubicBezTo>
                          <a:pt x="67" y="54"/>
                          <a:pt x="66" y="53"/>
                          <a:pt x="66" y="53"/>
                        </a:cubicBezTo>
                        <a:cubicBezTo>
                          <a:pt x="66" y="53"/>
                          <a:pt x="66" y="52"/>
                          <a:pt x="66" y="52"/>
                        </a:cubicBezTo>
                        <a:cubicBezTo>
                          <a:pt x="66" y="52"/>
                          <a:pt x="66" y="51"/>
                          <a:pt x="66" y="51"/>
                        </a:cubicBezTo>
                        <a:cubicBezTo>
                          <a:pt x="66" y="50"/>
                          <a:pt x="66" y="50"/>
                          <a:pt x="66" y="50"/>
                        </a:cubicBezTo>
                        <a:cubicBezTo>
                          <a:pt x="66" y="51"/>
                          <a:pt x="66" y="53"/>
                          <a:pt x="66" y="54"/>
                        </a:cubicBezTo>
                        <a:close/>
                        <a:moveTo>
                          <a:pt x="78" y="54"/>
                        </a:moveTo>
                        <a:cubicBezTo>
                          <a:pt x="78" y="54"/>
                          <a:pt x="78" y="54"/>
                          <a:pt x="79" y="54"/>
                        </a:cubicBezTo>
                        <a:cubicBezTo>
                          <a:pt x="79" y="53"/>
                          <a:pt x="78" y="53"/>
                          <a:pt x="78" y="52"/>
                        </a:cubicBezTo>
                        <a:cubicBezTo>
                          <a:pt x="78" y="52"/>
                          <a:pt x="78" y="52"/>
                          <a:pt x="78" y="53"/>
                        </a:cubicBezTo>
                        <a:cubicBezTo>
                          <a:pt x="78" y="53"/>
                          <a:pt x="78" y="54"/>
                          <a:pt x="78" y="54"/>
                        </a:cubicBezTo>
                        <a:close/>
                        <a:moveTo>
                          <a:pt x="105" y="14"/>
                        </a:moveTo>
                        <a:cubicBezTo>
                          <a:pt x="104" y="20"/>
                          <a:pt x="101" y="26"/>
                          <a:pt x="98" y="33"/>
                        </a:cubicBezTo>
                        <a:cubicBezTo>
                          <a:pt x="97" y="36"/>
                          <a:pt x="96" y="39"/>
                          <a:pt x="95" y="42"/>
                        </a:cubicBezTo>
                        <a:cubicBezTo>
                          <a:pt x="94" y="44"/>
                          <a:pt x="93" y="47"/>
                          <a:pt x="91" y="50"/>
                        </a:cubicBezTo>
                        <a:cubicBezTo>
                          <a:pt x="91" y="51"/>
                          <a:pt x="90" y="52"/>
                          <a:pt x="90" y="53"/>
                        </a:cubicBezTo>
                        <a:cubicBezTo>
                          <a:pt x="91" y="52"/>
                          <a:pt x="92" y="50"/>
                          <a:pt x="92" y="49"/>
                        </a:cubicBezTo>
                        <a:cubicBezTo>
                          <a:pt x="94" y="47"/>
                          <a:pt x="95" y="44"/>
                          <a:pt x="97" y="42"/>
                        </a:cubicBezTo>
                        <a:cubicBezTo>
                          <a:pt x="99" y="37"/>
                          <a:pt x="102" y="32"/>
                          <a:pt x="105" y="27"/>
                        </a:cubicBezTo>
                        <a:cubicBezTo>
                          <a:pt x="106" y="25"/>
                          <a:pt x="107" y="24"/>
                          <a:pt x="108" y="22"/>
                        </a:cubicBezTo>
                        <a:cubicBezTo>
                          <a:pt x="109" y="20"/>
                          <a:pt x="110" y="18"/>
                          <a:pt x="111" y="16"/>
                        </a:cubicBezTo>
                        <a:cubicBezTo>
                          <a:pt x="109" y="15"/>
                          <a:pt x="107" y="15"/>
                          <a:pt x="105" y="14"/>
                        </a:cubicBezTo>
                        <a:close/>
                        <a:moveTo>
                          <a:pt x="69" y="51"/>
                        </a:moveTo>
                        <a:cubicBezTo>
                          <a:pt x="69" y="51"/>
                          <a:pt x="70" y="51"/>
                          <a:pt x="70" y="51"/>
                        </a:cubicBezTo>
                        <a:cubicBezTo>
                          <a:pt x="70" y="50"/>
                          <a:pt x="70" y="50"/>
                          <a:pt x="70" y="50"/>
                        </a:cubicBezTo>
                        <a:cubicBezTo>
                          <a:pt x="70" y="50"/>
                          <a:pt x="69" y="50"/>
                          <a:pt x="69" y="50"/>
                        </a:cubicBezTo>
                        <a:cubicBezTo>
                          <a:pt x="69" y="50"/>
                          <a:pt x="69" y="51"/>
                          <a:pt x="69" y="51"/>
                        </a:cubicBezTo>
                        <a:close/>
                        <a:moveTo>
                          <a:pt x="81" y="48"/>
                        </a:moveTo>
                        <a:cubicBezTo>
                          <a:pt x="81" y="49"/>
                          <a:pt x="81" y="49"/>
                          <a:pt x="82" y="49"/>
                        </a:cubicBezTo>
                        <a:cubicBezTo>
                          <a:pt x="82" y="49"/>
                          <a:pt x="82" y="48"/>
                          <a:pt x="82" y="48"/>
                        </a:cubicBezTo>
                        <a:cubicBezTo>
                          <a:pt x="81" y="48"/>
                          <a:pt x="81" y="48"/>
                          <a:pt x="81" y="48"/>
                        </a:cubicBezTo>
                        <a:cubicBezTo>
                          <a:pt x="81" y="48"/>
                          <a:pt x="81" y="48"/>
                          <a:pt x="81" y="48"/>
                        </a:cubicBezTo>
                        <a:close/>
                        <a:moveTo>
                          <a:pt x="68" y="47"/>
                        </a:moveTo>
                        <a:cubicBezTo>
                          <a:pt x="68" y="47"/>
                          <a:pt x="69" y="47"/>
                          <a:pt x="69" y="47"/>
                        </a:cubicBezTo>
                        <a:cubicBezTo>
                          <a:pt x="69" y="46"/>
                          <a:pt x="69" y="46"/>
                          <a:pt x="69" y="46"/>
                        </a:cubicBezTo>
                        <a:cubicBezTo>
                          <a:pt x="69" y="46"/>
                          <a:pt x="68" y="46"/>
                          <a:pt x="68" y="46"/>
                        </a:cubicBezTo>
                        <a:cubicBezTo>
                          <a:pt x="68" y="46"/>
                          <a:pt x="68" y="47"/>
                          <a:pt x="68" y="47"/>
                        </a:cubicBezTo>
                        <a:close/>
                        <a:moveTo>
                          <a:pt x="72" y="45"/>
                        </a:moveTo>
                        <a:cubicBezTo>
                          <a:pt x="72" y="46"/>
                          <a:pt x="73" y="46"/>
                          <a:pt x="73" y="46"/>
                        </a:cubicBezTo>
                        <a:cubicBezTo>
                          <a:pt x="73" y="46"/>
                          <a:pt x="73" y="46"/>
                          <a:pt x="73" y="46"/>
                        </a:cubicBezTo>
                        <a:cubicBezTo>
                          <a:pt x="73" y="46"/>
                          <a:pt x="73" y="46"/>
                          <a:pt x="73" y="45"/>
                        </a:cubicBezTo>
                        <a:cubicBezTo>
                          <a:pt x="73" y="45"/>
                          <a:pt x="73" y="45"/>
                          <a:pt x="72" y="45"/>
                        </a:cubicBezTo>
                        <a:close/>
                        <a:moveTo>
                          <a:pt x="76" y="46"/>
                        </a:moveTo>
                        <a:cubicBezTo>
                          <a:pt x="77" y="46"/>
                          <a:pt x="77" y="46"/>
                          <a:pt x="77" y="46"/>
                        </a:cubicBezTo>
                        <a:cubicBezTo>
                          <a:pt x="77" y="45"/>
                          <a:pt x="77" y="45"/>
                          <a:pt x="77" y="44"/>
                        </a:cubicBezTo>
                        <a:cubicBezTo>
                          <a:pt x="76" y="45"/>
                          <a:pt x="76" y="45"/>
                          <a:pt x="76" y="45"/>
                        </a:cubicBezTo>
                        <a:cubicBezTo>
                          <a:pt x="76" y="45"/>
                          <a:pt x="76" y="45"/>
                          <a:pt x="76" y="46"/>
                        </a:cubicBezTo>
                        <a:close/>
                        <a:moveTo>
                          <a:pt x="80" y="45"/>
                        </a:moveTo>
                        <a:cubicBezTo>
                          <a:pt x="80" y="45"/>
                          <a:pt x="81" y="45"/>
                          <a:pt x="81" y="45"/>
                        </a:cubicBezTo>
                        <a:cubicBezTo>
                          <a:pt x="81" y="44"/>
                          <a:pt x="81" y="44"/>
                          <a:pt x="81" y="44"/>
                        </a:cubicBezTo>
                        <a:cubicBezTo>
                          <a:pt x="81" y="44"/>
                          <a:pt x="81" y="44"/>
                          <a:pt x="81" y="44"/>
                        </a:cubicBezTo>
                        <a:cubicBezTo>
                          <a:pt x="80" y="44"/>
                          <a:pt x="80" y="44"/>
                          <a:pt x="80" y="44"/>
                        </a:cubicBezTo>
                        <a:cubicBezTo>
                          <a:pt x="80" y="44"/>
                          <a:pt x="80" y="45"/>
                          <a:pt x="80" y="45"/>
                        </a:cubicBezTo>
                        <a:close/>
                        <a:moveTo>
                          <a:pt x="83" y="43"/>
                        </a:moveTo>
                        <a:cubicBezTo>
                          <a:pt x="83" y="44"/>
                          <a:pt x="83" y="44"/>
                          <a:pt x="83" y="44"/>
                        </a:cubicBezTo>
                        <a:cubicBezTo>
                          <a:pt x="82" y="44"/>
                          <a:pt x="82" y="44"/>
                          <a:pt x="82" y="44"/>
                        </a:cubicBezTo>
                        <a:cubicBezTo>
                          <a:pt x="83" y="44"/>
                          <a:pt x="83" y="44"/>
                          <a:pt x="83" y="44"/>
                        </a:cubicBezTo>
                        <a:cubicBezTo>
                          <a:pt x="83" y="43"/>
                          <a:pt x="83" y="43"/>
                          <a:pt x="83" y="43"/>
                        </a:cubicBezTo>
                        <a:cubicBezTo>
                          <a:pt x="83" y="43"/>
                          <a:pt x="83" y="43"/>
                          <a:pt x="83" y="43"/>
                        </a:cubicBezTo>
                        <a:cubicBezTo>
                          <a:pt x="83" y="43"/>
                          <a:pt x="83" y="43"/>
                          <a:pt x="83" y="43"/>
                        </a:cubicBezTo>
                        <a:close/>
                        <a:moveTo>
                          <a:pt x="67" y="42"/>
                        </a:moveTo>
                        <a:cubicBezTo>
                          <a:pt x="67" y="42"/>
                          <a:pt x="67" y="43"/>
                          <a:pt x="67" y="43"/>
                        </a:cubicBezTo>
                        <a:cubicBezTo>
                          <a:pt x="68" y="43"/>
                          <a:pt x="68" y="43"/>
                          <a:pt x="68" y="43"/>
                        </a:cubicBezTo>
                        <a:cubicBezTo>
                          <a:pt x="68" y="43"/>
                          <a:pt x="68" y="42"/>
                          <a:pt x="67" y="42"/>
                        </a:cubicBezTo>
                        <a:cubicBezTo>
                          <a:pt x="67" y="42"/>
                          <a:pt x="67" y="42"/>
                          <a:pt x="67" y="42"/>
                        </a:cubicBezTo>
                        <a:close/>
                        <a:moveTo>
                          <a:pt x="72" y="42"/>
                        </a:moveTo>
                        <a:cubicBezTo>
                          <a:pt x="72" y="42"/>
                          <a:pt x="72" y="42"/>
                          <a:pt x="72" y="42"/>
                        </a:cubicBezTo>
                        <a:cubicBezTo>
                          <a:pt x="72" y="42"/>
                          <a:pt x="72" y="42"/>
                          <a:pt x="72" y="42"/>
                        </a:cubicBezTo>
                        <a:close/>
                        <a:moveTo>
                          <a:pt x="82" y="40"/>
                        </a:moveTo>
                        <a:cubicBezTo>
                          <a:pt x="83" y="40"/>
                          <a:pt x="83" y="40"/>
                          <a:pt x="84" y="40"/>
                        </a:cubicBezTo>
                        <a:cubicBezTo>
                          <a:pt x="84" y="40"/>
                          <a:pt x="84" y="40"/>
                          <a:pt x="84" y="40"/>
                        </a:cubicBezTo>
                        <a:cubicBezTo>
                          <a:pt x="84" y="39"/>
                          <a:pt x="84" y="39"/>
                          <a:pt x="84" y="39"/>
                        </a:cubicBezTo>
                        <a:cubicBezTo>
                          <a:pt x="84" y="39"/>
                          <a:pt x="84" y="39"/>
                          <a:pt x="84" y="39"/>
                        </a:cubicBezTo>
                        <a:cubicBezTo>
                          <a:pt x="84" y="39"/>
                          <a:pt x="84" y="39"/>
                          <a:pt x="83" y="39"/>
                        </a:cubicBezTo>
                        <a:cubicBezTo>
                          <a:pt x="82" y="40"/>
                          <a:pt x="82" y="40"/>
                          <a:pt x="82" y="40"/>
                        </a:cubicBezTo>
                        <a:cubicBezTo>
                          <a:pt x="82" y="40"/>
                          <a:pt x="82" y="40"/>
                          <a:pt x="82" y="40"/>
                        </a:cubicBezTo>
                        <a:close/>
                        <a:moveTo>
                          <a:pt x="67" y="37"/>
                        </a:moveTo>
                        <a:cubicBezTo>
                          <a:pt x="67" y="38"/>
                          <a:pt x="67" y="38"/>
                          <a:pt x="67" y="39"/>
                        </a:cubicBezTo>
                        <a:cubicBezTo>
                          <a:pt x="67" y="39"/>
                          <a:pt x="67" y="39"/>
                          <a:pt x="68" y="39"/>
                        </a:cubicBezTo>
                        <a:cubicBezTo>
                          <a:pt x="68" y="38"/>
                          <a:pt x="67" y="38"/>
                          <a:pt x="67" y="37"/>
                        </a:cubicBezTo>
                        <a:cubicBezTo>
                          <a:pt x="67" y="37"/>
                          <a:pt x="67" y="37"/>
                          <a:pt x="67" y="37"/>
                        </a:cubicBezTo>
                        <a:cubicBezTo>
                          <a:pt x="67" y="37"/>
                          <a:pt x="67" y="37"/>
                          <a:pt x="67" y="37"/>
                        </a:cubicBezTo>
                        <a:close/>
                        <a:moveTo>
                          <a:pt x="71" y="38"/>
                        </a:moveTo>
                        <a:cubicBezTo>
                          <a:pt x="71" y="37"/>
                          <a:pt x="71" y="37"/>
                          <a:pt x="71" y="37"/>
                        </a:cubicBezTo>
                        <a:cubicBezTo>
                          <a:pt x="71" y="37"/>
                          <a:pt x="71" y="37"/>
                          <a:pt x="71" y="37"/>
                        </a:cubicBezTo>
                        <a:cubicBezTo>
                          <a:pt x="71" y="37"/>
                          <a:pt x="71" y="37"/>
                          <a:pt x="70" y="37"/>
                        </a:cubicBezTo>
                        <a:cubicBezTo>
                          <a:pt x="71" y="37"/>
                          <a:pt x="71" y="37"/>
                          <a:pt x="71" y="38"/>
                        </a:cubicBezTo>
                        <a:close/>
                        <a:moveTo>
                          <a:pt x="85" y="35"/>
                        </a:moveTo>
                        <a:cubicBezTo>
                          <a:pt x="85" y="35"/>
                          <a:pt x="85" y="35"/>
                          <a:pt x="86" y="35"/>
                        </a:cubicBezTo>
                        <a:cubicBezTo>
                          <a:pt x="86" y="35"/>
                          <a:pt x="86" y="35"/>
                          <a:pt x="86" y="35"/>
                        </a:cubicBezTo>
                        <a:cubicBezTo>
                          <a:pt x="86" y="35"/>
                          <a:pt x="85" y="35"/>
                          <a:pt x="85" y="35"/>
                        </a:cubicBezTo>
                        <a:cubicBezTo>
                          <a:pt x="85" y="35"/>
                          <a:pt x="85" y="35"/>
                          <a:pt x="85" y="35"/>
                        </a:cubicBezTo>
                        <a:close/>
                        <a:moveTo>
                          <a:pt x="67" y="35"/>
                        </a:moveTo>
                        <a:cubicBezTo>
                          <a:pt x="67" y="34"/>
                          <a:pt x="67" y="34"/>
                          <a:pt x="67" y="34"/>
                        </a:cubicBezTo>
                        <a:cubicBezTo>
                          <a:pt x="67" y="34"/>
                          <a:pt x="67" y="34"/>
                          <a:pt x="67" y="34"/>
                        </a:cubicBezTo>
                        <a:cubicBezTo>
                          <a:pt x="67" y="34"/>
                          <a:pt x="67" y="34"/>
                          <a:pt x="67" y="34"/>
                        </a:cubicBezTo>
                        <a:cubicBezTo>
                          <a:pt x="67" y="34"/>
                          <a:pt x="67" y="34"/>
                          <a:pt x="67" y="34"/>
                        </a:cubicBezTo>
                        <a:lnTo>
                          <a:pt x="67" y="35"/>
                        </a:lnTo>
                        <a:close/>
                        <a:moveTo>
                          <a:pt x="85" y="32"/>
                        </a:moveTo>
                        <a:cubicBezTo>
                          <a:pt x="86" y="32"/>
                          <a:pt x="86" y="32"/>
                          <a:pt x="86" y="33"/>
                        </a:cubicBezTo>
                        <a:cubicBezTo>
                          <a:pt x="87" y="32"/>
                          <a:pt x="87" y="32"/>
                          <a:pt x="87" y="31"/>
                        </a:cubicBezTo>
                        <a:cubicBezTo>
                          <a:pt x="86" y="32"/>
                          <a:pt x="86" y="32"/>
                          <a:pt x="85" y="32"/>
                        </a:cubicBezTo>
                        <a:close/>
                        <a:moveTo>
                          <a:pt x="69" y="30"/>
                        </a:moveTo>
                        <a:cubicBezTo>
                          <a:pt x="70" y="30"/>
                          <a:pt x="71" y="30"/>
                          <a:pt x="72" y="30"/>
                        </a:cubicBezTo>
                        <a:cubicBezTo>
                          <a:pt x="72" y="29"/>
                          <a:pt x="72" y="29"/>
                          <a:pt x="72" y="29"/>
                        </a:cubicBezTo>
                        <a:cubicBezTo>
                          <a:pt x="71" y="29"/>
                          <a:pt x="70" y="29"/>
                          <a:pt x="69" y="30"/>
                        </a:cubicBezTo>
                        <a:cubicBezTo>
                          <a:pt x="69" y="30"/>
                          <a:pt x="69" y="30"/>
                          <a:pt x="69" y="30"/>
                        </a:cubicBezTo>
                        <a:close/>
                        <a:moveTo>
                          <a:pt x="77" y="28"/>
                        </a:moveTo>
                        <a:cubicBezTo>
                          <a:pt x="77" y="28"/>
                          <a:pt x="77" y="28"/>
                          <a:pt x="77" y="28"/>
                        </a:cubicBezTo>
                        <a:cubicBezTo>
                          <a:pt x="77" y="28"/>
                          <a:pt x="77" y="27"/>
                          <a:pt x="77" y="27"/>
                        </a:cubicBezTo>
                        <a:cubicBezTo>
                          <a:pt x="77" y="27"/>
                          <a:pt x="77" y="27"/>
                          <a:pt x="77" y="27"/>
                        </a:cubicBezTo>
                        <a:lnTo>
                          <a:pt x="77" y="28"/>
                        </a:lnTo>
                        <a:close/>
                        <a:moveTo>
                          <a:pt x="68" y="26"/>
                        </a:moveTo>
                        <a:cubicBezTo>
                          <a:pt x="69" y="26"/>
                          <a:pt x="70" y="26"/>
                          <a:pt x="70" y="26"/>
                        </a:cubicBezTo>
                        <a:cubicBezTo>
                          <a:pt x="69" y="26"/>
                          <a:pt x="69" y="26"/>
                          <a:pt x="68" y="26"/>
                        </a:cubicBezTo>
                        <a:cubicBezTo>
                          <a:pt x="68" y="26"/>
                          <a:pt x="68" y="26"/>
                          <a:pt x="68" y="26"/>
                        </a:cubicBezTo>
                        <a:close/>
                        <a:moveTo>
                          <a:pt x="88" y="24"/>
                        </a:moveTo>
                        <a:cubicBezTo>
                          <a:pt x="88" y="24"/>
                          <a:pt x="88" y="25"/>
                          <a:pt x="88" y="25"/>
                        </a:cubicBezTo>
                        <a:cubicBezTo>
                          <a:pt x="88" y="25"/>
                          <a:pt x="89" y="25"/>
                          <a:pt x="89" y="25"/>
                        </a:cubicBezTo>
                        <a:cubicBezTo>
                          <a:pt x="89" y="25"/>
                          <a:pt x="89" y="25"/>
                          <a:pt x="89" y="25"/>
                        </a:cubicBezTo>
                        <a:cubicBezTo>
                          <a:pt x="89" y="25"/>
                          <a:pt x="89" y="25"/>
                          <a:pt x="89" y="25"/>
                        </a:cubicBezTo>
                        <a:cubicBezTo>
                          <a:pt x="89" y="25"/>
                          <a:pt x="89" y="25"/>
                          <a:pt x="89" y="25"/>
                        </a:cubicBezTo>
                        <a:cubicBezTo>
                          <a:pt x="89" y="25"/>
                          <a:pt x="89" y="25"/>
                          <a:pt x="89" y="25"/>
                        </a:cubicBezTo>
                        <a:cubicBezTo>
                          <a:pt x="89" y="24"/>
                          <a:pt x="89" y="24"/>
                          <a:pt x="89" y="24"/>
                        </a:cubicBezTo>
                        <a:cubicBezTo>
                          <a:pt x="88" y="24"/>
                          <a:pt x="88" y="24"/>
                          <a:pt x="88" y="24"/>
                        </a:cubicBezTo>
                        <a:close/>
                        <a:moveTo>
                          <a:pt x="91" y="20"/>
                        </a:moveTo>
                        <a:cubicBezTo>
                          <a:pt x="91" y="21"/>
                          <a:pt x="91" y="21"/>
                          <a:pt x="91" y="21"/>
                        </a:cubicBezTo>
                        <a:cubicBezTo>
                          <a:pt x="91" y="21"/>
                          <a:pt x="91" y="21"/>
                          <a:pt x="91" y="21"/>
                        </a:cubicBezTo>
                        <a:cubicBezTo>
                          <a:pt x="91" y="21"/>
                          <a:pt x="91" y="21"/>
                          <a:pt x="91" y="20"/>
                        </a:cubicBezTo>
                        <a:close/>
                        <a:moveTo>
                          <a:pt x="67" y="21"/>
                        </a:moveTo>
                        <a:cubicBezTo>
                          <a:pt x="68" y="21"/>
                          <a:pt x="68" y="20"/>
                          <a:pt x="69" y="20"/>
                        </a:cubicBezTo>
                        <a:cubicBezTo>
                          <a:pt x="69" y="20"/>
                          <a:pt x="69" y="20"/>
                          <a:pt x="69" y="20"/>
                        </a:cubicBezTo>
                        <a:cubicBezTo>
                          <a:pt x="68" y="20"/>
                          <a:pt x="67" y="20"/>
                          <a:pt x="67" y="20"/>
                        </a:cubicBezTo>
                        <a:lnTo>
                          <a:pt x="67" y="21"/>
                        </a:lnTo>
                        <a:close/>
                        <a:moveTo>
                          <a:pt x="74" y="18"/>
                        </a:moveTo>
                        <a:cubicBezTo>
                          <a:pt x="74" y="18"/>
                          <a:pt x="75" y="18"/>
                          <a:pt x="75" y="18"/>
                        </a:cubicBezTo>
                        <a:cubicBezTo>
                          <a:pt x="75" y="18"/>
                          <a:pt x="75" y="18"/>
                          <a:pt x="75" y="18"/>
                        </a:cubicBezTo>
                        <a:cubicBezTo>
                          <a:pt x="75" y="18"/>
                          <a:pt x="74" y="18"/>
                          <a:pt x="74" y="18"/>
                        </a:cubicBezTo>
                        <a:cubicBezTo>
                          <a:pt x="74" y="18"/>
                          <a:pt x="74" y="18"/>
                          <a:pt x="74" y="18"/>
                        </a:cubicBezTo>
                        <a:close/>
                        <a:moveTo>
                          <a:pt x="90" y="11"/>
                        </a:moveTo>
                        <a:cubicBezTo>
                          <a:pt x="90" y="11"/>
                          <a:pt x="91" y="12"/>
                          <a:pt x="91" y="12"/>
                        </a:cubicBezTo>
                        <a:cubicBezTo>
                          <a:pt x="91" y="14"/>
                          <a:pt x="92" y="16"/>
                          <a:pt x="92" y="18"/>
                        </a:cubicBezTo>
                        <a:cubicBezTo>
                          <a:pt x="94" y="15"/>
                          <a:pt x="95" y="13"/>
                          <a:pt x="96" y="11"/>
                        </a:cubicBezTo>
                        <a:cubicBezTo>
                          <a:pt x="94" y="9"/>
                          <a:pt x="92" y="8"/>
                          <a:pt x="89" y="7"/>
                        </a:cubicBezTo>
                        <a:cubicBezTo>
                          <a:pt x="89" y="7"/>
                          <a:pt x="89" y="7"/>
                          <a:pt x="89" y="8"/>
                        </a:cubicBezTo>
                        <a:cubicBezTo>
                          <a:pt x="90" y="8"/>
                          <a:pt x="90" y="8"/>
                          <a:pt x="90" y="8"/>
                        </a:cubicBezTo>
                        <a:cubicBezTo>
                          <a:pt x="90" y="9"/>
                          <a:pt x="90" y="9"/>
                          <a:pt x="90" y="9"/>
                        </a:cubicBezTo>
                        <a:cubicBezTo>
                          <a:pt x="90" y="10"/>
                          <a:pt x="90" y="10"/>
                          <a:pt x="90" y="10"/>
                        </a:cubicBezTo>
                        <a:cubicBezTo>
                          <a:pt x="90" y="10"/>
                          <a:pt x="90" y="10"/>
                          <a:pt x="90" y="11"/>
                        </a:cubicBezTo>
                        <a:close/>
                        <a:moveTo>
                          <a:pt x="85" y="14"/>
                        </a:moveTo>
                        <a:cubicBezTo>
                          <a:pt x="85" y="14"/>
                          <a:pt x="85" y="14"/>
                          <a:pt x="86" y="14"/>
                        </a:cubicBezTo>
                        <a:cubicBezTo>
                          <a:pt x="86" y="14"/>
                          <a:pt x="86" y="14"/>
                          <a:pt x="86" y="14"/>
                        </a:cubicBezTo>
                        <a:cubicBezTo>
                          <a:pt x="85" y="14"/>
                          <a:pt x="85" y="14"/>
                          <a:pt x="84" y="14"/>
                        </a:cubicBezTo>
                        <a:cubicBezTo>
                          <a:pt x="84" y="14"/>
                          <a:pt x="85" y="14"/>
                          <a:pt x="85" y="14"/>
                        </a:cubicBezTo>
                        <a:close/>
                        <a:moveTo>
                          <a:pt x="73" y="13"/>
                        </a:moveTo>
                        <a:cubicBezTo>
                          <a:pt x="73" y="13"/>
                          <a:pt x="73" y="12"/>
                          <a:pt x="73" y="12"/>
                        </a:cubicBezTo>
                        <a:cubicBezTo>
                          <a:pt x="73" y="12"/>
                          <a:pt x="73" y="12"/>
                          <a:pt x="73" y="12"/>
                        </a:cubicBezTo>
                        <a:cubicBezTo>
                          <a:pt x="73" y="12"/>
                          <a:pt x="73" y="12"/>
                          <a:pt x="73" y="12"/>
                        </a:cubicBezTo>
                        <a:cubicBezTo>
                          <a:pt x="73" y="12"/>
                          <a:pt x="73" y="13"/>
                          <a:pt x="73" y="13"/>
                        </a:cubicBezTo>
                        <a:close/>
                        <a:moveTo>
                          <a:pt x="69" y="10"/>
                        </a:moveTo>
                        <a:cubicBezTo>
                          <a:pt x="69" y="10"/>
                          <a:pt x="69" y="10"/>
                          <a:pt x="69" y="10"/>
                        </a:cubicBezTo>
                        <a:cubicBezTo>
                          <a:pt x="69" y="10"/>
                          <a:pt x="69" y="10"/>
                          <a:pt x="69" y="10"/>
                        </a:cubicBezTo>
                        <a:cubicBezTo>
                          <a:pt x="69" y="10"/>
                          <a:pt x="69" y="10"/>
                          <a:pt x="69" y="9"/>
                        </a:cubicBezTo>
                        <a:cubicBezTo>
                          <a:pt x="69" y="9"/>
                          <a:pt x="68" y="9"/>
                          <a:pt x="68" y="9"/>
                        </a:cubicBezTo>
                        <a:cubicBezTo>
                          <a:pt x="68" y="9"/>
                          <a:pt x="69" y="9"/>
                          <a:pt x="69" y="10"/>
                        </a:cubicBezTo>
                        <a:close/>
                        <a:moveTo>
                          <a:pt x="72" y="10"/>
                        </a:moveTo>
                        <a:cubicBezTo>
                          <a:pt x="72" y="10"/>
                          <a:pt x="72" y="10"/>
                          <a:pt x="72" y="10"/>
                        </a:cubicBezTo>
                        <a:cubicBezTo>
                          <a:pt x="72" y="9"/>
                          <a:pt x="72" y="9"/>
                          <a:pt x="72" y="8"/>
                        </a:cubicBezTo>
                        <a:cubicBezTo>
                          <a:pt x="72" y="8"/>
                          <a:pt x="72" y="9"/>
                          <a:pt x="72" y="9"/>
                        </a:cubicBezTo>
                        <a:cubicBezTo>
                          <a:pt x="72" y="9"/>
                          <a:pt x="72" y="9"/>
                          <a:pt x="72" y="10"/>
                        </a:cubicBezTo>
                        <a:close/>
                        <a:moveTo>
                          <a:pt x="84" y="7"/>
                        </a:moveTo>
                        <a:cubicBezTo>
                          <a:pt x="84" y="8"/>
                          <a:pt x="83" y="8"/>
                          <a:pt x="82" y="9"/>
                        </a:cubicBezTo>
                        <a:cubicBezTo>
                          <a:pt x="83" y="8"/>
                          <a:pt x="84" y="8"/>
                          <a:pt x="84" y="8"/>
                        </a:cubicBezTo>
                        <a:cubicBezTo>
                          <a:pt x="84" y="8"/>
                          <a:pt x="84" y="8"/>
                          <a:pt x="84" y="7"/>
                        </a:cubicBezTo>
                        <a:close/>
                        <a:moveTo>
                          <a:pt x="77" y="8"/>
                        </a:moveTo>
                        <a:cubicBezTo>
                          <a:pt x="77" y="7"/>
                          <a:pt x="77" y="7"/>
                          <a:pt x="77" y="7"/>
                        </a:cubicBezTo>
                        <a:cubicBezTo>
                          <a:pt x="77" y="7"/>
                          <a:pt x="77" y="7"/>
                          <a:pt x="77" y="7"/>
                        </a:cubicBezTo>
                        <a:cubicBezTo>
                          <a:pt x="77" y="7"/>
                          <a:pt x="77" y="7"/>
                          <a:pt x="77" y="7"/>
                        </a:cubicBezTo>
                        <a:cubicBezTo>
                          <a:pt x="77" y="7"/>
                          <a:pt x="77" y="7"/>
                          <a:pt x="77" y="8"/>
                        </a:cubicBezTo>
                        <a:close/>
                        <a:moveTo>
                          <a:pt x="86" y="6"/>
                        </a:moveTo>
                        <a:cubicBezTo>
                          <a:pt x="86" y="6"/>
                          <a:pt x="86" y="6"/>
                          <a:pt x="86" y="6"/>
                        </a:cubicBezTo>
                        <a:cubicBezTo>
                          <a:pt x="86" y="7"/>
                          <a:pt x="86" y="7"/>
                          <a:pt x="86" y="7"/>
                        </a:cubicBezTo>
                        <a:cubicBezTo>
                          <a:pt x="87" y="7"/>
                          <a:pt x="87" y="7"/>
                          <a:pt x="87" y="7"/>
                        </a:cubicBezTo>
                        <a:cubicBezTo>
                          <a:pt x="87" y="7"/>
                          <a:pt x="87" y="7"/>
                          <a:pt x="87" y="6"/>
                        </a:cubicBezTo>
                        <a:cubicBezTo>
                          <a:pt x="86" y="6"/>
                          <a:pt x="86" y="6"/>
                          <a:pt x="86" y="6"/>
                        </a:cubicBezTo>
                        <a:close/>
                        <a:moveTo>
                          <a:pt x="68" y="4"/>
                        </a:moveTo>
                        <a:cubicBezTo>
                          <a:pt x="68" y="5"/>
                          <a:pt x="68" y="6"/>
                          <a:pt x="68" y="7"/>
                        </a:cubicBezTo>
                        <a:cubicBezTo>
                          <a:pt x="68" y="7"/>
                          <a:pt x="68" y="7"/>
                          <a:pt x="68" y="7"/>
                        </a:cubicBezTo>
                        <a:cubicBezTo>
                          <a:pt x="68" y="6"/>
                          <a:pt x="68" y="5"/>
                          <a:pt x="68" y="4"/>
                        </a:cubicBezTo>
                        <a:cubicBezTo>
                          <a:pt x="68" y="4"/>
                          <a:pt x="68" y="4"/>
                          <a:pt x="68" y="4"/>
                        </a:cubicBezTo>
                        <a:close/>
                        <a:moveTo>
                          <a:pt x="80" y="6"/>
                        </a:moveTo>
                        <a:cubicBezTo>
                          <a:pt x="81" y="6"/>
                          <a:pt x="82" y="6"/>
                          <a:pt x="83" y="5"/>
                        </a:cubicBezTo>
                        <a:cubicBezTo>
                          <a:pt x="82" y="5"/>
                          <a:pt x="81" y="5"/>
                          <a:pt x="81" y="5"/>
                        </a:cubicBezTo>
                        <a:cubicBezTo>
                          <a:pt x="80" y="5"/>
                          <a:pt x="80" y="5"/>
                          <a:pt x="80" y="5"/>
                        </a:cubicBezTo>
                        <a:cubicBezTo>
                          <a:pt x="80" y="6"/>
                          <a:pt x="80" y="6"/>
                          <a:pt x="80" y="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17" tIns="45708" rIns="91417" bIns="45708" numCol="1" anchor="t" anchorCtr="0" compatLnSpc="1"/>
                  <a:lstStyle/>
                  <a:p>
                    <a:endParaRPr lang="zh-CN" altLang="en-US" sz="24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7" name="Freeform 10"/>
                  <p:cNvSpPr/>
                  <p:nvPr/>
                </p:nvSpPr>
                <p:spPr bwMode="auto">
                  <a:xfrm>
                    <a:off x="6778339" y="2808214"/>
                    <a:ext cx="251222" cy="339433"/>
                  </a:xfrm>
                  <a:custGeom>
                    <a:avLst/>
                    <a:gdLst>
                      <a:gd name="T0" fmla="*/ 2 w 40"/>
                      <a:gd name="T1" fmla="*/ 54 h 54"/>
                      <a:gd name="T2" fmla="*/ 1 w 40"/>
                      <a:gd name="T3" fmla="*/ 53 h 54"/>
                      <a:gd name="T4" fmla="*/ 1 w 40"/>
                      <a:gd name="T5" fmla="*/ 52 h 54"/>
                      <a:gd name="T6" fmla="*/ 7 w 40"/>
                      <a:gd name="T7" fmla="*/ 41 h 54"/>
                      <a:gd name="T8" fmla="*/ 9 w 40"/>
                      <a:gd name="T9" fmla="*/ 38 h 54"/>
                      <a:gd name="T10" fmla="*/ 18 w 40"/>
                      <a:gd name="T11" fmla="*/ 25 h 54"/>
                      <a:gd name="T12" fmla="*/ 28 w 40"/>
                      <a:gd name="T13" fmla="*/ 12 h 54"/>
                      <a:gd name="T14" fmla="*/ 28 w 40"/>
                      <a:gd name="T15" fmla="*/ 11 h 54"/>
                      <a:gd name="T16" fmla="*/ 38 w 40"/>
                      <a:gd name="T17" fmla="*/ 0 h 54"/>
                      <a:gd name="T18" fmla="*/ 39 w 40"/>
                      <a:gd name="T19" fmla="*/ 0 h 54"/>
                      <a:gd name="T20" fmla="*/ 40 w 40"/>
                      <a:gd name="T21" fmla="*/ 1 h 54"/>
                      <a:gd name="T22" fmla="*/ 40 w 40"/>
                      <a:gd name="T23" fmla="*/ 2 h 54"/>
                      <a:gd name="T24" fmla="*/ 34 w 40"/>
                      <a:gd name="T25" fmla="*/ 9 h 54"/>
                      <a:gd name="T26" fmla="*/ 30 w 40"/>
                      <a:gd name="T27" fmla="*/ 15 h 54"/>
                      <a:gd name="T28" fmla="*/ 20 w 40"/>
                      <a:gd name="T29" fmla="*/ 27 h 54"/>
                      <a:gd name="T30" fmla="*/ 11 w 40"/>
                      <a:gd name="T31" fmla="*/ 41 h 54"/>
                      <a:gd name="T32" fmla="*/ 9 w 40"/>
                      <a:gd name="T33" fmla="*/ 45 h 54"/>
                      <a:gd name="T34" fmla="*/ 3 w 40"/>
                      <a:gd name="T35" fmla="*/ 53 h 54"/>
                      <a:gd name="T36" fmla="*/ 2 w 40"/>
                      <a:gd name="T37" fmla="*/ 54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0" h="54">
                        <a:moveTo>
                          <a:pt x="2" y="54"/>
                        </a:moveTo>
                        <a:cubicBezTo>
                          <a:pt x="1" y="54"/>
                          <a:pt x="1" y="54"/>
                          <a:pt x="1" y="53"/>
                        </a:cubicBezTo>
                        <a:cubicBezTo>
                          <a:pt x="0" y="53"/>
                          <a:pt x="0" y="52"/>
                          <a:pt x="1" y="52"/>
                        </a:cubicBezTo>
                        <a:cubicBezTo>
                          <a:pt x="2" y="48"/>
                          <a:pt x="5" y="45"/>
                          <a:pt x="7" y="41"/>
                        </a:cubicBezTo>
                        <a:cubicBezTo>
                          <a:pt x="8" y="40"/>
                          <a:pt x="8" y="39"/>
                          <a:pt x="9" y="38"/>
                        </a:cubicBezTo>
                        <a:cubicBezTo>
                          <a:pt x="12" y="33"/>
                          <a:pt x="15" y="29"/>
                          <a:pt x="18" y="25"/>
                        </a:cubicBezTo>
                        <a:cubicBezTo>
                          <a:pt x="21" y="20"/>
                          <a:pt x="24" y="16"/>
                          <a:pt x="28" y="12"/>
                        </a:cubicBezTo>
                        <a:cubicBezTo>
                          <a:pt x="28" y="11"/>
                          <a:pt x="28" y="11"/>
                          <a:pt x="28" y="11"/>
                        </a:cubicBezTo>
                        <a:cubicBezTo>
                          <a:pt x="31" y="7"/>
                          <a:pt x="34" y="4"/>
                          <a:pt x="38" y="0"/>
                        </a:cubicBezTo>
                        <a:cubicBezTo>
                          <a:pt x="38" y="0"/>
                          <a:pt x="39" y="0"/>
                          <a:pt x="39" y="0"/>
                        </a:cubicBezTo>
                        <a:cubicBezTo>
                          <a:pt x="39" y="0"/>
                          <a:pt x="40" y="0"/>
                          <a:pt x="40" y="1"/>
                        </a:cubicBezTo>
                        <a:cubicBezTo>
                          <a:pt x="40" y="1"/>
                          <a:pt x="40" y="2"/>
                          <a:pt x="40" y="2"/>
                        </a:cubicBezTo>
                        <a:cubicBezTo>
                          <a:pt x="38" y="4"/>
                          <a:pt x="36" y="7"/>
                          <a:pt x="34" y="9"/>
                        </a:cubicBezTo>
                        <a:cubicBezTo>
                          <a:pt x="33" y="11"/>
                          <a:pt x="31" y="13"/>
                          <a:pt x="30" y="15"/>
                        </a:cubicBezTo>
                        <a:cubicBezTo>
                          <a:pt x="27" y="19"/>
                          <a:pt x="24" y="23"/>
                          <a:pt x="20" y="27"/>
                        </a:cubicBezTo>
                        <a:cubicBezTo>
                          <a:pt x="17" y="31"/>
                          <a:pt x="14" y="36"/>
                          <a:pt x="11" y="41"/>
                        </a:cubicBezTo>
                        <a:cubicBezTo>
                          <a:pt x="10" y="42"/>
                          <a:pt x="10" y="44"/>
                          <a:pt x="9" y="45"/>
                        </a:cubicBezTo>
                        <a:cubicBezTo>
                          <a:pt x="7" y="48"/>
                          <a:pt x="5" y="51"/>
                          <a:pt x="3" y="53"/>
                        </a:cubicBezTo>
                        <a:cubicBezTo>
                          <a:pt x="3" y="54"/>
                          <a:pt x="2" y="54"/>
                          <a:pt x="2" y="5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17" tIns="45708" rIns="91417" bIns="45708" numCol="1" anchor="t" anchorCtr="0" compatLnSpc="1"/>
                  <a:lstStyle/>
                  <a:p>
                    <a:endParaRPr lang="zh-CN" altLang="en-US" sz="24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0" name="Freeform 13"/>
                  <p:cNvSpPr/>
                  <p:nvPr/>
                </p:nvSpPr>
                <p:spPr bwMode="auto">
                  <a:xfrm>
                    <a:off x="6878351" y="2946369"/>
                    <a:ext cx="258366" cy="302512"/>
                  </a:xfrm>
                  <a:custGeom>
                    <a:avLst/>
                    <a:gdLst>
                      <a:gd name="T0" fmla="*/ 1 w 41"/>
                      <a:gd name="T1" fmla="*/ 48 h 48"/>
                      <a:gd name="T2" fmla="*/ 0 w 41"/>
                      <a:gd name="T3" fmla="*/ 48 h 48"/>
                      <a:gd name="T4" fmla="*/ 0 w 41"/>
                      <a:gd name="T5" fmla="*/ 46 h 48"/>
                      <a:gd name="T6" fmla="*/ 7 w 41"/>
                      <a:gd name="T7" fmla="*/ 36 h 48"/>
                      <a:gd name="T8" fmla="*/ 8 w 41"/>
                      <a:gd name="T9" fmla="*/ 34 h 48"/>
                      <a:gd name="T10" fmla="*/ 18 w 41"/>
                      <a:gd name="T11" fmla="*/ 23 h 48"/>
                      <a:gd name="T12" fmla="*/ 30 w 41"/>
                      <a:gd name="T13" fmla="*/ 10 h 48"/>
                      <a:gd name="T14" fmla="*/ 39 w 41"/>
                      <a:gd name="T15" fmla="*/ 1 h 48"/>
                      <a:gd name="T16" fmla="*/ 40 w 41"/>
                      <a:gd name="T17" fmla="*/ 0 h 48"/>
                      <a:gd name="T18" fmla="*/ 41 w 41"/>
                      <a:gd name="T19" fmla="*/ 1 h 48"/>
                      <a:gd name="T20" fmla="*/ 41 w 41"/>
                      <a:gd name="T21" fmla="*/ 3 h 48"/>
                      <a:gd name="T22" fmla="*/ 27 w 41"/>
                      <a:gd name="T23" fmla="*/ 18 h 48"/>
                      <a:gd name="T24" fmla="*/ 21 w 41"/>
                      <a:gd name="T25" fmla="*/ 25 h 48"/>
                      <a:gd name="T26" fmla="*/ 11 w 41"/>
                      <a:gd name="T27" fmla="*/ 37 h 48"/>
                      <a:gd name="T28" fmla="*/ 8 w 41"/>
                      <a:gd name="T29" fmla="*/ 41 h 48"/>
                      <a:gd name="T30" fmla="*/ 2 w 41"/>
                      <a:gd name="T31" fmla="*/ 48 h 48"/>
                      <a:gd name="T32" fmla="*/ 1 w 41"/>
                      <a:gd name="T33" fmla="*/ 4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41" h="48">
                        <a:moveTo>
                          <a:pt x="1" y="48"/>
                        </a:moveTo>
                        <a:cubicBezTo>
                          <a:pt x="1" y="48"/>
                          <a:pt x="0" y="48"/>
                          <a:pt x="0" y="48"/>
                        </a:cubicBezTo>
                        <a:cubicBezTo>
                          <a:pt x="0" y="47"/>
                          <a:pt x="0" y="47"/>
                          <a:pt x="0" y="46"/>
                        </a:cubicBezTo>
                        <a:cubicBezTo>
                          <a:pt x="2" y="43"/>
                          <a:pt x="4" y="39"/>
                          <a:pt x="7" y="36"/>
                        </a:cubicBezTo>
                        <a:cubicBezTo>
                          <a:pt x="8" y="34"/>
                          <a:pt x="8" y="34"/>
                          <a:pt x="8" y="34"/>
                        </a:cubicBezTo>
                        <a:cubicBezTo>
                          <a:pt x="11" y="31"/>
                          <a:pt x="14" y="27"/>
                          <a:pt x="18" y="23"/>
                        </a:cubicBezTo>
                        <a:cubicBezTo>
                          <a:pt x="22" y="18"/>
                          <a:pt x="26" y="14"/>
                          <a:pt x="30" y="10"/>
                        </a:cubicBezTo>
                        <a:cubicBezTo>
                          <a:pt x="33" y="7"/>
                          <a:pt x="36" y="4"/>
                          <a:pt x="39" y="1"/>
                        </a:cubicBezTo>
                        <a:cubicBezTo>
                          <a:pt x="39" y="1"/>
                          <a:pt x="39" y="0"/>
                          <a:pt x="40" y="0"/>
                        </a:cubicBezTo>
                        <a:cubicBezTo>
                          <a:pt x="40" y="0"/>
                          <a:pt x="41" y="1"/>
                          <a:pt x="41" y="1"/>
                        </a:cubicBezTo>
                        <a:cubicBezTo>
                          <a:pt x="41" y="2"/>
                          <a:pt x="41" y="2"/>
                          <a:pt x="41" y="3"/>
                        </a:cubicBezTo>
                        <a:cubicBezTo>
                          <a:pt x="36" y="8"/>
                          <a:pt x="32" y="13"/>
                          <a:pt x="27" y="18"/>
                        </a:cubicBezTo>
                        <a:cubicBezTo>
                          <a:pt x="25" y="20"/>
                          <a:pt x="23" y="23"/>
                          <a:pt x="21" y="25"/>
                        </a:cubicBezTo>
                        <a:cubicBezTo>
                          <a:pt x="17" y="29"/>
                          <a:pt x="14" y="33"/>
                          <a:pt x="11" y="37"/>
                        </a:cubicBezTo>
                        <a:cubicBezTo>
                          <a:pt x="10" y="38"/>
                          <a:pt x="9" y="40"/>
                          <a:pt x="8" y="41"/>
                        </a:cubicBezTo>
                        <a:cubicBezTo>
                          <a:pt x="6" y="43"/>
                          <a:pt x="4" y="46"/>
                          <a:pt x="2" y="48"/>
                        </a:cubicBezTo>
                        <a:cubicBezTo>
                          <a:pt x="2" y="48"/>
                          <a:pt x="1" y="48"/>
                          <a:pt x="1" y="48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17" tIns="45708" rIns="91417" bIns="45708" numCol="1" anchor="t" anchorCtr="0" compatLnSpc="1"/>
                  <a:lstStyle/>
                  <a:p>
                    <a:endParaRPr lang="zh-CN" altLang="en-US" sz="24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1" name="Freeform 14"/>
                  <p:cNvSpPr/>
                  <p:nvPr/>
                </p:nvSpPr>
                <p:spPr bwMode="auto">
                  <a:xfrm>
                    <a:off x="6960504" y="3009492"/>
                    <a:ext cx="207169" cy="271546"/>
                  </a:xfrm>
                  <a:custGeom>
                    <a:avLst/>
                    <a:gdLst>
                      <a:gd name="T0" fmla="*/ 1 w 33"/>
                      <a:gd name="T1" fmla="*/ 43 h 43"/>
                      <a:gd name="T2" fmla="*/ 0 w 33"/>
                      <a:gd name="T3" fmla="*/ 43 h 43"/>
                      <a:gd name="T4" fmla="*/ 0 w 33"/>
                      <a:gd name="T5" fmla="*/ 42 h 43"/>
                      <a:gd name="T6" fmla="*/ 6 w 33"/>
                      <a:gd name="T7" fmla="*/ 32 h 43"/>
                      <a:gd name="T8" fmla="*/ 7 w 33"/>
                      <a:gd name="T9" fmla="*/ 31 h 43"/>
                      <a:gd name="T10" fmla="*/ 14 w 33"/>
                      <a:gd name="T11" fmla="*/ 20 h 43"/>
                      <a:gd name="T12" fmla="*/ 23 w 33"/>
                      <a:gd name="T13" fmla="*/ 10 h 43"/>
                      <a:gd name="T14" fmla="*/ 31 w 33"/>
                      <a:gd name="T15" fmla="*/ 0 h 43"/>
                      <a:gd name="T16" fmla="*/ 32 w 33"/>
                      <a:gd name="T17" fmla="*/ 0 h 43"/>
                      <a:gd name="T18" fmla="*/ 33 w 33"/>
                      <a:gd name="T19" fmla="*/ 1 h 43"/>
                      <a:gd name="T20" fmla="*/ 33 w 33"/>
                      <a:gd name="T21" fmla="*/ 2 h 43"/>
                      <a:gd name="T22" fmla="*/ 28 w 33"/>
                      <a:gd name="T23" fmla="*/ 8 h 43"/>
                      <a:gd name="T24" fmla="*/ 17 w 33"/>
                      <a:gd name="T25" fmla="*/ 23 h 43"/>
                      <a:gd name="T26" fmla="*/ 9 w 33"/>
                      <a:gd name="T27" fmla="*/ 33 h 43"/>
                      <a:gd name="T28" fmla="*/ 7 w 33"/>
                      <a:gd name="T29" fmla="*/ 36 h 43"/>
                      <a:gd name="T30" fmla="*/ 2 w 33"/>
                      <a:gd name="T31" fmla="*/ 43 h 43"/>
                      <a:gd name="T32" fmla="*/ 1 w 33"/>
                      <a:gd name="T33" fmla="*/ 43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3" h="43">
                        <a:moveTo>
                          <a:pt x="1" y="43"/>
                        </a:moveTo>
                        <a:cubicBezTo>
                          <a:pt x="1" y="43"/>
                          <a:pt x="0" y="43"/>
                          <a:pt x="0" y="43"/>
                        </a:cubicBezTo>
                        <a:cubicBezTo>
                          <a:pt x="0" y="42"/>
                          <a:pt x="0" y="42"/>
                          <a:pt x="0" y="42"/>
                        </a:cubicBezTo>
                        <a:cubicBezTo>
                          <a:pt x="1" y="38"/>
                          <a:pt x="4" y="35"/>
                          <a:pt x="6" y="32"/>
                        </a:cubicBezTo>
                        <a:cubicBezTo>
                          <a:pt x="6" y="32"/>
                          <a:pt x="6" y="31"/>
                          <a:pt x="7" y="31"/>
                        </a:cubicBezTo>
                        <a:cubicBezTo>
                          <a:pt x="9" y="27"/>
                          <a:pt x="12" y="23"/>
                          <a:pt x="14" y="20"/>
                        </a:cubicBezTo>
                        <a:cubicBezTo>
                          <a:pt x="17" y="17"/>
                          <a:pt x="20" y="13"/>
                          <a:pt x="23" y="10"/>
                        </a:cubicBezTo>
                        <a:cubicBezTo>
                          <a:pt x="26" y="7"/>
                          <a:pt x="28" y="3"/>
                          <a:pt x="31" y="0"/>
                        </a:cubicBezTo>
                        <a:cubicBezTo>
                          <a:pt x="31" y="0"/>
                          <a:pt x="31" y="0"/>
                          <a:pt x="32" y="0"/>
                        </a:cubicBezTo>
                        <a:cubicBezTo>
                          <a:pt x="32" y="0"/>
                          <a:pt x="33" y="0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1" y="4"/>
                          <a:pt x="30" y="6"/>
                          <a:pt x="28" y="8"/>
                        </a:cubicBezTo>
                        <a:cubicBezTo>
                          <a:pt x="25" y="13"/>
                          <a:pt x="21" y="18"/>
                          <a:pt x="17" y="23"/>
                        </a:cubicBezTo>
                        <a:cubicBezTo>
                          <a:pt x="14" y="26"/>
                          <a:pt x="12" y="29"/>
                          <a:pt x="9" y="33"/>
                        </a:cubicBezTo>
                        <a:cubicBezTo>
                          <a:pt x="9" y="34"/>
                          <a:pt x="8" y="35"/>
                          <a:pt x="7" y="36"/>
                        </a:cubicBezTo>
                        <a:cubicBezTo>
                          <a:pt x="6" y="38"/>
                          <a:pt x="4" y="41"/>
                          <a:pt x="2" y="43"/>
                        </a:cubicBezTo>
                        <a:cubicBezTo>
                          <a:pt x="2" y="43"/>
                          <a:pt x="1" y="43"/>
                          <a:pt x="1" y="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17" tIns="45708" rIns="91417" bIns="45708" numCol="1" anchor="t" anchorCtr="0" compatLnSpc="1"/>
                  <a:lstStyle/>
                  <a:p>
                    <a:endParaRPr lang="zh-CN" altLang="en-US" sz="240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3" name="Freeform 16"/>
                  <p:cNvSpPr/>
                  <p:nvPr/>
                </p:nvSpPr>
                <p:spPr bwMode="auto">
                  <a:xfrm>
                    <a:off x="7098617" y="3072614"/>
                    <a:ext cx="113110" cy="145301"/>
                  </a:xfrm>
                  <a:custGeom>
                    <a:avLst/>
                    <a:gdLst>
                      <a:gd name="T0" fmla="*/ 2 w 18"/>
                      <a:gd name="T1" fmla="*/ 23 h 23"/>
                      <a:gd name="T2" fmla="*/ 1 w 18"/>
                      <a:gd name="T3" fmla="*/ 22 h 23"/>
                      <a:gd name="T4" fmla="*/ 7 w 18"/>
                      <a:gd name="T5" fmla="*/ 11 h 23"/>
                      <a:gd name="T6" fmla="*/ 7 w 18"/>
                      <a:gd name="T7" fmla="*/ 11 h 23"/>
                      <a:gd name="T8" fmla="*/ 10 w 18"/>
                      <a:gd name="T9" fmla="*/ 7 h 23"/>
                      <a:gd name="T10" fmla="*/ 16 w 18"/>
                      <a:gd name="T11" fmla="*/ 0 h 23"/>
                      <a:gd name="T12" fmla="*/ 17 w 18"/>
                      <a:gd name="T13" fmla="*/ 0 h 23"/>
                      <a:gd name="T14" fmla="*/ 18 w 18"/>
                      <a:gd name="T15" fmla="*/ 1 h 23"/>
                      <a:gd name="T16" fmla="*/ 18 w 18"/>
                      <a:gd name="T17" fmla="*/ 2 h 23"/>
                      <a:gd name="T18" fmla="*/ 11 w 18"/>
                      <a:gd name="T19" fmla="*/ 10 h 23"/>
                      <a:gd name="T20" fmla="*/ 10 w 18"/>
                      <a:gd name="T21" fmla="*/ 12 h 23"/>
                      <a:gd name="T22" fmla="*/ 6 w 18"/>
                      <a:gd name="T23" fmla="*/ 17 h 23"/>
                      <a:gd name="T24" fmla="*/ 5 w 18"/>
                      <a:gd name="T25" fmla="*/ 19 h 23"/>
                      <a:gd name="T26" fmla="*/ 3 w 18"/>
                      <a:gd name="T27" fmla="*/ 22 h 23"/>
                      <a:gd name="T28" fmla="*/ 2 w 18"/>
                      <a:gd name="T29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8" h="23">
                        <a:moveTo>
                          <a:pt x="2" y="23"/>
                        </a:moveTo>
                        <a:cubicBezTo>
                          <a:pt x="1" y="23"/>
                          <a:pt x="1" y="22"/>
                          <a:pt x="1" y="22"/>
                        </a:cubicBezTo>
                        <a:cubicBezTo>
                          <a:pt x="0" y="17"/>
                          <a:pt x="4" y="13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8" y="10"/>
                          <a:pt x="9" y="8"/>
                          <a:pt x="10" y="7"/>
                        </a:cubicBezTo>
                        <a:cubicBezTo>
                          <a:pt x="12" y="5"/>
                          <a:pt x="14" y="3"/>
                          <a:pt x="16" y="0"/>
                        </a:cubicBezTo>
                        <a:cubicBezTo>
                          <a:pt x="16" y="0"/>
                          <a:pt x="17" y="0"/>
                          <a:pt x="17" y="0"/>
                        </a:cubicBezTo>
                        <a:cubicBezTo>
                          <a:pt x="17" y="0"/>
                          <a:pt x="18" y="0"/>
                          <a:pt x="18" y="1"/>
                        </a:cubicBezTo>
                        <a:cubicBezTo>
                          <a:pt x="18" y="1"/>
                          <a:pt x="18" y="2"/>
                          <a:pt x="18" y="2"/>
                        </a:cubicBezTo>
                        <a:cubicBezTo>
                          <a:pt x="16" y="5"/>
                          <a:pt x="14" y="8"/>
                          <a:pt x="11" y="10"/>
                        </a:cubicBezTo>
                        <a:cubicBezTo>
                          <a:pt x="11" y="11"/>
                          <a:pt x="11" y="11"/>
                          <a:pt x="10" y="12"/>
                        </a:cubicBezTo>
                        <a:cubicBezTo>
                          <a:pt x="9" y="14"/>
                          <a:pt x="7" y="15"/>
                          <a:pt x="6" y="17"/>
                        </a:cubicBezTo>
                        <a:cubicBezTo>
                          <a:pt x="5" y="18"/>
                          <a:pt x="5" y="19"/>
                          <a:pt x="5" y="19"/>
                        </a:cubicBezTo>
                        <a:cubicBezTo>
                          <a:pt x="4" y="20"/>
                          <a:pt x="4" y="21"/>
                          <a:pt x="3" y="22"/>
                        </a:cubicBezTo>
                        <a:cubicBezTo>
                          <a:pt x="3" y="23"/>
                          <a:pt x="2" y="23"/>
                          <a:pt x="2" y="2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txBody>
                  <a:bodyPr vert="horz" wrap="square" lIns="91417" tIns="45708" rIns="91417" bIns="45708" numCol="1" anchor="t" anchorCtr="0" compatLnSpc="1"/>
                  <a:lstStyle/>
                  <a:p>
                    <a:endParaRPr lang="zh-CN" altLang="en-US" sz="2400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</p:grpSp>
      <p:sp>
        <p:nvSpPr>
          <p:cNvPr id="144" name="Freeform 17"/>
          <p:cNvSpPr/>
          <p:nvPr/>
        </p:nvSpPr>
        <p:spPr bwMode="auto">
          <a:xfrm>
            <a:off x="8994207" y="3590953"/>
            <a:ext cx="25394" cy="68267"/>
          </a:xfrm>
          <a:custGeom>
            <a:avLst/>
            <a:gdLst>
              <a:gd name="T0" fmla="*/ 2 w 3"/>
              <a:gd name="T1" fmla="*/ 8 h 8"/>
              <a:gd name="T2" fmla="*/ 1 w 3"/>
              <a:gd name="T3" fmla="*/ 7 h 8"/>
              <a:gd name="T4" fmla="*/ 0 w 3"/>
              <a:gd name="T5" fmla="*/ 2 h 8"/>
              <a:gd name="T6" fmla="*/ 0 w 3"/>
              <a:gd name="T7" fmla="*/ 1 h 8"/>
              <a:gd name="T8" fmla="*/ 1 w 3"/>
              <a:gd name="T9" fmla="*/ 0 h 8"/>
              <a:gd name="T10" fmla="*/ 2 w 3"/>
              <a:gd name="T11" fmla="*/ 1 h 8"/>
              <a:gd name="T12" fmla="*/ 3 w 3"/>
              <a:gd name="T13" fmla="*/ 7 h 8"/>
              <a:gd name="T14" fmla="*/ 2 w 3"/>
              <a:gd name="T15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" h="8">
                <a:moveTo>
                  <a:pt x="2" y="8"/>
                </a:moveTo>
                <a:cubicBezTo>
                  <a:pt x="1" y="8"/>
                  <a:pt x="1" y="8"/>
                  <a:pt x="1" y="7"/>
                </a:cubicBezTo>
                <a:cubicBezTo>
                  <a:pt x="1" y="5"/>
                  <a:pt x="0" y="4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2" y="1"/>
                  <a:pt x="2" y="1"/>
                </a:cubicBezTo>
                <a:cubicBezTo>
                  <a:pt x="3" y="3"/>
                  <a:pt x="3" y="5"/>
                  <a:pt x="3" y="7"/>
                </a:cubicBezTo>
                <a:cubicBezTo>
                  <a:pt x="3" y="8"/>
                  <a:pt x="3" y="8"/>
                  <a:pt x="2" y="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6" name="组合 61"/>
          <p:cNvGrpSpPr/>
          <p:nvPr/>
        </p:nvGrpSpPr>
        <p:grpSpPr>
          <a:xfrm>
            <a:off x="7016671" y="4154550"/>
            <a:ext cx="561836" cy="528671"/>
            <a:chOff x="5262673" y="3116681"/>
            <a:chExt cx="421481" cy="396601"/>
          </a:xfrm>
          <a:solidFill>
            <a:schemeClr val="accent3"/>
          </a:solidFill>
        </p:grpSpPr>
        <p:sp>
          <p:nvSpPr>
            <p:cNvPr id="145" name="Freeform 18"/>
            <p:cNvSpPr/>
            <p:nvPr/>
          </p:nvSpPr>
          <p:spPr bwMode="auto">
            <a:xfrm>
              <a:off x="5262673" y="3286993"/>
              <a:ext cx="113110" cy="226289"/>
            </a:xfrm>
            <a:custGeom>
              <a:avLst/>
              <a:gdLst>
                <a:gd name="T0" fmla="*/ 9 w 18"/>
                <a:gd name="T1" fmla="*/ 36 h 36"/>
                <a:gd name="T2" fmla="*/ 3 w 18"/>
                <a:gd name="T3" fmla="*/ 33 h 36"/>
                <a:gd name="T4" fmla="*/ 2 w 18"/>
                <a:gd name="T5" fmla="*/ 29 h 36"/>
                <a:gd name="T6" fmla="*/ 3 w 18"/>
                <a:gd name="T7" fmla="*/ 27 h 36"/>
                <a:gd name="T8" fmla="*/ 4 w 18"/>
                <a:gd name="T9" fmla="*/ 28 h 36"/>
                <a:gd name="T10" fmla="*/ 6 w 18"/>
                <a:gd name="T11" fmla="*/ 30 h 36"/>
                <a:gd name="T12" fmla="*/ 7 w 18"/>
                <a:gd name="T13" fmla="*/ 32 h 36"/>
                <a:gd name="T14" fmla="*/ 9 w 18"/>
                <a:gd name="T15" fmla="*/ 32 h 36"/>
                <a:gd name="T16" fmla="*/ 10 w 18"/>
                <a:gd name="T17" fmla="*/ 32 h 36"/>
                <a:gd name="T18" fmla="*/ 14 w 18"/>
                <a:gd name="T19" fmla="*/ 25 h 36"/>
                <a:gd name="T20" fmla="*/ 11 w 18"/>
                <a:gd name="T21" fmla="*/ 16 h 36"/>
                <a:gd name="T22" fmla="*/ 9 w 18"/>
                <a:gd name="T23" fmla="*/ 16 h 36"/>
                <a:gd name="T24" fmla="*/ 6 w 18"/>
                <a:gd name="T25" fmla="*/ 21 h 36"/>
                <a:gd name="T26" fmla="*/ 4 w 18"/>
                <a:gd name="T27" fmla="*/ 22 h 36"/>
                <a:gd name="T28" fmla="*/ 3 w 18"/>
                <a:gd name="T29" fmla="*/ 20 h 36"/>
                <a:gd name="T30" fmla="*/ 1 w 18"/>
                <a:gd name="T31" fmla="*/ 7 h 36"/>
                <a:gd name="T32" fmla="*/ 0 w 18"/>
                <a:gd name="T33" fmla="*/ 1 h 36"/>
                <a:gd name="T34" fmla="*/ 0 w 18"/>
                <a:gd name="T35" fmla="*/ 0 h 36"/>
                <a:gd name="T36" fmla="*/ 1 w 18"/>
                <a:gd name="T37" fmla="*/ 0 h 36"/>
                <a:gd name="T38" fmla="*/ 2 w 18"/>
                <a:gd name="T39" fmla="*/ 1 h 36"/>
                <a:gd name="T40" fmla="*/ 4 w 18"/>
                <a:gd name="T41" fmla="*/ 7 h 36"/>
                <a:gd name="T42" fmla="*/ 5 w 18"/>
                <a:gd name="T43" fmla="*/ 15 h 36"/>
                <a:gd name="T44" fmla="*/ 9 w 18"/>
                <a:gd name="T45" fmla="*/ 12 h 36"/>
                <a:gd name="T46" fmla="*/ 12 w 18"/>
                <a:gd name="T47" fmla="*/ 13 h 36"/>
                <a:gd name="T48" fmla="*/ 17 w 18"/>
                <a:gd name="T49" fmla="*/ 25 h 36"/>
                <a:gd name="T50" fmla="*/ 10 w 18"/>
                <a:gd name="T51" fmla="*/ 35 h 36"/>
                <a:gd name="T52" fmla="*/ 9 w 18"/>
                <a:gd name="T5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" h="36">
                  <a:moveTo>
                    <a:pt x="9" y="36"/>
                  </a:moveTo>
                  <a:cubicBezTo>
                    <a:pt x="7" y="36"/>
                    <a:pt x="4" y="35"/>
                    <a:pt x="3" y="33"/>
                  </a:cubicBezTo>
                  <a:cubicBezTo>
                    <a:pt x="2" y="32"/>
                    <a:pt x="2" y="30"/>
                    <a:pt x="2" y="29"/>
                  </a:cubicBezTo>
                  <a:cubicBezTo>
                    <a:pt x="2" y="28"/>
                    <a:pt x="3" y="27"/>
                    <a:pt x="3" y="27"/>
                  </a:cubicBezTo>
                  <a:cubicBezTo>
                    <a:pt x="4" y="27"/>
                    <a:pt x="4" y="28"/>
                    <a:pt x="4" y="28"/>
                  </a:cubicBezTo>
                  <a:cubicBezTo>
                    <a:pt x="5" y="28"/>
                    <a:pt x="5" y="29"/>
                    <a:pt x="6" y="30"/>
                  </a:cubicBezTo>
                  <a:cubicBezTo>
                    <a:pt x="6" y="30"/>
                    <a:pt x="6" y="31"/>
                    <a:pt x="7" y="32"/>
                  </a:cubicBezTo>
                  <a:cubicBezTo>
                    <a:pt x="7" y="32"/>
                    <a:pt x="8" y="32"/>
                    <a:pt x="9" y="32"/>
                  </a:cubicBezTo>
                  <a:cubicBezTo>
                    <a:pt x="9" y="32"/>
                    <a:pt x="9" y="32"/>
                    <a:pt x="10" y="32"/>
                  </a:cubicBezTo>
                  <a:cubicBezTo>
                    <a:pt x="12" y="31"/>
                    <a:pt x="14" y="28"/>
                    <a:pt x="14" y="25"/>
                  </a:cubicBezTo>
                  <a:cubicBezTo>
                    <a:pt x="14" y="23"/>
                    <a:pt x="13" y="18"/>
                    <a:pt x="11" y="16"/>
                  </a:cubicBezTo>
                  <a:cubicBezTo>
                    <a:pt x="10" y="16"/>
                    <a:pt x="10" y="16"/>
                    <a:pt x="9" y="16"/>
                  </a:cubicBezTo>
                  <a:cubicBezTo>
                    <a:pt x="8" y="16"/>
                    <a:pt x="7" y="17"/>
                    <a:pt x="6" y="21"/>
                  </a:cubicBezTo>
                  <a:cubicBezTo>
                    <a:pt x="6" y="21"/>
                    <a:pt x="5" y="22"/>
                    <a:pt x="4" y="22"/>
                  </a:cubicBezTo>
                  <a:cubicBezTo>
                    <a:pt x="4" y="22"/>
                    <a:pt x="3" y="21"/>
                    <a:pt x="3" y="20"/>
                  </a:cubicBezTo>
                  <a:cubicBezTo>
                    <a:pt x="2" y="16"/>
                    <a:pt x="1" y="11"/>
                    <a:pt x="1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3" y="3"/>
                    <a:pt x="3" y="5"/>
                    <a:pt x="4" y="7"/>
                  </a:cubicBezTo>
                  <a:cubicBezTo>
                    <a:pt x="4" y="10"/>
                    <a:pt x="4" y="12"/>
                    <a:pt x="5" y="15"/>
                  </a:cubicBezTo>
                  <a:cubicBezTo>
                    <a:pt x="6" y="13"/>
                    <a:pt x="8" y="12"/>
                    <a:pt x="9" y="12"/>
                  </a:cubicBezTo>
                  <a:cubicBezTo>
                    <a:pt x="10" y="12"/>
                    <a:pt x="11" y="13"/>
                    <a:pt x="12" y="13"/>
                  </a:cubicBezTo>
                  <a:cubicBezTo>
                    <a:pt x="16" y="15"/>
                    <a:pt x="18" y="21"/>
                    <a:pt x="17" y="25"/>
                  </a:cubicBezTo>
                  <a:cubicBezTo>
                    <a:pt x="17" y="29"/>
                    <a:pt x="15" y="34"/>
                    <a:pt x="10" y="35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6" name="Freeform 19"/>
            <p:cNvSpPr/>
            <p:nvPr/>
          </p:nvSpPr>
          <p:spPr bwMode="auto">
            <a:xfrm>
              <a:off x="5281723" y="3242927"/>
              <a:ext cx="113110" cy="55977"/>
            </a:xfrm>
            <a:custGeom>
              <a:avLst/>
              <a:gdLst>
                <a:gd name="T0" fmla="*/ 1 w 18"/>
                <a:gd name="T1" fmla="*/ 9 h 9"/>
                <a:gd name="T2" fmla="*/ 0 w 18"/>
                <a:gd name="T3" fmla="*/ 9 h 9"/>
                <a:gd name="T4" fmla="*/ 0 w 18"/>
                <a:gd name="T5" fmla="*/ 8 h 9"/>
                <a:gd name="T6" fmla="*/ 7 w 18"/>
                <a:gd name="T7" fmla="*/ 2 h 9"/>
                <a:gd name="T8" fmla="*/ 14 w 18"/>
                <a:gd name="T9" fmla="*/ 0 h 9"/>
                <a:gd name="T10" fmla="*/ 17 w 18"/>
                <a:gd name="T11" fmla="*/ 1 h 9"/>
                <a:gd name="T12" fmla="*/ 18 w 18"/>
                <a:gd name="T13" fmla="*/ 2 h 9"/>
                <a:gd name="T14" fmla="*/ 17 w 18"/>
                <a:gd name="T15" fmla="*/ 3 h 9"/>
                <a:gd name="T16" fmla="*/ 12 w 18"/>
                <a:gd name="T17" fmla="*/ 4 h 9"/>
                <a:gd name="T18" fmla="*/ 9 w 18"/>
                <a:gd name="T19" fmla="*/ 5 h 9"/>
                <a:gd name="T20" fmla="*/ 8 w 18"/>
                <a:gd name="T21" fmla="*/ 5 h 9"/>
                <a:gd name="T22" fmla="*/ 3 w 18"/>
                <a:gd name="T23" fmla="*/ 9 h 9"/>
                <a:gd name="T24" fmla="*/ 1 w 18"/>
                <a:gd name="T2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9">
                  <a:moveTo>
                    <a:pt x="1" y="9"/>
                  </a:moveTo>
                  <a:cubicBezTo>
                    <a:pt x="1" y="9"/>
                    <a:pt x="1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4"/>
                    <a:pt x="4" y="3"/>
                    <a:pt x="7" y="2"/>
                  </a:cubicBezTo>
                  <a:cubicBezTo>
                    <a:pt x="9" y="1"/>
                    <a:pt x="12" y="0"/>
                    <a:pt x="14" y="0"/>
                  </a:cubicBezTo>
                  <a:cubicBezTo>
                    <a:pt x="15" y="0"/>
                    <a:pt x="16" y="0"/>
                    <a:pt x="17" y="1"/>
                  </a:cubicBezTo>
                  <a:cubicBezTo>
                    <a:pt x="18" y="1"/>
                    <a:pt x="18" y="1"/>
                    <a:pt x="18" y="2"/>
                  </a:cubicBezTo>
                  <a:cubicBezTo>
                    <a:pt x="18" y="2"/>
                    <a:pt x="17" y="3"/>
                    <a:pt x="17" y="3"/>
                  </a:cubicBezTo>
                  <a:cubicBezTo>
                    <a:pt x="16" y="3"/>
                    <a:pt x="14" y="4"/>
                    <a:pt x="12" y="4"/>
                  </a:cubicBezTo>
                  <a:cubicBezTo>
                    <a:pt x="11" y="4"/>
                    <a:pt x="10" y="5"/>
                    <a:pt x="9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6"/>
                    <a:pt x="4" y="7"/>
                    <a:pt x="3" y="9"/>
                  </a:cubicBezTo>
                  <a:cubicBezTo>
                    <a:pt x="2" y="9"/>
                    <a:pt x="2" y="9"/>
                    <a:pt x="1" y="9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7" name="Freeform 20"/>
            <p:cNvSpPr>
              <a:spLocks noEditPoints="1"/>
            </p:cNvSpPr>
            <p:nvPr/>
          </p:nvSpPr>
          <p:spPr bwMode="auto">
            <a:xfrm>
              <a:off x="5375783" y="3217915"/>
              <a:ext cx="151210" cy="201278"/>
            </a:xfrm>
            <a:custGeom>
              <a:avLst/>
              <a:gdLst>
                <a:gd name="T0" fmla="*/ 10 w 24"/>
                <a:gd name="T1" fmla="*/ 32 h 32"/>
                <a:gd name="T2" fmla="*/ 6 w 24"/>
                <a:gd name="T3" fmla="*/ 30 h 32"/>
                <a:gd name="T4" fmla="*/ 2 w 24"/>
                <a:gd name="T5" fmla="*/ 21 h 32"/>
                <a:gd name="T6" fmla="*/ 4 w 24"/>
                <a:gd name="T7" fmla="*/ 5 h 32"/>
                <a:gd name="T8" fmla="*/ 13 w 24"/>
                <a:gd name="T9" fmla="*/ 0 h 32"/>
                <a:gd name="T10" fmla="*/ 21 w 24"/>
                <a:gd name="T11" fmla="*/ 5 h 32"/>
                <a:gd name="T12" fmla="*/ 19 w 24"/>
                <a:gd name="T13" fmla="*/ 24 h 32"/>
                <a:gd name="T14" fmla="*/ 10 w 24"/>
                <a:gd name="T15" fmla="*/ 32 h 32"/>
                <a:gd name="T16" fmla="*/ 6 w 24"/>
                <a:gd name="T17" fmla="*/ 23 h 32"/>
                <a:gd name="T18" fmla="*/ 8 w 24"/>
                <a:gd name="T19" fmla="*/ 28 h 32"/>
                <a:gd name="T20" fmla="*/ 10 w 24"/>
                <a:gd name="T21" fmla="*/ 28 h 32"/>
                <a:gd name="T22" fmla="*/ 19 w 24"/>
                <a:gd name="T23" fmla="*/ 19 h 32"/>
                <a:gd name="T24" fmla="*/ 19 w 24"/>
                <a:gd name="T25" fmla="*/ 8 h 32"/>
                <a:gd name="T26" fmla="*/ 13 w 24"/>
                <a:gd name="T27" fmla="*/ 4 h 32"/>
                <a:gd name="T28" fmla="*/ 11 w 24"/>
                <a:gd name="T29" fmla="*/ 4 h 32"/>
                <a:gd name="T30" fmla="*/ 6 w 24"/>
                <a:gd name="T31" fmla="*/ 9 h 32"/>
                <a:gd name="T32" fmla="*/ 9 w 24"/>
                <a:gd name="T33" fmla="*/ 8 h 32"/>
                <a:gd name="T34" fmla="*/ 10 w 24"/>
                <a:gd name="T35" fmla="*/ 8 h 32"/>
                <a:gd name="T36" fmla="*/ 11 w 24"/>
                <a:gd name="T37" fmla="*/ 9 h 32"/>
                <a:gd name="T38" fmla="*/ 10 w 24"/>
                <a:gd name="T39" fmla="*/ 10 h 32"/>
                <a:gd name="T40" fmla="*/ 6 w 24"/>
                <a:gd name="T41" fmla="*/ 15 h 32"/>
                <a:gd name="T42" fmla="*/ 5 w 24"/>
                <a:gd name="T43" fmla="*/ 21 h 32"/>
                <a:gd name="T44" fmla="*/ 6 w 24"/>
                <a:gd name="T45" fmla="*/ 22 h 32"/>
                <a:gd name="T46" fmla="*/ 6 w 24"/>
                <a:gd name="T47" fmla="*/ 23 h 32"/>
                <a:gd name="T48" fmla="*/ 6 w 24"/>
                <a:gd name="T49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10" y="32"/>
                  </a:moveTo>
                  <a:cubicBezTo>
                    <a:pt x="9" y="32"/>
                    <a:pt x="7" y="31"/>
                    <a:pt x="6" y="30"/>
                  </a:cubicBezTo>
                  <a:cubicBezTo>
                    <a:pt x="4" y="28"/>
                    <a:pt x="3" y="25"/>
                    <a:pt x="2" y="21"/>
                  </a:cubicBezTo>
                  <a:cubicBezTo>
                    <a:pt x="0" y="16"/>
                    <a:pt x="1" y="9"/>
                    <a:pt x="4" y="5"/>
                  </a:cubicBezTo>
                  <a:cubicBezTo>
                    <a:pt x="6" y="2"/>
                    <a:pt x="10" y="0"/>
                    <a:pt x="13" y="0"/>
                  </a:cubicBezTo>
                  <a:cubicBezTo>
                    <a:pt x="16" y="0"/>
                    <a:pt x="19" y="2"/>
                    <a:pt x="21" y="5"/>
                  </a:cubicBezTo>
                  <a:cubicBezTo>
                    <a:pt x="24" y="11"/>
                    <a:pt x="23" y="19"/>
                    <a:pt x="19" y="24"/>
                  </a:cubicBezTo>
                  <a:cubicBezTo>
                    <a:pt x="17" y="27"/>
                    <a:pt x="14" y="32"/>
                    <a:pt x="10" y="32"/>
                  </a:cubicBezTo>
                  <a:close/>
                  <a:moveTo>
                    <a:pt x="6" y="23"/>
                  </a:moveTo>
                  <a:cubicBezTo>
                    <a:pt x="6" y="25"/>
                    <a:pt x="7" y="27"/>
                    <a:pt x="8" y="28"/>
                  </a:cubicBezTo>
                  <a:cubicBezTo>
                    <a:pt x="9" y="28"/>
                    <a:pt x="9" y="28"/>
                    <a:pt x="10" y="28"/>
                  </a:cubicBezTo>
                  <a:cubicBezTo>
                    <a:pt x="13" y="28"/>
                    <a:pt x="18" y="21"/>
                    <a:pt x="19" y="19"/>
                  </a:cubicBezTo>
                  <a:cubicBezTo>
                    <a:pt x="19" y="16"/>
                    <a:pt x="20" y="12"/>
                    <a:pt x="19" y="8"/>
                  </a:cubicBezTo>
                  <a:cubicBezTo>
                    <a:pt x="18" y="5"/>
                    <a:pt x="15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8" y="5"/>
                    <a:pt x="7" y="7"/>
                    <a:pt x="6" y="9"/>
                  </a:cubicBezTo>
                  <a:cubicBezTo>
                    <a:pt x="7" y="8"/>
                    <a:pt x="8" y="8"/>
                    <a:pt x="9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9"/>
                  </a:cubicBezTo>
                  <a:cubicBezTo>
                    <a:pt x="11" y="10"/>
                    <a:pt x="11" y="10"/>
                    <a:pt x="10" y="10"/>
                  </a:cubicBezTo>
                  <a:cubicBezTo>
                    <a:pt x="8" y="11"/>
                    <a:pt x="7" y="12"/>
                    <a:pt x="6" y="15"/>
                  </a:cubicBezTo>
                  <a:cubicBezTo>
                    <a:pt x="6" y="17"/>
                    <a:pt x="5" y="19"/>
                    <a:pt x="5" y="21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 sz="240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48" name="Freeform 21"/>
            <p:cNvSpPr>
              <a:spLocks noEditPoints="1"/>
            </p:cNvSpPr>
            <p:nvPr/>
          </p:nvSpPr>
          <p:spPr bwMode="auto">
            <a:xfrm>
              <a:off x="5507941" y="3116681"/>
              <a:ext cx="176213" cy="164357"/>
            </a:xfrm>
            <a:custGeom>
              <a:avLst/>
              <a:gdLst>
                <a:gd name="T0" fmla="*/ 10 w 28"/>
                <a:gd name="T1" fmla="*/ 26 h 26"/>
                <a:gd name="T2" fmla="*/ 9 w 28"/>
                <a:gd name="T3" fmla="*/ 26 h 26"/>
                <a:gd name="T4" fmla="*/ 8 w 28"/>
                <a:gd name="T5" fmla="*/ 24 h 26"/>
                <a:gd name="T6" fmla="*/ 12 w 28"/>
                <a:gd name="T7" fmla="*/ 13 h 26"/>
                <a:gd name="T8" fmla="*/ 13 w 28"/>
                <a:gd name="T9" fmla="*/ 12 h 26"/>
                <a:gd name="T10" fmla="*/ 14 w 28"/>
                <a:gd name="T11" fmla="*/ 8 h 26"/>
                <a:gd name="T12" fmla="*/ 11 w 28"/>
                <a:gd name="T13" fmla="*/ 10 h 26"/>
                <a:gd name="T14" fmla="*/ 10 w 28"/>
                <a:gd name="T15" fmla="*/ 11 h 26"/>
                <a:gd name="T16" fmla="*/ 5 w 28"/>
                <a:gd name="T17" fmla="*/ 15 h 26"/>
                <a:gd name="T18" fmla="*/ 4 w 28"/>
                <a:gd name="T19" fmla="*/ 15 h 26"/>
                <a:gd name="T20" fmla="*/ 1 w 28"/>
                <a:gd name="T21" fmla="*/ 14 h 26"/>
                <a:gd name="T22" fmla="*/ 1 w 28"/>
                <a:gd name="T23" fmla="*/ 10 h 26"/>
                <a:gd name="T24" fmla="*/ 4 w 28"/>
                <a:gd name="T25" fmla="*/ 6 h 26"/>
                <a:gd name="T26" fmla="*/ 5 w 28"/>
                <a:gd name="T27" fmla="*/ 6 h 26"/>
                <a:gd name="T28" fmla="*/ 6 w 28"/>
                <a:gd name="T29" fmla="*/ 6 h 26"/>
                <a:gd name="T30" fmla="*/ 6 w 28"/>
                <a:gd name="T31" fmla="*/ 6 h 26"/>
                <a:gd name="T32" fmla="*/ 8 w 28"/>
                <a:gd name="T33" fmla="*/ 5 h 26"/>
                <a:gd name="T34" fmla="*/ 10 w 28"/>
                <a:gd name="T35" fmla="*/ 5 h 26"/>
                <a:gd name="T36" fmla="*/ 11 w 28"/>
                <a:gd name="T37" fmla="*/ 7 h 26"/>
                <a:gd name="T38" fmla="*/ 16 w 28"/>
                <a:gd name="T39" fmla="*/ 3 h 26"/>
                <a:gd name="T40" fmla="*/ 16 w 28"/>
                <a:gd name="T41" fmla="*/ 1 h 26"/>
                <a:gd name="T42" fmla="*/ 18 w 28"/>
                <a:gd name="T43" fmla="*/ 0 h 26"/>
                <a:gd name="T44" fmla="*/ 19 w 28"/>
                <a:gd name="T45" fmla="*/ 2 h 26"/>
                <a:gd name="T46" fmla="*/ 16 w 28"/>
                <a:gd name="T47" fmla="*/ 12 h 26"/>
                <a:gd name="T48" fmla="*/ 15 w 28"/>
                <a:gd name="T49" fmla="*/ 15 h 26"/>
                <a:gd name="T50" fmla="*/ 12 w 28"/>
                <a:gd name="T51" fmla="*/ 22 h 26"/>
                <a:gd name="T52" fmla="*/ 20 w 28"/>
                <a:gd name="T53" fmla="*/ 11 h 26"/>
                <a:gd name="T54" fmla="*/ 20 w 28"/>
                <a:gd name="T55" fmla="*/ 10 h 26"/>
                <a:gd name="T56" fmla="*/ 21 w 28"/>
                <a:gd name="T57" fmla="*/ 9 h 26"/>
                <a:gd name="T58" fmla="*/ 22 w 28"/>
                <a:gd name="T59" fmla="*/ 10 h 26"/>
                <a:gd name="T60" fmla="*/ 24 w 28"/>
                <a:gd name="T61" fmla="*/ 9 h 26"/>
                <a:gd name="T62" fmla="*/ 26 w 28"/>
                <a:gd name="T63" fmla="*/ 10 h 26"/>
                <a:gd name="T64" fmla="*/ 26 w 28"/>
                <a:gd name="T65" fmla="*/ 19 h 26"/>
                <a:gd name="T66" fmla="*/ 24 w 28"/>
                <a:gd name="T67" fmla="*/ 20 h 26"/>
                <a:gd name="T68" fmla="*/ 24 w 28"/>
                <a:gd name="T69" fmla="*/ 20 h 26"/>
                <a:gd name="T70" fmla="*/ 21 w 28"/>
                <a:gd name="T71" fmla="*/ 19 h 26"/>
                <a:gd name="T72" fmla="*/ 20 w 28"/>
                <a:gd name="T73" fmla="*/ 18 h 26"/>
                <a:gd name="T74" fmla="*/ 10 w 28"/>
                <a:gd name="T75" fmla="*/ 26 h 26"/>
                <a:gd name="T76" fmla="*/ 10 w 28"/>
                <a:gd name="T77" fmla="*/ 26 h 26"/>
                <a:gd name="T78" fmla="*/ 23 w 28"/>
                <a:gd name="T79" fmla="*/ 14 h 26"/>
                <a:gd name="T80" fmla="*/ 23 w 28"/>
                <a:gd name="T81" fmla="*/ 15 h 26"/>
                <a:gd name="T82" fmla="*/ 24 w 28"/>
                <a:gd name="T83" fmla="*/ 17 h 26"/>
                <a:gd name="T84" fmla="*/ 23 w 28"/>
                <a:gd name="T85" fmla="*/ 13 h 26"/>
                <a:gd name="T86" fmla="*/ 23 w 28"/>
                <a:gd name="T87" fmla="*/ 14 h 26"/>
                <a:gd name="T88" fmla="*/ 6 w 28"/>
                <a:gd name="T89" fmla="*/ 9 h 26"/>
                <a:gd name="T90" fmla="*/ 5 w 28"/>
                <a:gd name="T91" fmla="*/ 10 h 26"/>
                <a:gd name="T92" fmla="*/ 4 w 28"/>
                <a:gd name="T93" fmla="*/ 10 h 26"/>
                <a:gd name="T94" fmla="*/ 3 w 28"/>
                <a:gd name="T95" fmla="*/ 12 h 26"/>
                <a:gd name="T96" fmla="*/ 5 w 28"/>
                <a:gd name="T97" fmla="*/ 12 h 26"/>
                <a:gd name="T98" fmla="*/ 5 w 28"/>
                <a:gd name="T99" fmla="*/ 12 h 26"/>
                <a:gd name="T100" fmla="*/ 7 w 28"/>
                <a:gd name="T101" fmla="*/ 10 h 26"/>
                <a:gd name="T102" fmla="*/ 7 w 28"/>
                <a:gd name="T103" fmla="*/ 10 h 26"/>
                <a:gd name="T104" fmla="*/ 7 w 28"/>
                <a:gd name="T105" fmla="*/ 10 h 26"/>
                <a:gd name="T106" fmla="*/ 6 w 28"/>
                <a:gd name="T107" fmla="*/ 9 h 26"/>
                <a:gd name="T108" fmla="*/ 6 w 28"/>
                <a:gd name="T109" fmla="*/ 9 h 26"/>
                <a:gd name="T110" fmla="*/ 6 w 28"/>
                <a:gd name="T111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" h="26">
                  <a:moveTo>
                    <a:pt x="10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8" y="25"/>
                    <a:pt x="8" y="25"/>
                    <a:pt x="8" y="24"/>
                  </a:cubicBezTo>
                  <a:cubicBezTo>
                    <a:pt x="9" y="20"/>
                    <a:pt x="10" y="17"/>
                    <a:pt x="12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0"/>
                    <a:pt x="14" y="9"/>
                    <a:pt x="14" y="8"/>
                  </a:cubicBezTo>
                  <a:cubicBezTo>
                    <a:pt x="13" y="9"/>
                    <a:pt x="12" y="10"/>
                    <a:pt x="11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10" y="13"/>
                    <a:pt x="7" y="15"/>
                    <a:pt x="5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5"/>
                    <a:pt x="2" y="15"/>
                    <a:pt x="1" y="14"/>
                  </a:cubicBezTo>
                  <a:cubicBezTo>
                    <a:pt x="0" y="13"/>
                    <a:pt x="0" y="11"/>
                    <a:pt x="1" y="10"/>
                  </a:cubicBezTo>
                  <a:cubicBezTo>
                    <a:pt x="1" y="9"/>
                    <a:pt x="3" y="7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9" y="5"/>
                    <a:pt x="9" y="5"/>
                    <a:pt x="10" y="5"/>
                  </a:cubicBezTo>
                  <a:cubicBezTo>
                    <a:pt x="10" y="6"/>
                    <a:pt x="11" y="6"/>
                    <a:pt x="11" y="7"/>
                  </a:cubicBezTo>
                  <a:cubicBezTo>
                    <a:pt x="13" y="7"/>
                    <a:pt x="15" y="5"/>
                    <a:pt x="16" y="3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7" y="0"/>
                    <a:pt x="18" y="0"/>
                  </a:cubicBezTo>
                  <a:cubicBezTo>
                    <a:pt x="18" y="0"/>
                    <a:pt x="19" y="1"/>
                    <a:pt x="19" y="2"/>
                  </a:cubicBezTo>
                  <a:cubicBezTo>
                    <a:pt x="19" y="5"/>
                    <a:pt x="18" y="9"/>
                    <a:pt x="16" y="12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7"/>
                    <a:pt x="13" y="19"/>
                    <a:pt x="12" y="22"/>
                  </a:cubicBezTo>
                  <a:cubicBezTo>
                    <a:pt x="17" y="19"/>
                    <a:pt x="19" y="13"/>
                    <a:pt x="20" y="11"/>
                  </a:cubicBezTo>
                  <a:cubicBezTo>
                    <a:pt x="20" y="11"/>
                    <a:pt x="20" y="11"/>
                    <a:pt x="20" y="10"/>
                  </a:cubicBezTo>
                  <a:cubicBezTo>
                    <a:pt x="20" y="10"/>
                    <a:pt x="21" y="9"/>
                    <a:pt x="21" y="9"/>
                  </a:cubicBezTo>
                  <a:cubicBezTo>
                    <a:pt x="22" y="9"/>
                    <a:pt x="22" y="10"/>
                    <a:pt x="22" y="10"/>
                  </a:cubicBezTo>
                  <a:cubicBezTo>
                    <a:pt x="23" y="10"/>
                    <a:pt x="23" y="9"/>
                    <a:pt x="24" y="9"/>
                  </a:cubicBezTo>
                  <a:cubicBezTo>
                    <a:pt x="24" y="9"/>
                    <a:pt x="25" y="10"/>
                    <a:pt x="26" y="10"/>
                  </a:cubicBezTo>
                  <a:cubicBezTo>
                    <a:pt x="28" y="12"/>
                    <a:pt x="28" y="17"/>
                    <a:pt x="26" y="19"/>
                  </a:cubicBezTo>
                  <a:cubicBezTo>
                    <a:pt x="26" y="20"/>
                    <a:pt x="25" y="20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1" y="19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7" y="22"/>
                    <a:pt x="14" y="25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lose/>
                  <a:moveTo>
                    <a:pt x="23" y="14"/>
                  </a:moveTo>
                  <a:cubicBezTo>
                    <a:pt x="23" y="15"/>
                    <a:pt x="23" y="15"/>
                    <a:pt x="23" y="15"/>
                  </a:cubicBezTo>
                  <a:cubicBezTo>
                    <a:pt x="23" y="16"/>
                    <a:pt x="23" y="16"/>
                    <a:pt x="24" y="17"/>
                  </a:cubicBezTo>
                  <a:cubicBezTo>
                    <a:pt x="24" y="16"/>
                    <a:pt x="24" y="14"/>
                    <a:pt x="23" y="13"/>
                  </a:cubicBezTo>
                  <a:cubicBezTo>
                    <a:pt x="23" y="13"/>
                    <a:pt x="23" y="14"/>
                    <a:pt x="23" y="14"/>
                  </a:cubicBezTo>
                  <a:close/>
                  <a:moveTo>
                    <a:pt x="6" y="9"/>
                  </a:moveTo>
                  <a:cubicBezTo>
                    <a:pt x="6" y="9"/>
                    <a:pt x="5" y="9"/>
                    <a:pt x="5" y="10"/>
                  </a:cubicBezTo>
                  <a:cubicBezTo>
                    <a:pt x="5" y="10"/>
                    <a:pt x="5" y="10"/>
                    <a:pt x="4" y="10"/>
                  </a:cubicBezTo>
                  <a:cubicBezTo>
                    <a:pt x="4" y="10"/>
                    <a:pt x="3" y="11"/>
                    <a:pt x="3" y="12"/>
                  </a:cubicBezTo>
                  <a:cubicBezTo>
                    <a:pt x="4" y="12"/>
                    <a:pt x="4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7" y="11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 sz="240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5"/>
          <p:cNvGrpSpPr/>
          <p:nvPr/>
        </p:nvGrpSpPr>
        <p:grpSpPr>
          <a:xfrm>
            <a:off x="8827563" y="3146423"/>
            <a:ext cx="360274" cy="277831"/>
            <a:chOff x="6621177" y="2360400"/>
            <a:chExt cx="270272" cy="208425"/>
          </a:xfrm>
        </p:grpSpPr>
        <p:grpSp>
          <p:nvGrpSpPr>
            <p:cNvPr id="8" name="组合 58"/>
            <p:cNvGrpSpPr/>
            <p:nvPr/>
          </p:nvGrpSpPr>
          <p:grpSpPr>
            <a:xfrm>
              <a:off x="6621177" y="2366356"/>
              <a:ext cx="113109" cy="202469"/>
              <a:chOff x="6621177" y="2366356"/>
              <a:chExt cx="113109" cy="202469"/>
            </a:xfrm>
          </p:grpSpPr>
          <p:sp>
            <p:nvSpPr>
              <p:cNvPr id="149" name="Freeform 22"/>
              <p:cNvSpPr/>
              <p:nvPr/>
            </p:nvSpPr>
            <p:spPr bwMode="auto">
              <a:xfrm>
                <a:off x="6621177" y="2417569"/>
                <a:ext cx="75010" cy="151256"/>
              </a:xfrm>
              <a:custGeom>
                <a:avLst/>
                <a:gdLst>
                  <a:gd name="T0" fmla="*/ 7 w 12"/>
                  <a:gd name="T1" fmla="*/ 24 h 24"/>
                  <a:gd name="T2" fmla="*/ 3 w 12"/>
                  <a:gd name="T3" fmla="*/ 21 h 24"/>
                  <a:gd name="T4" fmla="*/ 4 w 12"/>
                  <a:gd name="T5" fmla="*/ 20 h 24"/>
                  <a:gd name="T6" fmla="*/ 5 w 12"/>
                  <a:gd name="T7" fmla="*/ 19 h 24"/>
                  <a:gd name="T8" fmla="*/ 5 w 12"/>
                  <a:gd name="T9" fmla="*/ 20 h 24"/>
                  <a:gd name="T10" fmla="*/ 5 w 12"/>
                  <a:gd name="T11" fmla="*/ 20 h 24"/>
                  <a:gd name="T12" fmla="*/ 7 w 12"/>
                  <a:gd name="T13" fmla="*/ 21 h 24"/>
                  <a:gd name="T14" fmla="*/ 8 w 12"/>
                  <a:gd name="T15" fmla="*/ 20 h 24"/>
                  <a:gd name="T16" fmla="*/ 9 w 12"/>
                  <a:gd name="T17" fmla="*/ 15 h 24"/>
                  <a:gd name="T18" fmla="*/ 8 w 12"/>
                  <a:gd name="T19" fmla="*/ 12 h 24"/>
                  <a:gd name="T20" fmla="*/ 7 w 12"/>
                  <a:gd name="T21" fmla="*/ 12 h 24"/>
                  <a:gd name="T22" fmla="*/ 4 w 12"/>
                  <a:gd name="T23" fmla="*/ 14 h 24"/>
                  <a:gd name="T24" fmla="*/ 3 w 12"/>
                  <a:gd name="T25" fmla="*/ 15 h 24"/>
                  <a:gd name="T26" fmla="*/ 2 w 12"/>
                  <a:gd name="T27" fmla="*/ 16 h 24"/>
                  <a:gd name="T28" fmla="*/ 1 w 12"/>
                  <a:gd name="T29" fmla="*/ 15 h 24"/>
                  <a:gd name="T30" fmla="*/ 1 w 12"/>
                  <a:gd name="T31" fmla="*/ 14 h 24"/>
                  <a:gd name="T32" fmla="*/ 1 w 12"/>
                  <a:gd name="T33" fmla="*/ 7 h 24"/>
                  <a:gd name="T34" fmla="*/ 1 w 12"/>
                  <a:gd name="T35" fmla="*/ 6 h 24"/>
                  <a:gd name="T36" fmla="*/ 0 w 12"/>
                  <a:gd name="T37" fmla="*/ 2 h 24"/>
                  <a:gd name="T38" fmla="*/ 0 w 12"/>
                  <a:gd name="T39" fmla="*/ 0 h 24"/>
                  <a:gd name="T40" fmla="*/ 1 w 12"/>
                  <a:gd name="T41" fmla="*/ 0 h 24"/>
                  <a:gd name="T42" fmla="*/ 2 w 12"/>
                  <a:gd name="T43" fmla="*/ 0 h 24"/>
                  <a:gd name="T44" fmla="*/ 4 w 12"/>
                  <a:gd name="T45" fmla="*/ 6 h 24"/>
                  <a:gd name="T46" fmla="*/ 4 w 12"/>
                  <a:gd name="T47" fmla="*/ 6 h 24"/>
                  <a:gd name="T48" fmla="*/ 4 w 12"/>
                  <a:gd name="T49" fmla="*/ 10 h 24"/>
                  <a:gd name="T50" fmla="*/ 7 w 12"/>
                  <a:gd name="T51" fmla="*/ 8 h 24"/>
                  <a:gd name="T52" fmla="*/ 9 w 12"/>
                  <a:gd name="T53" fmla="*/ 9 h 24"/>
                  <a:gd name="T54" fmla="*/ 12 w 12"/>
                  <a:gd name="T55" fmla="*/ 15 h 24"/>
                  <a:gd name="T56" fmla="*/ 10 w 12"/>
                  <a:gd name="T57" fmla="*/ 23 h 24"/>
                  <a:gd name="T58" fmla="*/ 7 w 12"/>
                  <a:gd name="T5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" h="24">
                    <a:moveTo>
                      <a:pt x="7" y="24"/>
                    </a:moveTo>
                    <a:cubicBezTo>
                      <a:pt x="6" y="24"/>
                      <a:pt x="4" y="23"/>
                      <a:pt x="3" y="21"/>
                    </a:cubicBezTo>
                    <a:cubicBezTo>
                      <a:pt x="3" y="21"/>
                      <a:pt x="3" y="20"/>
                      <a:pt x="4" y="20"/>
                    </a:cubicBezTo>
                    <a:cubicBezTo>
                      <a:pt x="4" y="20"/>
                      <a:pt x="4" y="19"/>
                      <a:pt x="5" y="19"/>
                    </a:cubicBezTo>
                    <a:cubicBezTo>
                      <a:pt x="5" y="19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6" y="20"/>
                      <a:pt x="7" y="21"/>
                      <a:pt x="7" y="21"/>
                    </a:cubicBezTo>
                    <a:cubicBezTo>
                      <a:pt x="7" y="21"/>
                      <a:pt x="8" y="21"/>
                      <a:pt x="8" y="20"/>
                    </a:cubicBezTo>
                    <a:cubicBezTo>
                      <a:pt x="9" y="19"/>
                      <a:pt x="9" y="17"/>
                      <a:pt x="9" y="15"/>
                    </a:cubicBezTo>
                    <a:cubicBezTo>
                      <a:pt x="9" y="15"/>
                      <a:pt x="9" y="12"/>
                      <a:pt x="8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6" y="12"/>
                      <a:pt x="5" y="13"/>
                      <a:pt x="4" y="14"/>
                    </a:cubicBezTo>
                    <a:cubicBezTo>
                      <a:pt x="4" y="15"/>
                      <a:pt x="4" y="15"/>
                      <a:pt x="3" y="15"/>
                    </a:cubicBezTo>
                    <a:cubicBezTo>
                      <a:pt x="3" y="15"/>
                      <a:pt x="3" y="16"/>
                      <a:pt x="2" y="16"/>
                    </a:cubicBezTo>
                    <a:cubicBezTo>
                      <a:pt x="2" y="16"/>
                      <a:pt x="2" y="15"/>
                      <a:pt x="1" y="15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1" y="11"/>
                      <a:pt x="1" y="9"/>
                      <a:pt x="1" y="7"/>
                    </a:cubicBezTo>
                    <a:cubicBezTo>
                      <a:pt x="1" y="7"/>
                      <a:pt x="1" y="7"/>
                      <a:pt x="1" y="6"/>
                    </a:cubicBezTo>
                    <a:cubicBezTo>
                      <a:pt x="1" y="5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2"/>
                      <a:pt x="4" y="4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8"/>
                      <a:pt x="4" y="9"/>
                      <a:pt x="4" y="10"/>
                    </a:cubicBezTo>
                    <a:cubicBezTo>
                      <a:pt x="5" y="9"/>
                      <a:pt x="6" y="8"/>
                      <a:pt x="7" y="8"/>
                    </a:cubicBezTo>
                    <a:cubicBezTo>
                      <a:pt x="8" y="8"/>
                      <a:pt x="8" y="8"/>
                      <a:pt x="9" y="9"/>
                    </a:cubicBezTo>
                    <a:cubicBezTo>
                      <a:pt x="11" y="10"/>
                      <a:pt x="12" y="12"/>
                      <a:pt x="12" y="15"/>
                    </a:cubicBezTo>
                    <a:cubicBezTo>
                      <a:pt x="12" y="19"/>
                      <a:pt x="11" y="21"/>
                      <a:pt x="10" y="23"/>
                    </a:cubicBezTo>
                    <a:cubicBezTo>
                      <a:pt x="9" y="24"/>
                      <a:pt x="8" y="24"/>
                      <a:pt x="7" y="24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17" tIns="45708" rIns="91417" bIns="45708" numCol="1" anchor="t" anchorCtr="0" compatLnSpc="1"/>
              <a:lstStyle/>
              <a:p>
                <a:endParaRPr lang="zh-CN" altLang="en-US" sz="240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0" name="Freeform 23"/>
              <p:cNvSpPr/>
              <p:nvPr/>
            </p:nvSpPr>
            <p:spPr bwMode="auto">
              <a:xfrm>
                <a:off x="6627130" y="2366356"/>
                <a:ext cx="107156" cy="82179"/>
              </a:xfrm>
              <a:custGeom>
                <a:avLst/>
                <a:gdLst>
                  <a:gd name="T0" fmla="*/ 3 w 17"/>
                  <a:gd name="T1" fmla="*/ 13 h 13"/>
                  <a:gd name="T2" fmla="*/ 2 w 17"/>
                  <a:gd name="T3" fmla="*/ 12 h 13"/>
                  <a:gd name="T4" fmla="*/ 5 w 17"/>
                  <a:gd name="T5" fmla="*/ 3 h 13"/>
                  <a:gd name="T6" fmla="*/ 13 w 17"/>
                  <a:gd name="T7" fmla="*/ 0 h 13"/>
                  <a:gd name="T8" fmla="*/ 16 w 17"/>
                  <a:gd name="T9" fmla="*/ 1 h 13"/>
                  <a:gd name="T10" fmla="*/ 17 w 17"/>
                  <a:gd name="T11" fmla="*/ 2 h 13"/>
                  <a:gd name="T12" fmla="*/ 16 w 17"/>
                  <a:gd name="T13" fmla="*/ 3 h 13"/>
                  <a:gd name="T14" fmla="*/ 12 w 17"/>
                  <a:gd name="T15" fmla="*/ 4 h 13"/>
                  <a:gd name="T16" fmla="*/ 8 w 17"/>
                  <a:gd name="T17" fmla="*/ 6 h 13"/>
                  <a:gd name="T18" fmla="*/ 4 w 17"/>
                  <a:gd name="T19" fmla="*/ 11 h 13"/>
                  <a:gd name="T20" fmla="*/ 4 w 17"/>
                  <a:gd name="T21" fmla="*/ 12 h 13"/>
                  <a:gd name="T22" fmla="*/ 3 w 17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" h="13">
                    <a:moveTo>
                      <a:pt x="3" y="13"/>
                    </a:moveTo>
                    <a:cubicBezTo>
                      <a:pt x="3" y="13"/>
                      <a:pt x="2" y="12"/>
                      <a:pt x="2" y="12"/>
                    </a:cubicBezTo>
                    <a:cubicBezTo>
                      <a:pt x="0" y="9"/>
                      <a:pt x="1" y="5"/>
                      <a:pt x="5" y="3"/>
                    </a:cubicBezTo>
                    <a:cubicBezTo>
                      <a:pt x="9" y="1"/>
                      <a:pt x="11" y="0"/>
                      <a:pt x="13" y="0"/>
                    </a:cubicBezTo>
                    <a:cubicBezTo>
                      <a:pt x="14" y="0"/>
                      <a:pt x="15" y="0"/>
                      <a:pt x="16" y="1"/>
                    </a:cubicBezTo>
                    <a:cubicBezTo>
                      <a:pt x="16" y="1"/>
                      <a:pt x="17" y="1"/>
                      <a:pt x="17" y="2"/>
                    </a:cubicBezTo>
                    <a:cubicBezTo>
                      <a:pt x="17" y="2"/>
                      <a:pt x="16" y="3"/>
                      <a:pt x="16" y="3"/>
                    </a:cubicBezTo>
                    <a:cubicBezTo>
                      <a:pt x="15" y="4"/>
                      <a:pt x="13" y="4"/>
                      <a:pt x="12" y="4"/>
                    </a:cubicBezTo>
                    <a:cubicBezTo>
                      <a:pt x="11" y="5"/>
                      <a:pt x="9" y="5"/>
                      <a:pt x="8" y="6"/>
                    </a:cubicBezTo>
                    <a:cubicBezTo>
                      <a:pt x="5" y="7"/>
                      <a:pt x="4" y="9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4" y="12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17" tIns="45708" rIns="91417" bIns="45708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sp>
          <p:nvSpPr>
            <p:cNvPr id="151" name="Freeform 24"/>
            <p:cNvSpPr>
              <a:spLocks noEditPoints="1"/>
            </p:cNvSpPr>
            <p:nvPr/>
          </p:nvSpPr>
          <p:spPr bwMode="auto">
            <a:xfrm>
              <a:off x="6752145" y="2360400"/>
              <a:ext cx="139304" cy="195323"/>
            </a:xfrm>
            <a:custGeom>
              <a:avLst/>
              <a:gdLst>
                <a:gd name="T0" fmla="*/ 3 w 22"/>
                <a:gd name="T1" fmla="*/ 31 h 31"/>
                <a:gd name="T2" fmla="*/ 1 w 22"/>
                <a:gd name="T3" fmla="*/ 30 h 31"/>
                <a:gd name="T4" fmla="*/ 1 w 22"/>
                <a:gd name="T5" fmla="*/ 29 h 31"/>
                <a:gd name="T6" fmla="*/ 7 w 22"/>
                <a:gd name="T7" fmla="*/ 14 h 31"/>
                <a:gd name="T8" fmla="*/ 9 w 22"/>
                <a:gd name="T9" fmla="*/ 9 h 31"/>
                <a:gd name="T10" fmla="*/ 6 w 22"/>
                <a:gd name="T11" fmla="*/ 10 h 31"/>
                <a:gd name="T12" fmla="*/ 3 w 22"/>
                <a:gd name="T13" fmla="*/ 9 h 31"/>
                <a:gd name="T14" fmla="*/ 1 w 22"/>
                <a:gd name="T15" fmla="*/ 3 h 31"/>
                <a:gd name="T16" fmla="*/ 4 w 22"/>
                <a:gd name="T17" fmla="*/ 0 h 31"/>
                <a:gd name="T18" fmla="*/ 5 w 22"/>
                <a:gd name="T19" fmla="*/ 0 h 31"/>
                <a:gd name="T20" fmla="*/ 6 w 22"/>
                <a:gd name="T21" fmla="*/ 1 h 31"/>
                <a:gd name="T22" fmla="*/ 7 w 22"/>
                <a:gd name="T23" fmla="*/ 1 h 31"/>
                <a:gd name="T24" fmla="*/ 7 w 22"/>
                <a:gd name="T25" fmla="*/ 1 h 31"/>
                <a:gd name="T26" fmla="*/ 8 w 22"/>
                <a:gd name="T27" fmla="*/ 1 h 31"/>
                <a:gd name="T28" fmla="*/ 9 w 22"/>
                <a:gd name="T29" fmla="*/ 1 h 31"/>
                <a:gd name="T30" fmla="*/ 10 w 22"/>
                <a:gd name="T31" fmla="*/ 3 h 31"/>
                <a:gd name="T32" fmla="*/ 12 w 22"/>
                <a:gd name="T33" fmla="*/ 0 h 31"/>
                <a:gd name="T34" fmla="*/ 14 w 22"/>
                <a:gd name="T35" fmla="*/ 0 h 31"/>
                <a:gd name="T36" fmla="*/ 15 w 22"/>
                <a:gd name="T37" fmla="*/ 0 h 31"/>
                <a:gd name="T38" fmla="*/ 16 w 22"/>
                <a:gd name="T39" fmla="*/ 2 h 31"/>
                <a:gd name="T40" fmla="*/ 10 w 22"/>
                <a:gd name="T41" fmla="*/ 15 h 31"/>
                <a:gd name="T42" fmla="*/ 5 w 22"/>
                <a:gd name="T43" fmla="*/ 27 h 31"/>
                <a:gd name="T44" fmla="*/ 11 w 22"/>
                <a:gd name="T45" fmla="*/ 22 h 31"/>
                <a:gd name="T46" fmla="*/ 11 w 22"/>
                <a:gd name="T47" fmla="*/ 20 h 31"/>
                <a:gd name="T48" fmla="*/ 13 w 22"/>
                <a:gd name="T49" fmla="*/ 17 h 31"/>
                <a:gd name="T50" fmla="*/ 16 w 22"/>
                <a:gd name="T51" fmla="*/ 15 h 31"/>
                <a:gd name="T52" fmla="*/ 17 w 22"/>
                <a:gd name="T53" fmla="*/ 14 h 31"/>
                <a:gd name="T54" fmla="*/ 18 w 22"/>
                <a:gd name="T55" fmla="*/ 15 h 31"/>
                <a:gd name="T56" fmla="*/ 18 w 22"/>
                <a:gd name="T57" fmla="*/ 16 h 31"/>
                <a:gd name="T58" fmla="*/ 21 w 22"/>
                <a:gd name="T59" fmla="*/ 19 h 31"/>
                <a:gd name="T60" fmla="*/ 21 w 22"/>
                <a:gd name="T61" fmla="*/ 25 h 31"/>
                <a:gd name="T62" fmla="*/ 17 w 22"/>
                <a:gd name="T63" fmla="*/ 27 h 31"/>
                <a:gd name="T64" fmla="*/ 17 w 22"/>
                <a:gd name="T65" fmla="*/ 27 h 31"/>
                <a:gd name="T66" fmla="*/ 13 w 22"/>
                <a:gd name="T67" fmla="*/ 25 h 31"/>
                <a:gd name="T68" fmla="*/ 3 w 22"/>
                <a:gd name="T69" fmla="*/ 31 h 31"/>
                <a:gd name="T70" fmla="*/ 3 w 22"/>
                <a:gd name="T71" fmla="*/ 31 h 31"/>
                <a:gd name="T72" fmla="*/ 15 w 22"/>
                <a:gd name="T73" fmla="*/ 22 h 31"/>
                <a:gd name="T74" fmla="*/ 15 w 22"/>
                <a:gd name="T75" fmla="*/ 22 h 31"/>
                <a:gd name="T76" fmla="*/ 17 w 22"/>
                <a:gd name="T77" fmla="*/ 23 h 31"/>
                <a:gd name="T78" fmla="*/ 18 w 22"/>
                <a:gd name="T79" fmla="*/ 23 h 31"/>
                <a:gd name="T80" fmla="*/ 18 w 22"/>
                <a:gd name="T81" fmla="*/ 21 h 31"/>
                <a:gd name="T82" fmla="*/ 17 w 22"/>
                <a:gd name="T83" fmla="*/ 20 h 31"/>
                <a:gd name="T84" fmla="*/ 15 w 22"/>
                <a:gd name="T85" fmla="*/ 2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" h="31">
                  <a:moveTo>
                    <a:pt x="3" y="31"/>
                  </a:moveTo>
                  <a:cubicBezTo>
                    <a:pt x="2" y="31"/>
                    <a:pt x="2" y="31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2" y="23"/>
                    <a:pt x="4" y="19"/>
                    <a:pt x="7" y="14"/>
                  </a:cubicBezTo>
                  <a:cubicBezTo>
                    <a:pt x="8" y="12"/>
                    <a:pt x="8" y="11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5" y="10"/>
                    <a:pt x="4" y="10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2" y="2"/>
                    <a:pt x="3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8" y="1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9" y="2"/>
                    <a:pt x="10" y="2"/>
                    <a:pt x="10" y="3"/>
                  </a:cubicBezTo>
                  <a:cubicBezTo>
                    <a:pt x="11" y="2"/>
                    <a:pt x="12" y="1"/>
                    <a:pt x="12" y="0"/>
                  </a:cubicBezTo>
                  <a:cubicBezTo>
                    <a:pt x="13" y="0"/>
                    <a:pt x="13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4" y="7"/>
                    <a:pt x="12" y="11"/>
                    <a:pt x="10" y="15"/>
                  </a:cubicBezTo>
                  <a:cubicBezTo>
                    <a:pt x="8" y="19"/>
                    <a:pt x="6" y="23"/>
                    <a:pt x="5" y="27"/>
                  </a:cubicBezTo>
                  <a:cubicBezTo>
                    <a:pt x="7" y="25"/>
                    <a:pt x="9" y="24"/>
                    <a:pt x="11" y="22"/>
                  </a:cubicBezTo>
                  <a:cubicBezTo>
                    <a:pt x="11" y="21"/>
                    <a:pt x="11" y="21"/>
                    <a:pt x="11" y="20"/>
                  </a:cubicBezTo>
                  <a:cubicBezTo>
                    <a:pt x="12" y="19"/>
                    <a:pt x="12" y="18"/>
                    <a:pt x="13" y="17"/>
                  </a:cubicBezTo>
                  <a:cubicBezTo>
                    <a:pt x="14" y="16"/>
                    <a:pt x="15" y="15"/>
                    <a:pt x="16" y="15"/>
                  </a:cubicBezTo>
                  <a:cubicBezTo>
                    <a:pt x="16" y="15"/>
                    <a:pt x="16" y="14"/>
                    <a:pt x="17" y="14"/>
                  </a:cubicBezTo>
                  <a:cubicBezTo>
                    <a:pt x="17" y="14"/>
                    <a:pt x="18" y="15"/>
                    <a:pt x="18" y="15"/>
                  </a:cubicBezTo>
                  <a:cubicBezTo>
                    <a:pt x="18" y="15"/>
                    <a:pt x="18" y="16"/>
                    <a:pt x="18" y="16"/>
                  </a:cubicBezTo>
                  <a:cubicBezTo>
                    <a:pt x="20" y="16"/>
                    <a:pt x="21" y="18"/>
                    <a:pt x="21" y="19"/>
                  </a:cubicBezTo>
                  <a:cubicBezTo>
                    <a:pt x="22" y="21"/>
                    <a:pt x="22" y="23"/>
                    <a:pt x="21" y="25"/>
                  </a:cubicBezTo>
                  <a:cubicBezTo>
                    <a:pt x="20" y="26"/>
                    <a:pt x="19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6" y="27"/>
                    <a:pt x="14" y="26"/>
                    <a:pt x="13" y="25"/>
                  </a:cubicBezTo>
                  <a:cubicBezTo>
                    <a:pt x="10" y="28"/>
                    <a:pt x="7" y="30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7" y="23"/>
                    <a:pt x="18" y="23"/>
                  </a:cubicBezTo>
                  <a:cubicBezTo>
                    <a:pt x="18" y="23"/>
                    <a:pt x="18" y="22"/>
                    <a:pt x="18" y="21"/>
                  </a:cubicBezTo>
                  <a:cubicBezTo>
                    <a:pt x="18" y="20"/>
                    <a:pt x="18" y="20"/>
                    <a:pt x="17" y="20"/>
                  </a:cubicBezTo>
                  <a:cubicBezTo>
                    <a:pt x="16" y="20"/>
                    <a:pt x="16" y="21"/>
                    <a:pt x="15" y="2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 sz="240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60"/>
          <p:cNvGrpSpPr/>
          <p:nvPr/>
        </p:nvGrpSpPr>
        <p:grpSpPr>
          <a:xfrm>
            <a:off x="9548109" y="3440131"/>
            <a:ext cx="426933" cy="285768"/>
            <a:chOff x="7161720" y="2580734"/>
            <a:chExt cx="320279" cy="214379"/>
          </a:xfrm>
        </p:grpSpPr>
        <p:sp>
          <p:nvSpPr>
            <p:cNvPr id="152" name="Freeform 25"/>
            <p:cNvSpPr/>
            <p:nvPr/>
          </p:nvSpPr>
          <p:spPr bwMode="auto">
            <a:xfrm>
              <a:off x="7161720" y="2631947"/>
              <a:ext cx="36910" cy="163166"/>
            </a:xfrm>
            <a:custGeom>
              <a:avLst/>
              <a:gdLst>
                <a:gd name="T0" fmla="*/ 4 w 6"/>
                <a:gd name="T1" fmla="*/ 26 h 26"/>
                <a:gd name="T2" fmla="*/ 3 w 6"/>
                <a:gd name="T3" fmla="*/ 26 h 26"/>
                <a:gd name="T4" fmla="*/ 2 w 6"/>
                <a:gd name="T5" fmla="*/ 21 h 26"/>
                <a:gd name="T6" fmla="*/ 2 w 6"/>
                <a:gd name="T7" fmla="*/ 20 h 26"/>
                <a:gd name="T8" fmla="*/ 1 w 6"/>
                <a:gd name="T9" fmla="*/ 13 h 26"/>
                <a:gd name="T10" fmla="*/ 1 w 6"/>
                <a:gd name="T11" fmla="*/ 11 h 26"/>
                <a:gd name="T12" fmla="*/ 1 w 6"/>
                <a:gd name="T13" fmla="*/ 6 h 26"/>
                <a:gd name="T14" fmla="*/ 1 w 6"/>
                <a:gd name="T15" fmla="*/ 5 h 26"/>
                <a:gd name="T16" fmla="*/ 1 w 6"/>
                <a:gd name="T17" fmla="*/ 2 h 26"/>
                <a:gd name="T18" fmla="*/ 0 w 6"/>
                <a:gd name="T19" fmla="*/ 1 h 26"/>
                <a:gd name="T20" fmla="*/ 1 w 6"/>
                <a:gd name="T21" fmla="*/ 0 h 26"/>
                <a:gd name="T22" fmla="*/ 2 w 6"/>
                <a:gd name="T23" fmla="*/ 0 h 26"/>
                <a:gd name="T24" fmla="*/ 4 w 6"/>
                <a:gd name="T25" fmla="*/ 3 h 26"/>
                <a:gd name="T26" fmla="*/ 4 w 6"/>
                <a:gd name="T27" fmla="*/ 3 h 26"/>
                <a:gd name="T28" fmla="*/ 4 w 6"/>
                <a:gd name="T29" fmla="*/ 10 h 26"/>
                <a:gd name="T30" fmla="*/ 5 w 6"/>
                <a:gd name="T31" fmla="*/ 12 h 26"/>
                <a:gd name="T32" fmla="*/ 5 w 6"/>
                <a:gd name="T33" fmla="*/ 19 h 26"/>
                <a:gd name="T34" fmla="*/ 5 w 6"/>
                <a:gd name="T35" fmla="*/ 21 h 26"/>
                <a:gd name="T36" fmla="*/ 6 w 6"/>
                <a:gd name="T37" fmla="*/ 25 h 26"/>
                <a:gd name="T38" fmla="*/ 5 w 6"/>
                <a:gd name="T39" fmla="*/ 26 h 26"/>
                <a:gd name="T40" fmla="*/ 4 w 6"/>
                <a:gd name="T4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" h="26">
                  <a:moveTo>
                    <a:pt x="4" y="26"/>
                  </a:moveTo>
                  <a:cubicBezTo>
                    <a:pt x="4" y="26"/>
                    <a:pt x="3" y="26"/>
                    <a:pt x="3" y="26"/>
                  </a:cubicBezTo>
                  <a:cubicBezTo>
                    <a:pt x="2" y="25"/>
                    <a:pt x="2" y="23"/>
                    <a:pt x="2" y="21"/>
                  </a:cubicBezTo>
                  <a:cubicBezTo>
                    <a:pt x="2" y="21"/>
                    <a:pt x="2" y="20"/>
                    <a:pt x="2" y="20"/>
                  </a:cubicBezTo>
                  <a:cubicBezTo>
                    <a:pt x="1" y="18"/>
                    <a:pt x="1" y="15"/>
                    <a:pt x="1" y="13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0"/>
                    <a:pt x="1" y="8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3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5"/>
                    <a:pt x="4" y="8"/>
                    <a:pt x="4" y="10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5"/>
                    <a:pt x="5" y="17"/>
                    <a:pt x="5" y="19"/>
                  </a:cubicBezTo>
                  <a:cubicBezTo>
                    <a:pt x="5" y="20"/>
                    <a:pt x="5" y="20"/>
                    <a:pt x="5" y="21"/>
                  </a:cubicBezTo>
                  <a:cubicBezTo>
                    <a:pt x="6" y="22"/>
                    <a:pt x="6" y="24"/>
                    <a:pt x="6" y="25"/>
                  </a:cubicBezTo>
                  <a:cubicBezTo>
                    <a:pt x="6" y="25"/>
                    <a:pt x="6" y="26"/>
                    <a:pt x="5" y="26"/>
                  </a:cubicBezTo>
                  <a:cubicBezTo>
                    <a:pt x="5" y="26"/>
                    <a:pt x="5" y="26"/>
                    <a:pt x="4" y="2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 sz="240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组合 59"/>
            <p:cNvGrpSpPr/>
            <p:nvPr/>
          </p:nvGrpSpPr>
          <p:grpSpPr>
            <a:xfrm>
              <a:off x="7223632" y="2612891"/>
              <a:ext cx="88107" cy="144110"/>
              <a:chOff x="7223632" y="2612891"/>
              <a:chExt cx="88107" cy="144110"/>
            </a:xfrm>
          </p:grpSpPr>
          <p:sp>
            <p:nvSpPr>
              <p:cNvPr id="153" name="Freeform 26"/>
              <p:cNvSpPr/>
              <p:nvPr/>
            </p:nvSpPr>
            <p:spPr bwMode="auto">
              <a:xfrm>
                <a:off x="7223632" y="2637902"/>
                <a:ext cx="44054" cy="119099"/>
              </a:xfrm>
              <a:custGeom>
                <a:avLst/>
                <a:gdLst>
                  <a:gd name="T0" fmla="*/ 4 w 7"/>
                  <a:gd name="T1" fmla="*/ 19 h 19"/>
                  <a:gd name="T2" fmla="*/ 1 w 7"/>
                  <a:gd name="T3" fmla="*/ 16 h 19"/>
                  <a:gd name="T4" fmla="*/ 2 w 7"/>
                  <a:gd name="T5" fmla="*/ 15 h 19"/>
                  <a:gd name="T6" fmla="*/ 2 w 7"/>
                  <a:gd name="T7" fmla="*/ 15 h 19"/>
                  <a:gd name="T8" fmla="*/ 2 w 7"/>
                  <a:gd name="T9" fmla="*/ 11 h 19"/>
                  <a:gd name="T10" fmla="*/ 1 w 7"/>
                  <a:gd name="T11" fmla="*/ 9 h 19"/>
                  <a:gd name="T12" fmla="*/ 1 w 7"/>
                  <a:gd name="T13" fmla="*/ 8 h 19"/>
                  <a:gd name="T14" fmla="*/ 1 w 7"/>
                  <a:gd name="T15" fmla="*/ 1 h 19"/>
                  <a:gd name="T16" fmla="*/ 3 w 7"/>
                  <a:gd name="T17" fmla="*/ 0 h 19"/>
                  <a:gd name="T18" fmla="*/ 3 w 7"/>
                  <a:gd name="T19" fmla="*/ 0 h 19"/>
                  <a:gd name="T20" fmla="*/ 5 w 7"/>
                  <a:gd name="T21" fmla="*/ 1 h 19"/>
                  <a:gd name="T22" fmla="*/ 4 w 7"/>
                  <a:gd name="T23" fmla="*/ 3 h 19"/>
                  <a:gd name="T24" fmla="*/ 5 w 7"/>
                  <a:gd name="T25" fmla="*/ 13 h 19"/>
                  <a:gd name="T26" fmla="*/ 6 w 7"/>
                  <a:gd name="T27" fmla="*/ 14 h 19"/>
                  <a:gd name="T28" fmla="*/ 6 w 7"/>
                  <a:gd name="T29" fmla="*/ 14 h 19"/>
                  <a:gd name="T30" fmla="*/ 6 w 7"/>
                  <a:gd name="T31" fmla="*/ 18 h 19"/>
                  <a:gd name="T32" fmla="*/ 4 w 7"/>
                  <a:gd name="T3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19">
                    <a:moveTo>
                      <a:pt x="4" y="19"/>
                    </a:moveTo>
                    <a:cubicBezTo>
                      <a:pt x="3" y="19"/>
                      <a:pt x="2" y="17"/>
                      <a:pt x="1" y="16"/>
                    </a:cubicBezTo>
                    <a:cubicBezTo>
                      <a:pt x="1" y="16"/>
                      <a:pt x="1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4"/>
                      <a:pt x="2" y="13"/>
                      <a:pt x="2" y="11"/>
                    </a:cubicBezTo>
                    <a:cubicBezTo>
                      <a:pt x="1" y="11"/>
                      <a:pt x="1" y="10"/>
                      <a:pt x="1" y="9"/>
                    </a:cubicBezTo>
                    <a:cubicBezTo>
                      <a:pt x="1" y="9"/>
                      <a:pt x="1" y="9"/>
                      <a:pt x="1" y="8"/>
                    </a:cubicBezTo>
                    <a:cubicBezTo>
                      <a:pt x="1" y="6"/>
                      <a:pt x="0" y="3"/>
                      <a:pt x="1" y="1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5" y="1"/>
                      <a:pt x="5" y="1"/>
                    </a:cubicBezTo>
                    <a:cubicBezTo>
                      <a:pt x="5" y="2"/>
                      <a:pt x="4" y="3"/>
                      <a:pt x="4" y="3"/>
                    </a:cubicBezTo>
                    <a:cubicBezTo>
                      <a:pt x="3" y="3"/>
                      <a:pt x="3" y="5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7" y="17"/>
                      <a:pt x="6" y="18"/>
                    </a:cubicBezTo>
                    <a:cubicBezTo>
                      <a:pt x="5" y="19"/>
                      <a:pt x="5" y="19"/>
                      <a:pt x="4" y="19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17" tIns="45708" rIns="91417" bIns="45708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54" name="Freeform 27"/>
              <p:cNvSpPr/>
              <p:nvPr/>
            </p:nvSpPr>
            <p:spPr bwMode="auto">
              <a:xfrm>
                <a:off x="7236729" y="2612891"/>
                <a:ext cx="75010" cy="30966"/>
              </a:xfrm>
              <a:custGeom>
                <a:avLst/>
                <a:gdLst>
                  <a:gd name="T0" fmla="*/ 2 w 12"/>
                  <a:gd name="T1" fmla="*/ 5 h 5"/>
                  <a:gd name="T2" fmla="*/ 0 w 12"/>
                  <a:gd name="T3" fmla="*/ 4 h 5"/>
                  <a:gd name="T4" fmla="*/ 1 w 12"/>
                  <a:gd name="T5" fmla="*/ 2 h 5"/>
                  <a:gd name="T6" fmla="*/ 9 w 12"/>
                  <a:gd name="T7" fmla="*/ 0 h 5"/>
                  <a:gd name="T8" fmla="*/ 11 w 12"/>
                  <a:gd name="T9" fmla="*/ 0 h 5"/>
                  <a:gd name="T10" fmla="*/ 12 w 12"/>
                  <a:gd name="T11" fmla="*/ 2 h 5"/>
                  <a:gd name="T12" fmla="*/ 11 w 12"/>
                  <a:gd name="T13" fmla="*/ 3 h 5"/>
                  <a:gd name="T14" fmla="*/ 7 w 12"/>
                  <a:gd name="T15" fmla="*/ 4 h 5"/>
                  <a:gd name="T16" fmla="*/ 2 w 12"/>
                  <a:gd name="T17" fmla="*/ 5 h 5"/>
                  <a:gd name="T18" fmla="*/ 2 w 12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5">
                    <a:moveTo>
                      <a:pt x="2" y="5"/>
                    </a:moveTo>
                    <a:cubicBezTo>
                      <a:pt x="1" y="5"/>
                      <a:pt x="0" y="4"/>
                      <a:pt x="0" y="4"/>
                    </a:cubicBezTo>
                    <a:cubicBezTo>
                      <a:pt x="0" y="3"/>
                      <a:pt x="0" y="2"/>
                      <a:pt x="1" y="2"/>
                    </a:cubicBezTo>
                    <a:cubicBezTo>
                      <a:pt x="3" y="1"/>
                      <a:pt x="6" y="0"/>
                      <a:pt x="9" y="0"/>
                    </a:cubicBezTo>
                    <a:cubicBezTo>
                      <a:pt x="9" y="0"/>
                      <a:pt x="10" y="0"/>
                      <a:pt x="11" y="0"/>
                    </a:cubicBezTo>
                    <a:cubicBezTo>
                      <a:pt x="12" y="0"/>
                      <a:pt x="12" y="1"/>
                      <a:pt x="12" y="2"/>
                    </a:cubicBezTo>
                    <a:cubicBezTo>
                      <a:pt x="12" y="2"/>
                      <a:pt x="12" y="3"/>
                      <a:pt x="11" y="3"/>
                    </a:cubicBezTo>
                    <a:cubicBezTo>
                      <a:pt x="10" y="3"/>
                      <a:pt x="9" y="3"/>
                      <a:pt x="7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17" tIns="45708" rIns="91417" bIns="45708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sp>
          <p:nvSpPr>
            <p:cNvPr id="155" name="Freeform 28"/>
            <p:cNvSpPr>
              <a:spLocks noEditPoints="1"/>
            </p:cNvSpPr>
            <p:nvPr/>
          </p:nvSpPr>
          <p:spPr bwMode="auto">
            <a:xfrm>
              <a:off x="7330789" y="2580734"/>
              <a:ext cx="151210" cy="195323"/>
            </a:xfrm>
            <a:custGeom>
              <a:avLst/>
              <a:gdLst>
                <a:gd name="T0" fmla="*/ 2 w 24"/>
                <a:gd name="T1" fmla="*/ 31 h 31"/>
                <a:gd name="T2" fmla="*/ 0 w 24"/>
                <a:gd name="T3" fmla="*/ 30 h 31"/>
                <a:gd name="T4" fmla="*/ 0 w 24"/>
                <a:gd name="T5" fmla="*/ 29 h 31"/>
                <a:gd name="T6" fmla="*/ 10 w 24"/>
                <a:gd name="T7" fmla="*/ 10 h 31"/>
                <a:gd name="T8" fmla="*/ 10 w 24"/>
                <a:gd name="T9" fmla="*/ 10 h 31"/>
                <a:gd name="T10" fmla="*/ 8 w 24"/>
                <a:gd name="T11" fmla="*/ 10 h 31"/>
                <a:gd name="T12" fmla="*/ 3 w 24"/>
                <a:gd name="T13" fmla="*/ 12 h 31"/>
                <a:gd name="T14" fmla="*/ 2 w 24"/>
                <a:gd name="T15" fmla="*/ 12 h 31"/>
                <a:gd name="T16" fmla="*/ 0 w 24"/>
                <a:gd name="T17" fmla="*/ 11 h 31"/>
                <a:gd name="T18" fmla="*/ 2 w 24"/>
                <a:gd name="T19" fmla="*/ 4 h 31"/>
                <a:gd name="T20" fmla="*/ 7 w 24"/>
                <a:gd name="T21" fmla="*/ 2 h 31"/>
                <a:gd name="T22" fmla="*/ 10 w 24"/>
                <a:gd name="T23" fmla="*/ 2 h 31"/>
                <a:gd name="T24" fmla="*/ 10 w 24"/>
                <a:gd name="T25" fmla="*/ 3 h 31"/>
                <a:gd name="T26" fmla="*/ 11 w 24"/>
                <a:gd name="T27" fmla="*/ 5 h 31"/>
                <a:gd name="T28" fmla="*/ 10 w 24"/>
                <a:gd name="T29" fmla="*/ 6 h 31"/>
                <a:gd name="T30" fmla="*/ 14 w 24"/>
                <a:gd name="T31" fmla="*/ 5 h 31"/>
                <a:gd name="T32" fmla="*/ 18 w 24"/>
                <a:gd name="T33" fmla="*/ 1 h 31"/>
                <a:gd name="T34" fmla="*/ 20 w 24"/>
                <a:gd name="T35" fmla="*/ 0 h 31"/>
                <a:gd name="T36" fmla="*/ 21 w 24"/>
                <a:gd name="T37" fmla="*/ 1 h 31"/>
                <a:gd name="T38" fmla="*/ 21 w 24"/>
                <a:gd name="T39" fmla="*/ 3 h 31"/>
                <a:gd name="T40" fmla="*/ 21 w 24"/>
                <a:gd name="T41" fmla="*/ 3 h 31"/>
                <a:gd name="T42" fmla="*/ 21 w 24"/>
                <a:gd name="T43" fmla="*/ 3 h 31"/>
                <a:gd name="T44" fmla="*/ 18 w 24"/>
                <a:gd name="T45" fmla="*/ 7 h 31"/>
                <a:gd name="T46" fmla="*/ 5 w 24"/>
                <a:gd name="T47" fmla="*/ 26 h 31"/>
                <a:gd name="T48" fmla="*/ 12 w 24"/>
                <a:gd name="T49" fmla="*/ 21 h 31"/>
                <a:gd name="T50" fmla="*/ 15 w 24"/>
                <a:gd name="T51" fmla="*/ 19 h 31"/>
                <a:gd name="T52" fmla="*/ 17 w 24"/>
                <a:gd name="T53" fmla="*/ 16 h 31"/>
                <a:gd name="T54" fmla="*/ 22 w 24"/>
                <a:gd name="T55" fmla="*/ 13 h 31"/>
                <a:gd name="T56" fmla="*/ 23 w 24"/>
                <a:gd name="T57" fmla="*/ 13 h 31"/>
                <a:gd name="T58" fmla="*/ 24 w 24"/>
                <a:gd name="T59" fmla="*/ 14 h 31"/>
                <a:gd name="T60" fmla="*/ 24 w 24"/>
                <a:gd name="T61" fmla="*/ 16 h 31"/>
                <a:gd name="T62" fmla="*/ 23 w 24"/>
                <a:gd name="T63" fmla="*/ 16 h 31"/>
                <a:gd name="T64" fmla="*/ 24 w 24"/>
                <a:gd name="T65" fmla="*/ 18 h 31"/>
                <a:gd name="T66" fmla="*/ 17 w 24"/>
                <a:gd name="T67" fmla="*/ 26 h 31"/>
                <a:gd name="T68" fmla="*/ 17 w 24"/>
                <a:gd name="T69" fmla="*/ 26 h 31"/>
                <a:gd name="T70" fmla="*/ 15 w 24"/>
                <a:gd name="T71" fmla="*/ 26 h 31"/>
                <a:gd name="T72" fmla="*/ 13 w 24"/>
                <a:gd name="T73" fmla="*/ 24 h 31"/>
                <a:gd name="T74" fmla="*/ 13 w 24"/>
                <a:gd name="T75" fmla="*/ 24 h 31"/>
                <a:gd name="T76" fmla="*/ 2 w 24"/>
                <a:gd name="T77" fmla="*/ 31 h 31"/>
                <a:gd name="T78" fmla="*/ 2 w 24"/>
                <a:gd name="T79" fmla="*/ 31 h 31"/>
                <a:gd name="T80" fmla="*/ 19 w 24"/>
                <a:gd name="T81" fmla="*/ 20 h 31"/>
                <a:gd name="T82" fmla="*/ 17 w 24"/>
                <a:gd name="T83" fmla="*/ 22 h 31"/>
                <a:gd name="T84" fmla="*/ 21 w 24"/>
                <a:gd name="T85" fmla="*/ 19 h 31"/>
                <a:gd name="T86" fmla="*/ 20 w 24"/>
                <a:gd name="T87" fmla="*/ 19 h 31"/>
                <a:gd name="T88" fmla="*/ 19 w 24"/>
                <a:gd name="T89" fmla="*/ 20 h 31"/>
                <a:gd name="T90" fmla="*/ 5 w 24"/>
                <a:gd name="T91" fmla="*/ 6 h 31"/>
                <a:gd name="T92" fmla="*/ 4 w 24"/>
                <a:gd name="T93" fmla="*/ 9 h 31"/>
                <a:gd name="T94" fmla="*/ 5 w 24"/>
                <a:gd name="T95" fmla="*/ 8 h 31"/>
                <a:gd name="T96" fmla="*/ 5 w 24"/>
                <a:gd name="T97" fmla="*/ 7 h 31"/>
                <a:gd name="T98" fmla="*/ 5 w 24"/>
                <a:gd name="T99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" h="31">
                  <a:moveTo>
                    <a:pt x="2" y="31"/>
                  </a:moveTo>
                  <a:cubicBezTo>
                    <a:pt x="1" y="31"/>
                    <a:pt x="1" y="30"/>
                    <a:pt x="0" y="30"/>
                  </a:cubicBezTo>
                  <a:cubicBezTo>
                    <a:pt x="0" y="30"/>
                    <a:pt x="0" y="29"/>
                    <a:pt x="0" y="29"/>
                  </a:cubicBezTo>
                  <a:cubicBezTo>
                    <a:pt x="2" y="22"/>
                    <a:pt x="5" y="16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9" y="10"/>
                    <a:pt x="9" y="10"/>
                    <a:pt x="8" y="10"/>
                  </a:cubicBezTo>
                  <a:cubicBezTo>
                    <a:pt x="7" y="11"/>
                    <a:pt x="5" y="12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1"/>
                    <a:pt x="0" y="11"/>
                  </a:cubicBezTo>
                  <a:cubicBezTo>
                    <a:pt x="0" y="8"/>
                    <a:pt x="1" y="6"/>
                    <a:pt x="2" y="4"/>
                  </a:cubicBezTo>
                  <a:cubicBezTo>
                    <a:pt x="3" y="3"/>
                    <a:pt x="5" y="2"/>
                    <a:pt x="7" y="2"/>
                  </a:cubicBezTo>
                  <a:cubicBezTo>
                    <a:pt x="8" y="2"/>
                    <a:pt x="9" y="2"/>
                    <a:pt x="10" y="2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4"/>
                    <a:pt x="11" y="4"/>
                    <a:pt x="11" y="5"/>
                  </a:cubicBezTo>
                  <a:cubicBezTo>
                    <a:pt x="11" y="5"/>
                    <a:pt x="11" y="6"/>
                    <a:pt x="10" y="6"/>
                  </a:cubicBezTo>
                  <a:cubicBezTo>
                    <a:pt x="12" y="6"/>
                    <a:pt x="13" y="6"/>
                    <a:pt x="14" y="5"/>
                  </a:cubicBezTo>
                  <a:cubicBezTo>
                    <a:pt x="16" y="4"/>
                    <a:pt x="17" y="2"/>
                    <a:pt x="18" y="1"/>
                  </a:cubicBezTo>
                  <a:cubicBezTo>
                    <a:pt x="19" y="1"/>
                    <a:pt x="19" y="0"/>
                    <a:pt x="20" y="0"/>
                  </a:cubicBezTo>
                  <a:cubicBezTo>
                    <a:pt x="20" y="0"/>
                    <a:pt x="21" y="1"/>
                    <a:pt x="21" y="1"/>
                  </a:cubicBezTo>
                  <a:cubicBezTo>
                    <a:pt x="22" y="2"/>
                    <a:pt x="22" y="2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5"/>
                    <a:pt x="19" y="6"/>
                    <a:pt x="18" y="7"/>
                  </a:cubicBezTo>
                  <a:cubicBezTo>
                    <a:pt x="14" y="12"/>
                    <a:pt x="8" y="18"/>
                    <a:pt x="5" y="26"/>
                  </a:cubicBezTo>
                  <a:cubicBezTo>
                    <a:pt x="8" y="24"/>
                    <a:pt x="10" y="22"/>
                    <a:pt x="12" y="21"/>
                  </a:cubicBezTo>
                  <a:cubicBezTo>
                    <a:pt x="13" y="20"/>
                    <a:pt x="14" y="19"/>
                    <a:pt x="15" y="19"/>
                  </a:cubicBezTo>
                  <a:cubicBezTo>
                    <a:pt x="15" y="18"/>
                    <a:pt x="16" y="17"/>
                    <a:pt x="17" y="16"/>
                  </a:cubicBezTo>
                  <a:cubicBezTo>
                    <a:pt x="18" y="15"/>
                    <a:pt x="20" y="14"/>
                    <a:pt x="22" y="13"/>
                  </a:cubicBezTo>
                  <a:cubicBezTo>
                    <a:pt x="22" y="13"/>
                    <a:pt x="22" y="13"/>
                    <a:pt x="23" y="13"/>
                  </a:cubicBezTo>
                  <a:cubicBezTo>
                    <a:pt x="23" y="13"/>
                    <a:pt x="24" y="13"/>
                    <a:pt x="24" y="14"/>
                  </a:cubicBezTo>
                  <a:cubicBezTo>
                    <a:pt x="24" y="15"/>
                    <a:pt x="24" y="15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6"/>
                    <a:pt x="24" y="17"/>
                    <a:pt x="24" y="18"/>
                  </a:cubicBezTo>
                  <a:cubicBezTo>
                    <a:pt x="24" y="22"/>
                    <a:pt x="22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6"/>
                    <a:pt x="16" y="26"/>
                    <a:pt x="15" y="26"/>
                  </a:cubicBezTo>
                  <a:cubicBezTo>
                    <a:pt x="14" y="25"/>
                    <a:pt x="13" y="25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7"/>
                    <a:pt x="6" y="29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lose/>
                  <a:moveTo>
                    <a:pt x="19" y="20"/>
                  </a:moveTo>
                  <a:cubicBezTo>
                    <a:pt x="18" y="21"/>
                    <a:pt x="18" y="21"/>
                    <a:pt x="17" y="22"/>
                  </a:cubicBezTo>
                  <a:cubicBezTo>
                    <a:pt x="19" y="22"/>
                    <a:pt x="20" y="21"/>
                    <a:pt x="21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19" y="19"/>
                    <a:pt x="19" y="20"/>
                  </a:cubicBezTo>
                  <a:close/>
                  <a:moveTo>
                    <a:pt x="5" y="6"/>
                  </a:moveTo>
                  <a:cubicBezTo>
                    <a:pt x="4" y="7"/>
                    <a:pt x="4" y="8"/>
                    <a:pt x="4" y="9"/>
                  </a:cubicBezTo>
                  <a:cubicBezTo>
                    <a:pt x="4" y="9"/>
                    <a:pt x="5" y="8"/>
                    <a:pt x="5" y="8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4" y="7"/>
                    <a:pt x="5" y="6"/>
                    <a:pt x="5" y="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 sz="240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62"/>
          <p:cNvGrpSpPr/>
          <p:nvPr/>
        </p:nvGrpSpPr>
        <p:grpSpPr>
          <a:xfrm>
            <a:off x="9757607" y="4978512"/>
            <a:ext cx="644365" cy="293706"/>
            <a:chOff x="7318883" y="3734806"/>
            <a:chExt cx="483393" cy="220334"/>
          </a:xfrm>
        </p:grpSpPr>
        <p:sp>
          <p:nvSpPr>
            <p:cNvPr id="156" name="Freeform 29"/>
            <p:cNvSpPr/>
            <p:nvPr/>
          </p:nvSpPr>
          <p:spPr bwMode="auto">
            <a:xfrm>
              <a:off x="7318883" y="3740761"/>
              <a:ext cx="144066" cy="176267"/>
            </a:xfrm>
            <a:custGeom>
              <a:avLst/>
              <a:gdLst>
                <a:gd name="T0" fmla="*/ 8 w 23"/>
                <a:gd name="T1" fmla="*/ 28 h 28"/>
                <a:gd name="T2" fmla="*/ 3 w 23"/>
                <a:gd name="T3" fmla="*/ 26 h 28"/>
                <a:gd name="T4" fmla="*/ 1 w 23"/>
                <a:gd name="T5" fmla="*/ 20 h 28"/>
                <a:gd name="T6" fmla="*/ 4 w 23"/>
                <a:gd name="T7" fmla="*/ 18 h 28"/>
                <a:gd name="T8" fmla="*/ 6 w 23"/>
                <a:gd name="T9" fmla="*/ 18 h 28"/>
                <a:gd name="T10" fmla="*/ 7 w 23"/>
                <a:gd name="T11" fmla="*/ 20 h 28"/>
                <a:gd name="T12" fmla="*/ 6 w 23"/>
                <a:gd name="T13" fmla="*/ 21 h 28"/>
                <a:gd name="T14" fmla="*/ 4 w 23"/>
                <a:gd name="T15" fmla="*/ 22 h 28"/>
                <a:gd name="T16" fmla="*/ 4 w 23"/>
                <a:gd name="T17" fmla="*/ 22 h 28"/>
                <a:gd name="T18" fmla="*/ 8 w 23"/>
                <a:gd name="T19" fmla="*/ 24 h 28"/>
                <a:gd name="T20" fmla="*/ 8 w 23"/>
                <a:gd name="T21" fmla="*/ 24 h 28"/>
                <a:gd name="T22" fmla="*/ 14 w 23"/>
                <a:gd name="T23" fmla="*/ 21 h 28"/>
                <a:gd name="T24" fmla="*/ 15 w 23"/>
                <a:gd name="T25" fmla="*/ 16 h 28"/>
                <a:gd name="T26" fmla="*/ 14 w 23"/>
                <a:gd name="T27" fmla="*/ 16 h 28"/>
                <a:gd name="T28" fmla="*/ 13 w 23"/>
                <a:gd name="T29" fmla="*/ 16 h 28"/>
                <a:gd name="T30" fmla="*/ 9 w 23"/>
                <a:gd name="T31" fmla="*/ 18 h 28"/>
                <a:gd name="T32" fmla="*/ 9 w 23"/>
                <a:gd name="T33" fmla="*/ 18 h 28"/>
                <a:gd name="T34" fmla="*/ 7 w 23"/>
                <a:gd name="T35" fmla="*/ 17 h 28"/>
                <a:gd name="T36" fmla="*/ 8 w 23"/>
                <a:gd name="T37" fmla="*/ 15 h 28"/>
                <a:gd name="T38" fmla="*/ 11 w 23"/>
                <a:gd name="T39" fmla="*/ 13 h 28"/>
                <a:gd name="T40" fmla="*/ 20 w 23"/>
                <a:gd name="T41" fmla="*/ 3 h 28"/>
                <a:gd name="T42" fmla="*/ 8 w 23"/>
                <a:gd name="T43" fmla="*/ 11 h 28"/>
                <a:gd name="T44" fmla="*/ 7 w 23"/>
                <a:gd name="T45" fmla="*/ 11 h 28"/>
                <a:gd name="T46" fmla="*/ 5 w 23"/>
                <a:gd name="T47" fmla="*/ 11 h 28"/>
                <a:gd name="T48" fmla="*/ 6 w 23"/>
                <a:gd name="T49" fmla="*/ 9 h 28"/>
                <a:gd name="T50" fmla="*/ 21 w 23"/>
                <a:gd name="T51" fmla="*/ 0 h 28"/>
                <a:gd name="T52" fmla="*/ 22 w 23"/>
                <a:gd name="T53" fmla="*/ 0 h 28"/>
                <a:gd name="T54" fmla="*/ 23 w 23"/>
                <a:gd name="T55" fmla="*/ 1 h 28"/>
                <a:gd name="T56" fmla="*/ 23 w 23"/>
                <a:gd name="T57" fmla="*/ 2 h 28"/>
                <a:gd name="T58" fmla="*/ 17 w 23"/>
                <a:gd name="T59" fmla="*/ 13 h 28"/>
                <a:gd name="T60" fmla="*/ 18 w 23"/>
                <a:gd name="T61" fmla="*/ 15 h 28"/>
                <a:gd name="T62" fmla="*/ 15 w 23"/>
                <a:gd name="T63" fmla="*/ 25 h 28"/>
                <a:gd name="T64" fmla="*/ 8 w 23"/>
                <a:gd name="T6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" h="28">
                  <a:moveTo>
                    <a:pt x="8" y="28"/>
                  </a:moveTo>
                  <a:cubicBezTo>
                    <a:pt x="6" y="28"/>
                    <a:pt x="4" y="27"/>
                    <a:pt x="3" y="26"/>
                  </a:cubicBezTo>
                  <a:cubicBezTo>
                    <a:pt x="2" y="25"/>
                    <a:pt x="0" y="23"/>
                    <a:pt x="1" y="20"/>
                  </a:cubicBezTo>
                  <a:cubicBezTo>
                    <a:pt x="1" y="19"/>
                    <a:pt x="2" y="18"/>
                    <a:pt x="4" y="18"/>
                  </a:cubicBezTo>
                  <a:cubicBezTo>
                    <a:pt x="5" y="18"/>
                    <a:pt x="6" y="18"/>
                    <a:pt x="6" y="18"/>
                  </a:cubicBezTo>
                  <a:cubicBezTo>
                    <a:pt x="7" y="18"/>
                    <a:pt x="7" y="19"/>
                    <a:pt x="7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1"/>
                    <a:pt x="4" y="21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3"/>
                    <a:pt x="6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10" y="24"/>
                    <a:pt x="12" y="23"/>
                    <a:pt x="14" y="21"/>
                  </a:cubicBezTo>
                  <a:cubicBezTo>
                    <a:pt x="15" y="20"/>
                    <a:pt x="16" y="18"/>
                    <a:pt x="15" y="16"/>
                  </a:cubicBezTo>
                  <a:cubicBezTo>
                    <a:pt x="15" y="16"/>
                    <a:pt x="15" y="16"/>
                    <a:pt x="14" y="16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7"/>
                    <a:pt x="11" y="17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8"/>
                    <a:pt x="8" y="17"/>
                    <a:pt x="7" y="17"/>
                  </a:cubicBezTo>
                  <a:cubicBezTo>
                    <a:pt x="7" y="16"/>
                    <a:pt x="7" y="15"/>
                    <a:pt x="8" y="15"/>
                  </a:cubicBezTo>
                  <a:cubicBezTo>
                    <a:pt x="9" y="14"/>
                    <a:pt x="10" y="14"/>
                    <a:pt x="11" y="13"/>
                  </a:cubicBezTo>
                  <a:cubicBezTo>
                    <a:pt x="16" y="11"/>
                    <a:pt x="19" y="7"/>
                    <a:pt x="20" y="3"/>
                  </a:cubicBezTo>
                  <a:cubicBezTo>
                    <a:pt x="15" y="4"/>
                    <a:pt x="11" y="8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6" y="11"/>
                    <a:pt x="5" y="11"/>
                  </a:cubicBezTo>
                  <a:cubicBezTo>
                    <a:pt x="5" y="10"/>
                    <a:pt x="5" y="10"/>
                    <a:pt x="6" y="9"/>
                  </a:cubicBezTo>
                  <a:cubicBezTo>
                    <a:pt x="9" y="5"/>
                    <a:pt x="15" y="0"/>
                    <a:pt x="21" y="0"/>
                  </a:cubicBezTo>
                  <a:cubicBezTo>
                    <a:pt x="21" y="0"/>
                    <a:pt x="22" y="0"/>
                    <a:pt x="22" y="0"/>
                  </a:cubicBezTo>
                  <a:cubicBezTo>
                    <a:pt x="22" y="0"/>
                    <a:pt x="23" y="0"/>
                    <a:pt x="23" y="1"/>
                  </a:cubicBezTo>
                  <a:cubicBezTo>
                    <a:pt x="23" y="1"/>
                    <a:pt x="23" y="1"/>
                    <a:pt x="23" y="2"/>
                  </a:cubicBezTo>
                  <a:cubicBezTo>
                    <a:pt x="23" y="7"/>
                    <a:pt x="20" y="11"/>
                    <a:pt x="17" y="13"/>
                  </a:cubicBezTo>
                  <a:cubicBezTo>
                    <a:pt x="17" y="14"/>
                    <a:pt x="18" y="14"/>
                    <a:pt x="18" y="15"/>
                  </a:cubicBezTo>
                  <a:cubicBezTo>
                    <a:pt x="19" y="18"/>
                    <a:pt x="18" y="22"/>
                    <a:pt x="15" y="25"/>
                  </a:cubicBezTo>
                  <a:cubicBezTo>
                    <a:pt x="13" y="26"/>
                    <a:pt x="10" y="28"/>
                    <a:pt x="8" y="2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 sz="240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57" name="Freeform 30"/>
            <p:cNvSpPr>
              <a:spLocks noEditPoints="1"/>
            </p:cNvSpPr>
            <p:nvPr/>
          </p:nvSpPr>
          <p:spPr bwMode="auto">
            <a:xfrm>
              <a:off x="7443898" y="3740762"/>
              <a:ext cx="164306" cy="170312"/>
            </a:xfrm>
            <a:custGeom>
              <a:avLst/>
              <a:gdLst>
                <a:gd name="T0" fmla="*/ 10 w 26"/>
                <a:gd name="T1" fmla="*/ 27 h 27"/>
                <a:gd name="T2" fmla="*/ 9 w 26"/>
                <a:gd name="T3" fmla="*/ 27 h 27"/>
                <a:gd name="T4" fmla="*/ 2 w 26"/>
                <a:gd name="T5" fmla="*/ 22 h 27"/>
                <a:gd name="T6" fmla="*/ 8 w 26"/>
                <a:gd name="T7" fmla="*/ 6 h 27"/>
                <a:gd name="T8" fmla="*/ 17 w 26"/>
                <a:gd name="T9" fmla="*/ 0 h 27"/>
                <a:gd name="T10" fmla="*/ 23 w 26"/>
                <a:gd name="T11" fmla="*/ 3 h 27"/>
                <a:gd name="T12" fmla="*/ 26 w 26"/>
                <a:gd name="T13" fmla="*/ 9 h 27"/>
                <a:gd name="T14" fmla="*/ 19 w 26"/>
                <a:gd name="T15" fmla="*/ 22 h 27"/>
                <a:gd name="T16" fmla="*/ 10 w 26"/>
                <a:gd name="T17" fmla="*/ 27 h 27"/>
                <a:gd name="T18" fmla="*/ 6 w 26"/>
                <a:gd name="T19" fmla="*/ 14 h 27"/>
                <a:gd name="T20" fmla="*/ 6 w 26"/>
                <a:gd name="T21" fmla="*/ 14 h 27"/>
                <a:gd name="T22" fmla="*/ 6 w 26"/>
                <a:gd name="T23" fmla="*/ 22 h 27"/>
                <a:gd name="T24" fmla="*/ 9 w 26"/>
                <a:gd name="T25" fmla="*/ 23 h 27"/>
                <a:gd name="T26" fmla="*/ 14 w 26"/>
                <a:gd name="T27" fmla="*/ 22 h 27"/>
                <a:gd name="T28" fmla="*/ 21 w 26"/>
                <a:gd name="T29" fmla="*/ 13 h 27"/>
                <a:gd name="T30" fmla="*/ 20 w 26"/>
                <a:gd name="T31" fmla="*/ 5 h 27"/>
                <a:gd name="T32" fmla="*/ 18 w 26"/>
                <a:gd name="T33" fmla="*/ 4 h 27"/>
                <a:gd name="T34" fmla="*/ 19 w 26"/>
                <a:gd name="T35" fmla="*/ 5 h 27"/>
                <a:gd name="T36" fmla="*/ 15 w 26"/>
                <a:gd name="T37" fmla="*/ 10 h 27"/>
                <a:gd name="T38" fmla="*/ 15 w 26"/>
                <a:gd name="T39" fmla="*/ 10 h 27"/>
                <a:gd name="T40" fmla="*/ 14 w 26"/>
                <a:gd name="T41" fmla="*/ 10 h 27"/>
                <a:gd name="T42" fmla="*/ 14 w 26"/>
                <a:gd name="T43" fmla="*/ 9 h 27"/>
                <a:gd name="T44" fmla="*/ 16 w 26"/>
                <a:gd name="T45" fmla="*/ 6 h 27"/>
                <a:gd name="T46" fmla="*/ 15 w 26"/>
                <a:gd name="T47" fmla="*/ 5 h 27"/>
                <a:gd name="T48" fmla="*/ 15 w 26"/>
                <a:gd name="T49" fmla="*/ 5 h 27"/>
                <a:gd name="T50" fmla="*/ 12 w 26"/>
                <a:gd name="T51" fmla="*/ 7 h 27"/>
                <a:gd name="T52" fmla="*/ 11 w 26"/>
                <a:gd name="T53" fmla="*/ 7 h 27"/>
                <a:gd name="T54" fmla="*/ 11 w 26"/>
                <a:gd name="T55" fmla="*/ 16 h 27"/>
                <a:gd name="T56" fmla="*/ 11 w 26"/>
                <a:gd name="T57" fmla="*/ 17 h 27"/>
                <a:gd name="T58" fmla="*/ 10 w 26"/>
                <a:gd name="T59" fmla="*/ 18 h 27"/>
                <a:gd name="T60" fmla="*/ 9 w 26"/>
                <a:gd name="T61" fmla="*/ 17 h 27"/>
                <a:gd name="T62" fmla="*/ 6 w 26"/>
                <a:gd name="T63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" h="27">
                  <a:moveTo>
                    <a:pt x="10" y="27"/>
                  </a:moveTo>
                  <a:cubicBezTo>
                    <a:pt x="10" y="27"/>
                    <a:pt x="9" y="27"/>
                    <a:pt x="9" y="27"/>
                  </a:cubicBezTo>
                  <a:cubicBezTo>
                    <a:pt x="7" y="27"/>
                    <a:pt x="3" y="25"/>
                    <a:pt x="2" y="22"/>
                  </a:cubicBezTo>
                  <a:cubicBezTo>
                    <a:pt x="0" y="16"/>
                    <a:pt x="4" y="10"/>
                    <a:pt x="8" y="6"/>
                  </a:cubicBezTo>
                  <a:cubicBezTo>
                    <a:pt x="10" y="2"/>
                    <a:pt x="14" y="0"/>
                    <a:pt x="17" y="0"/>
                  </a:cubicBezTo>
                  <a:cubicBezTo>
                    <a:pt x="20" y="0"/>
                    <a:pt x="22" y="1"/>
                    <a:pt x="23" y="3"/>
                  </a:cubicBezTo>
                  <a:cubicBezTo>
                    <a:pt x="25" y="5"/>
                    <a:pt x="26" y="7"/>
                    <a:pt x="26" y="9"/>
                  </a:cubicBezTo>
                  <a:cubicBezTo>
                    <a:pt x="25" y="14"/>
                    <a:pt x="22" y="19"/>
                    <a:pt x="19" y="22"/>
                  </a:cubicBezTo>
                  <a:cubicBezTo>
                    <a:pt x="16" y="25"/>
                    <a:pt x="13" y="27"/>
                    <a:pt x="10" y="27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5" y="16"/>
                    <a:pt x="4" y="20"/>
                    <a:pt x="6" y="22"/>
                  </a:cubicBezTo>
                  <a:cubicBezTo>
                    <a:pt x="7" y="23"/>
                    <a:pt x="8" y="23"/>
                    <a:pt x="9" y="23"/>
                  </a:cubicBezTo>
                  <a:cubicBezTo>
                    <a:pt x="11" y="23"/>
                    <a:pt x="12" y="23"/>
                    <a:pt x="14" y="22"/>
                  </a:cubicBezTo>
                  <a:cubicBezTo>
                    <a:pt x="17" y="20"/>
                    <a:pt x="20" y="17"/>
                    <a:pt x="21" y="13"/>
                  </a:cubicBezTo>
                  <a:cubicBezTo>
                    <a:pt x="22" y="11"/>
                    <a:pt x="23" y="7"/>
                    <a:pt x="20" y="5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8" y="4"/>
                    <a:pt x="19" y="5"/>
                    <a:pt x="19" y="5"/>
                  </a:cubicBezTo>
                  <a:cubicBezTo>
                    <a:pt x="19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9"/>
                    <a:pt x="14" y="9"/>
                  </a:cubicBezTo>
                  <a:cubicBezTo>
                    <a:pt x="15" y="8"/>
                    <a:pt x="16" y="6"/>
                    <a:pt x="16" y="6"/>
                  </a:cubicBezTo>
                  <a:cubicBezTo>
                    <a:pt x="16" y="6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3" y="6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0"/>
                    <a:pt x="9" y="13"/>
                    <a:pt x="11" y="16"/>
                  </a:cubicBezTo>
                  <a:cubicBezTo>
                    <a:pt x="11" y="16"/>
                    <a:pt x="11" y="16"/>
                    <a:pt x="11" y="17"/>
                  </a:cubicBezTo>
                  <a:cubicBezTo>
                    <a:pt x="11" y="17"/>
                    <a:pt x="10" y="18"/>
                    <a:pt x="10" y="18"/>
                  </a:cubicBezTo>
                  <a:cubicBezTo>
                    <a:pt x="9" y="18"/>
                    <a:pt x="9" y="17"/>
                    <a:pt x="9" y="17"/>
                  </a:cubicBezTo>
                  <a:cubicBezTo>
                    <a:pt x="8" y="16"/>
                    <a:pt x="7" y="15"/>
                    <a:pt x="6" y="1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58" name="Freeform 31"/>
            <p:cNvSpPr>
              <a:spLocks noEditPoints="1"/>
            </p:cNvSpPr>
            <p:nvPr/>
          </p:nvSpPr>
          <p:spPr bwMode="auto">
            <a:xfrm>
              <a:off x="7564151" y="3734806"/>
              <a:ext cx="238125" cy="220334"/>
            </a:xfrm>
            <a:custGeom>
              <a:avLst/>
              <a:gdLst>
                <a:gd name="T0" fmla="*/ 2 w 38"/>
                <a:gd name="T1" fmla="*/ 35 h 35"/>
                <a:gd name="T2" fmla="*/ 1 w 38"/>
                <a:gd name="T3" fmla="*/ 34 h 35"/>
                <a:gd name="T4" fmla="*/ 1 w 38"/>
                <a:gd name="T5" fmla="*/ 32 h 35"/>
                <a:gd name="T6" fmla="*/ 1 w 38"/>
                <a:gd name="T7" fmla="*/ 32 h 35"/>
                <a:gd name="T8" fmla="*/ 17 w 38"/>
                <a:gd name="T9" fmla="*/ 14 h 35"/>
                <a:gd name="T10" fmla="*/ 18 w 38"/>
                <a:gd name="T11" fmla="*/ 13 h 35"/>
                <a:gd name="T12" fmla="*/ 15 w 38"/>
                <a:gd name="T13" fmla="*/ 13 h 35"/>
                <a:gd name="T14" fmla="*/ 14 w 38"/>
                <a:gd name="T15" fmla="*/ 11 h 35"/>
                <a:gd name="T16" fmla="*/ 24 w 38"/>
                <a:gd name="T17" fmla="*/ 0 h 35"/>
                <a:gd name="T18" fmla="*/ 26 w 38"/>
                <a:gd name="T19" fmla="*/ 0 h 35"/>
                <a:gd name="T20" fmla="*/ 28 w 38"/>
                <a:gd name="T21" fmla="*/ 0 h 35"/>
                <a:gd name="T22" fmla="*/ 29 w 38"/>
                <a:gd name="T23" fmla="*/ 0 h 35"/>
                <a:gd name="T24" fmla="*/ 30 w 38"/>
                <a:gd name="T25" fmla="*/ 2 h 35"/>
                <a:gd name="T26" fmla="*/ 30 w 38"/>
                <a:gd name="T27" fmla="*/ 3 h 35"/>
                <a:gd name="T28" fmla="*/ 35 w 38"/>
                <a:gd name="T29" fmla="*/ 0 h 35"/>
                <a:gd name="T30" fmla="*/ 36 w 38"/>
                <a:gd name="T31" fmla="*/ 0 h 35"/>
                <a:gd name="T32" fmla="*/ 37 w 38"/>
                <a:gd name="T33" fmla="*/ 1 h 35"/>
                <a:gd name="T34" fmla="*/ 38 w 38"/>
                <a:gd name="T35" fmla="*/ 3 h 35"/>
                <a:gd name="T36" fmla="*/ 26 w 38"/>
                <a:gd name="T37" fmla="*/ 12 h 35"/>
                <a:gd name="T38" fmla="*/ 26 w 38"/>
                <a:gd name="T39" fmla="*/ 12 h 35"/>
                <a:gd name="T40" fmla="*/ 24 w 38"/>
                <a:gd name="T41" fmla="*/ 12 h 35"/>
                <a:gd name="T42" fmla="*/ 19 w 38"/>
                <a:gd name="T43" fmla="*/ 18 h 35"/>
                <a:gd name="T44" fmla="*/ 13 w 38"/>
                <a:gd name="T45" fmla="*/ 23 h 35"/>
                <a:gd name="T46" fmla="*/ 29 w 38"/>
                <a:gd name="T47" fmla="*/ 15 h 35"/>
                <a:gd name="T48" fmla="*/ 29 w 38"/>
                <a:gd name="T49" fmla="*/ 15 h 35"/>
                <a:gd name="T50" fmla="*/ 30 w 38"/>
                <a:gd name="T51" fmla="*/ 16 h 35"/>
                <a:gd name="T52" fmla="*/ 33 w 38"/>
                <a:gd name="T53" fmla="*/ 18 h 35"/>
                <a:gd name="T54" fmla="*/ 31 w 38"/>
                <a:gd name="T55" fmla="*/ 25 h 35"/>
                <a:gd name="T56" fmla="*/ 21 w 38"/>
                <a:gd name="T57" fmla="*/ 31 h 35"/>
                <a:gd name="T58" fmla="*/ 16 w 38"/>
                <a:gd name="T59" fmla="*/ 27 h 35"/>
                <a:gd name="T60" fmla="*/ 16 w 38"/>
                <a:gd name="T61" fmla="*/ 26 h 35"/>
                <a:gd name="T62" fmla="*/ 13 w 38"/>
                <a:gd name="T63" fmla="*/ 29 h 35"/>
                <a:gd name="T64" fmla="*/ 3 w 38"/>
                <a:gd name="T65" fmla="*/ 35 h 35"/>
                <a:gd name="T66" fmla="*/ 2 w 38"/>
                <a:gd name="T67" fmla="*/ 35 h 35"/>
                <a:gd name="T68" fmla="*/ 21 w 38"/>
                <a:gd name="T69" fmla="*/ 24 h 35"/>
                <a:gd name="T70" fmla="*/ 20 w 38"/>
                <a:gd name="T71" fmla="*/ 25 h 35"/>
                <a:gd name="T72" fmla="*/ 20 w 38"/>
                <a:gd name="T73" fmla="*/ 26 h 35"/>
                <a:gd name="T74" fmla="*/ 21 w 38"/>
                <a:gd name="T75" fmla="*/ 27 h 35"/>
                <a:gd name="T76" fmla="*/ 22 w 38"/>
                <a:gd name="T77" fmla="*/ 27 h 35"/>
                <a:gd name="T78" fmla="*/ 21 w 38"/>
                <a:gd name="T79" fmla="*/ 24 h 35"/>
                <a:gd name="T80" fmla="*/ 29 w 38"/>
                <a:gd name="T81" fmla="*/ 20 h 35"/>
                <a:gd name="T82" fmla="*/ 28 w 38"/>
                <a:gd name="T83" fmla="*/ 20 h 35"/>
                <a:gd name="T84" fmla="*/ 25 w 38"/>
                <a:gd name="T85" fmla="*/ 25 h 35"/>
                <a:gd name="T86" fmla="*/ 27 w 38"/>
                <a:gd name="T87" fmla="*/ 24 h 35"/>
                <a:gd name="T88" fmla="*/ 29 w 38"/>
                <a:gd name="T89" fmla="*/ 20 h 35"/>
                <a:gd name="T90" fmla="*/ 29 w 38"/>
                <a:gd name="T91" fmla="*/ 20 h 35"/>
                <a:gd name="T92" fmla="*/ 29 w 38"/>
                <a:gd name="T93" fmla="*/ 20 h 35"/>
                <a:gd name="T94" fmla="*/ 29 w 38"/>
                <a:gd name="T95" fmla="*/ 20 h 35"/>
                <a:gd name="T96" fmla="*/ 17 w 38"/>
                <a:gd name="T97" fmla="*/ 10 h 35"/>
                <a:gd name="T98" fmla="*/ 18 w 38"/>
                <a:gd name="T99" fmla="*/ 10 h 35"/>
                <a:gd name="T100" fmla="*/ 21 w 38"/>
                <a:gd name="T101" fmla="*/ 9 h 35"/>
                <a:gd name="T102" fmla="*/ 20 w 38"/>
                <a:gd name="T103" fmla="*/ 7 h 35"/>
                <a:gd name="T104" fmla="*/ 22 w 38"/>
                <a:gd name="T105" fmla="*/ 4 h 35"/>
                <a:gd name="T106" fmla="*/ 17 w 38"/>
                <a:gd name="T107" fmla="*/ 10 h 35"/>
                <a:gd name="T108" fmla="*/ 27 w 38"/>
                <a:gd name="T109" fmla="*/ 4 h 35"/>
                <a:gd name="T110" fmla="*/ 24 w 38"/>
                <a:gd name="T111" fmla="*/ 6 h 35"/>
                <a:gd name="T112" fmla="*/ 24 w 38"/>
                <a:gd name="T113" fmla="*/ 8 h 35"/>
                <a:gd name="T114" fmla="*/ 27 w 38"/>
                <a:gd name="T115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" h="35">
                  <a:moveTo>
                    <a:pt x="2" y="35"/>
                  </a:moveTo>
                  <a:cubicBezTo>
                    <a:pt x="2" y="35"/>
                    <a:pt x="1" y="35"/>
                    <a:pt x="1" y="34"/>
                  </a:cubicBezTo>
                  <a:cubicBezTo>
                    <a:pt x="0" y="34"/>
                    <a:pt x="1" y="33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6" y="26"/>
                    <a:pt x="11" y="20"/>
                    <a:pt x="17" y="14"/>
                  </a:cubicBezTo>
                  <a:cubicBezTo>
                    <a:pt x="17" y="14"/>
                    <a:pt x="18" y="14"/>
                    <a:pt x="18" y="13"/>
                  </a:cubicBezTo>
                  <a:cubicBezTo>
                    <a:pt x="17" y="13"/>
                    <a:pt x="16" y="13"/>
                    <a:pt x="15" y="13"/>
                  </a:cubicBezTo>
                  <a:cubicBezTo>
                    <a:pt x="14" y="12"/>
                    <a:pt x="14" y="12"/>
                    <a:pt x="14" y="11"/>
                  </a:cubicBezTo>
                  <a:cubicBezTo>
                    <a:pt x="14" y="6"/>
                    <a:pt x="19" y="0"/>
                    <a:pt x="24" y="0"/>
                  </a:cubicBezTo>
                  <a:cubicBezTo>
                    <a:pt x="25" y="0"/>
                    <a:pt x="25" y="0"/>
                    <a:pt x="26" y="0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0" y="0"/>
                    <a:pt x="30" y="1"/>
                    <a:pt x="30" y="2"/>
                  </a:cubicBezTo>
                  <a:cubicBezTo>
                    <a:pt x="30" y="2"/>
                    <a:pt x="30" y="3"/>
                    <a:pt x="30" y="3"/>
                  </a:cubicBezTo>
                  <a:cubicBezTo>
                    <a:pt x="32" y="2"/>
                    <a:pt x="34" y="1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7" y="1"/>
                    <a:pt x="37" y="1"/>
                  </a:cubicBezTo>
                  <a:cubicBezTo>
                    <a:pt x="38" y="2"/>
                    <a:pt x="38" y="2"/>
                    <a:pt x="38" y="3"/>
                  </a:cubicBezTo>
                  <a:cubicBezTo>
                    <a:pt x="36" y="7"/>
                    <a:pt x="31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5" y="12"/>
                    <a:pt x="24" y="12"/>
                  </a:cubicBezTo>
                  <a:cubicBezTo>
                    <a:pt x="23" y="14"/>
                    <a:pt x="21" y="16"/>
                    <a:pt x="19" y="18"/>
                  </a:cubicBezTo>
                  <a:cubicBezTo>
                    <a:pt x="17" y="20"/>
                    <a:pt x="15" y="21"/>
                    <a:pt x="13" y="23"/>
                  </a:cubicBezTo>
                  <a:cubicBezTo>
                    <a:pt x="18" y="20"/>
                    <a:pt x="23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0" y="15"/>
                    <a:pt x="30" y="16"/>
                    <a:pt x="30" y="16"/>
                  </a:cubicBezTo>
                  <a:cubicBezTo>
                    <a:pt x="32" y="16"/>
                    <a:pt x="32" y="17"/>
                    <a:pt x="33" y="18"/>
                  </a:cubicBezTo>
                  <a:cubicBezTo>
                    <a:pt x="33" y="21"/>
                    <a:pt x="33" y="24"/>
                    <a:pt x="31" y="25"/>
                  </a:cubicBezTo>
                  <a:cubicBezTo>
                    <a:pt x="29" y="28"/>
                    <a:pt x="25" y="31"/>
                    <a:pt x="21" y="31"/>
                  </a:cubicBezTo>
                  <a:cubicBezTo>
                    <a:pt x="19" y="31"/>
                    <a:pt x="17" y="30"/>
                    <a:pt x="16" y="27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7"/>
                    <a:pt x="14" y="28"/>
                    <a:pt x="13" y="29"/>
                  </a:cubicBezTo>
                  <a:cubicBezTo>
                    <a:pt x="10" y="31"/>
                    <a:pt x="7" y="33"/>
                    <a:pt x="3" y="35"/>
                  </a:cubicBezTo>
                  <a:cubicBezTo>
                    <a:pt x="3" y="35"/>
                    <a:pt x="3" y="35"/>
                    <a:pt x="2" y="35"/>
                  </a:cubicBezTo>
                  <a:close/>
                  <a:moveTo>
                    <a:pt x="21" y="24"/>
                  </a:moveTo>
                  <a:cubicBezTo>
                    <a:pt x="21" y="25"/>
                    <a:pt x="21" y="25"/>
                    <a:pt x="20" y="25"/>
                  </a:cubicBezTo>
                  <a:cubicBezTo>
                    <a:pt x="20" y="25"/>
                    <a:pt x="20" y="26"/>
                    <a:pt x="20" y="26"/>
                  </a:cubicBezTo>
                  <a:cubicBezTo>
                    <a:pt x="20" y="27"/>
                    <a:pt x="21" y="27"/>
                    <a:pt x="21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1" y="25"/>
                    <a:pt x="21" y="24"/>
                  </a:cubicBezTo>
                  <a:close/>
                  <a:moveTo>
                    <a:pt x="29" y="20"/>
                  </a:moveTo>
                  <a:cubicBezTo>
                    <a:pt x="29" y="20"/>
                    <a:pt x="29" y="20"/>
                    <a:pt x="28" y="20"/>
                  </a:cubicBezTo>
                  <a:cubicBezTo>
                    <a:pt x="26" y="21"/>
                    <a:pt x="25" y="23"/>
                    <a:pt x="25" y="25"/>
                  </a:cubicBezTo>
                  <a:cubicBezTo>
                    <a:pt x="26" y="25"/>
                    <a:pt x="27" y="25"/>
                    <a:pt x="27" y="24"/>
                  </a:cubicBezTo>
                  <a:cubicBezTo>
                    <a:pt x="29" y="23"/>
                    <a:pt x="30" y="21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lose/>
                  <a:moveTo>
                    <a:pt x="17" y="10"/>
                  </a:moveTo>
                  <a:cubicBezTo>
                    <a:pt x="17" y="10"/>
                    <a:pt x="18" y="10"/>
                    <a:pt x="18" y="10"/>
                  </a:cubicBezTo>
                  <a:cubicBezTo>
                    <a:pt x="19" y="10"/>
                    <a:pt x="20" y="10"/>
                    <a:pt x="21" y="9"/>
                  </a:cubicBezTo>
                  <a:cubicBezTo>
                    <a:pt x="20" y="9"/>
                    <a:pt x="20" y="8"/>
                    <a:pt x="20" y="7"/>
                  </a:cubicBezTo>
                  <a:cubicBezTo>
                    <a:pt x="20" y="6"/>
                    <a:pt x="21" y="5"/>
                    <a:pt x="22" y="4"/>
                  </a:cubicBezTo>
                  <a:cubicBezTo>
                    <a:pt x="20" y="5"/>
                    <a:pt x="18" y="7"/>
                    <a:pt x="17" y="10"/>
                  </a:cubicBezTo>
                  <a:close/>
                  <a:moveTo>
                    <a:pt x="27" y="4"/>
                  </a:moveTo>
                  <a:cubicBezTo>
                    <a:pt x="26" y="4"/>
                    <a:pt x="25" y="5"/>
                    <a:pt x="24" y="6"/>
                  </a:cubicBezTo>
                  <a:cubicBezTo>
                    <a:pt x="24" y="7"/>
                    <a:pt x="24" y="7"/>
                    <a:pt x="24" y="8"/>
                  </a:cubicBezTo>
                  <a:cubicBezTo>
                    <a:pt x="25" y="7"/>
                    <a:pt x="26" y="5"/>
                    <a:pt x="27" y="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 sz="240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64"/>
          <p:cNvGrpSpPr/>
          <p:nvPr/>
        </p:nvGrpSpPr>
        <p:grpSpPr>
          <a:xfrm>
            <a:off x="6212800" y="2143923"/>
            <a:ext cx="1533147" cy="1487579"/>
            <a:chOff x="4659622" y="1608338"/>
            <a:chExt cx="1150144" cy="1115960"/>
          </a:xfrm>
        </p:grpSpPr>
        <p:sp>
          <p:nvSpPr>
            <p:cNvPr id="160" name="Freeform 33"/>
            <p:cNvSpPr/>
            <p:nvPr/>
          </p:nvSpPr>
          <p:spPr bwMode="auto">
            <a:xfrm>
              <a:off x="5463889" y="1868521"/>
              <a:ext cx="195263" cy="227480"/>
            </a:xfrm>
            <a:custGeom>
              <a:avLst/>
              <a:gdLst>
                <a:gd name="T0" fmla="*/ 2 w 31"/>
                <a:gd name="T1" fmla="*/ 36 h 36"/>
                <a:gd name="T2" fmla="*/ 0 w 31"/>
                <a:gd name="T3" fmla="*/ 35 h 36"/>
                <a:gd name="T4" fmla="*/ 3 w 31"/>
                <a:gd name="T5" fmla="*/ 26 h 36"/>
                <a:gd name="T6" fmla="*/ 3 w 31"/>
                <a:gd name="T7" fmla="*/ 26 h 36"/>
                <a:gd name="T8" fmla="*/ 11 w 31"/>
                <a:gd name="T9" fmla="*/ 15 h 36"/>
                <a:gd name="T10" fmla="*/ 21 w 31"/>
                <a:gd name="T11" fmla="*/ 5 h 36"/>
                <a:gd name="T12" fmla="*/ 30 w 31"/>
                <a:gd name="T13" fmla="*/ 0 h 36"/>
                <a:gd name="T14" fmla="*/ 30 w 31"/>
                <a:gd name="T15" fmla="*/ 0 h 36"/>
                <a:gd name="T16" fmla="*/ 31 w 31"/>
                <a:gd name="T17" fmla="*/ 2 h 36"/>
                <a:gd name="T18" fmla="*/ 30 w 31"/>
                <a:gd name="T19" fmla="*/ 3 h 36"/>
                <a:gd name="T20" fmla="*/ 23 w 31"/>
                <a:gd name="T21" fmla="*/ 8 h 36"/>
                <a:gd name="T22" fmla="*/ 14 w 31"/>
                <a:gd name="T23" fmla="*/ 17 h 36"/>
                <a:gd name="T24" fmla="*/ 6 w 31"/>
                <a:gd name="T25" fmla="*/ 28 h 36"/>
                <a:gd name="T26" fmla="*/ 3 w 31"/>
                <a:gd name="T27" fmla="*/ 35 h 36"/>
                <a:gd name="T28" fmla="*/ 2 w 31"/>
                <a:gd name="T2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36">
                  <a:moveTo>
                    <a:pt x="2" y="36"/>
                  </a:moveTo>
                  <a:cubicBezTo>
                    <a:pt x="1" y="36"/>
                    <a:pt x="1" y="36"/>
                    <a:pt x="0" y="35"/>
                  </a:cubicBezTo>
                  <a:cubicBezTo>
                    <a:pt x="0" y="32"/>
                    <a:pt x="2" y="29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5" y="23"/>
                    <a:pt x="8" y="19"/>
                    <a:pt x="11" y="15"/>
                  </a:cubicBezTo>
                  <a:cubicBezTo>
                    <a:pt x="15" y="11"/>
                    <a:pt x="18" y="8"/>
                    <a:pt x="21" y="5"/>
                  </a:cubicBezTo>
                  <a:cubicBezTo>
                    <a:pt x="24" y="3"/>
                    <a:pt x="27" y="1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1" y="1"/>
                    <a:pt x="31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0" y="10"/>
                    <a:pt x="17" y="13"/>
                    <a:pt x="14" y="17"/>
                  </a:cubicBezTo>
                  <a:cubicBezTo>
                    <a:pt x="10" y="21"/>
                    <a:pt x="8" y="24"/>
                    <a:pt x="6" y="28"/>
                  </a:cubicBezTo>
                  <a:cubicBezTo>
                    <a:pt x="5" y="30"/>
                    <a:pt x="3" y="33"/>
                    <a:pt x="3" y="35"/>
                  </a:cubicBezTo>
                  <a:cubicBezTo>
                    <a:pt x="3" y="36"/>
                    <a:pt x="2" y="36"/>
                    <a:pt x="2" y="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62" name="Freeform 35"/>
            <p:cNvSpPr/>
            <p:nvPr/>
          </p:nvSpPr>
          <p:spPr bwMode="auto">
            <a:xfrm>
              <a:off x="5494845" y="1963800"/>
              <a:ext cx="208360" cy="220334"/>
            </a:xfrm>
            <a:custGeom>
              <a:avLst/>
              <a:gdLst>
                <a:gd name="T0" fmla="*/ 2 w 33"/>
                <a:gd name="T1" fmla="*/ 35 h 35"/>
                <a:gd name="T2" fmla="*/ 1 w 33"/>
                <a:gd name="T3" fmla="*/ 35 h 35"/>
                <a:gd name="T4" fmla="*/ 0 w 33"/>
                <a:gd name="T5" fmla="*/ 34 h 35"/>
                <a:gd name="T6" fmla="*/ 3 w 33"/>
                <a:gd name="T7" fmla="*/ 29 h 35"/>
                <a:gd name="T8" fmla="*/ 3 w 33"/>
                <a:gd name="T9" fmla="*/ 28 h 35"/>
                <a:gd name="T10" fmla="*/ 6 w 33"/>
                <a:gd name="T11" fmla="*/ 24 h 35"/>
                <a:gd name="T12" fmla="*/ 14 w 33"/>
                <a:gd name="T13" fmla="*/ 16 h 35"/>
                <a:gd name="T14" fmla="*/ 15 w 33"/>
                <a:gd name="T15" fmla="*/ 15 h 35"/>
                <a:gd name="T16" fmla="*/ 20 w 33"/>
                <a:gd name="T17" fmla="*/ 9 h 35"/>
                <a:gd name="T18" fmla="*/ 23 w 33"/>
                <a:gd name="T19" fmla="*/ 7 h 35"/>
                <a:gd name="T20" fmla="*/ 26 w 33"/>
                <a:gd name="T21" fmla="*/ 3 h 35"/>
                <a:gd name="T22" fmla="*/ 29 w 33"/>
                <a:gd name="T23" fmla="*/ 1 h 35"/>
                <a:gd name="T24" fmla="*/ 29 w 33"/>
                <a:gd name="T25" fmla="*/ 1 h 35"/>
                <a:gd name="T26" fmla="*/ 30 w 33"/>
                <a:gd name="T27" fmla="*/ 1 h 35"/>
                <a:gd name="T28" fmla="*/ 30 w 33"/>
                <a:gd name="T29" fmla="*/ 1 h 35"/>
                <a:gd name="T30" fmla="*/ 30 w 33"/>
                <a:gd name="T31" fmla="*/ 0 h 35"/>
                <a:gd name="T32" fmla="*/ 31 w 33"/>
                <a:gd name="T33" fmla="*/ 0 h 35"/>
                <a:gd name="T34" fmla="*/ 32 w 33"/>
                <a:gd name="T35" fmla="*/ 1 h 35"/>
                <a:gd name="T36" fmla="*/ 33 w 33"/>
                <a:gd name="T37" fmla="*/ 2 h 35"/>
                <a:gd name="T38" fmla="*/ 32 w 33"/>
                <a:gd name="T39" fmla="*/ 3 h 35"/>
                <a:gd name="T40" fmla="*/ 30 w 33"/>
                <a:gd name="T41" fmla="*/ 5 h 35"/>
                <a:gd name="T42" fmla="*/ 25 w 33"/>
                <a:gd name="T43" fmla="*/ 9 h 35"/>
                <a:gd name="T44" fmla="*/ 23 w 33"/>
                <a:gd name="T45" fmla="*/ 11 h 35"/>
                <a:gd name="T46" fmla="*/ 17 w 33"/>
                <a:gd name="T47" fmla="*/ 17 h 35"/>
                <a:gd name="T48" fmla="*/ 16 w 33"/>
                <a:gd name="T49" fmla="*/ 19 h 35"/>
                <a:gd name="T50" fmla="*/ 9 w 33"/>
                <a:gd name="T51" fmla="*/ 26 h 35"/>
                <a:gd name="T52" fmla="*/ 6 w 33"/>
                <a:gd name="T53" fmla="*/ 30 h 35"/>
                <a:gd name="T54" fmla="*/ 5 w 33"/>
                <a:gd name="T55" fmla="*/ 32 h 35"/>
                <a:gd name="T56" fmla="*/ 2 w 33"/>
                <a:gd name="T57" fmla="*/ 35 h 35"/>
                <a:gd name="T58" fmla="*/ 2 w 33"/>
                <a:gd name="T5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" h="35">
                  <a:moveTo>
                    <a:pt x="2" y="35"/>
                  </a:moveTo>
                  <a:cubicBezTo>
                    <a:pt x="1" y="35"/>
                    <a:pt x="1" y="35"/>
                    <a:pt x="1" y="3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2"/>
                    <a:pt x="2" y="30"/>
                    <a:pt x="3" y="29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4" y="27"/>
                    <a:pt x="5" y="26"/>
                    <a:pt x="6" y="24"/>
                  </a:cubicBezTo>
                  <a:cubicBezTo>
                    <a:pt x="9" y="21"/>
                    <a:pt x="11" y="19"/>
                    <a:pt x="14" y="16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3"/>
                    <a:pt x="18" y="11"/>
                    <a:pt x="20" y="9"/>
                  </a:cubicBezTo>
                  <a:cubicBezTo>
                    <a:pt x="21" y="9"/>
                    <a:pt x="22" y="8"/>
                    <a:pt x="23" y="7"/>
                  </a:cubicBezTo>
                  <a:cubicBezTo>
                    <a:pt x="24" y="6"/>
                    <a:pt x="25" y="4"/>
                    <a:pt x="26" y="3"/>
                  </a:cubicBezTo>
                  <a:cubicBezTo>
                    <a:pt x="27" y="3"/>
                    <a:pt x="28" y="2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0"/>
                    <a:pt x="3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1"/>
                    <a:pt x="33" y="1"/>
                    <a:pt x="33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0" y="4"/>
                    <a:pt x="30" y="5"/>
                  </a:cubicBezTo>
                  <a:cubicBezTo>
                    <a:pt x="28" y="6"/>
                    <a:pt x="27" y="7"/>
                    <a:pt x="25" y="9"/>
                  </a:cubicBezTo>
                  <a:cubicBezTo>
                    <a:pt x="25" y="9"/>
                    <a:pt x="24" y="10"/>
                    <a:pt x="23" y="11"/>
                  </a:cubicBezTo>
                  <a:cubicBezTo>
                    <a:pt x="21" y="13"/>
                    <a:pt x="19" y="15"/>
                    <a:pt x="17" y="17"/>
                  </a:cubicBezTo>
                  <a:cubicBezTo>
                    <a:pt x="17" y="18"/>
                    <a:pt x="16" y="18"/>
                    <a:pt x="16" y="19"/>
                  </a:cubicBezTo>
                  <a:cubicBezTo>
                    <a:pt x="13" y="21"/>
                    <a:pt x="11" y="23"/>
                    <a:pt x="9" y="26"/>
                  </a:cubicBezTo>
                  <a:cubicBezTo>
                    <a:pt x="8" y="27"/>
                    <a:pt x="7" y="29"/>
                    <a:pt x="6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4" y="33"/>
                    <a:pt x="3" y="34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13" name="组合 63"/>
            <p:cNvGrpSpPr/>
            <p:nvPr/>
          </p:nvGrpSpPr>
          <p:grpSpPr>
            <a:xfrm>
              <a:off x="4659622" y="1608338"/>
              <a:ext cx="1150144" cy="1115960"/>
              <a:chOff x="4632683" y="1639141"/>
              <a:chExt cx="1150144" cy="1115960"/>
            </a:xfrm>
          </p:grpSpPr>
          <p:sp>
            <p:nvSpPr>
              <p:cNvPr id="159" name="Freeform 32"/>
              <p:cNvSpPr>
                <a:spLocks noEditPoints="1"/>
              </p:cNvSpPr>
              <p:nvPr/>
            </p:nvSpPr>
            <p:spPr bwMode="auto">
              <a:xfrm>
                <a:off x="4632683" y="1639141"/>
                <a:ext cx="1150144" cy="1115960"/>
              </a:xfrm>
              <a:custGeom>
                <a:avLst/>
                <a:gdLst>
                  <a:gd name="T0" fmla="*/ 28 w 183"/>
                  <a:gd name="T1" fmla="*/ 150 h 177"/>
                  <a:gd name="T2" fmla="*/ 112 w 183"/>
                  <a:gd name="T3" fmla="*/ 4 h 177"/>
                  <a:gd name="T4" fmla="*/ 126 w 183"/>
                  <a:gd name="T5" fmla="*/ 7 h 177"/>
                  <a:gd name="T6" fmla="*/ 135 w 183"/>
                  <a:gd name="T7" fmla="*/ 11 h 177"/>
                  <a:gd name="T8" fmla="*/ 158 w 183"/>
                  <a:gd name="T9" fmla="*/ 28 h 177"/>
                  <a:gd name="T10" fmla="*/ 178 w 183"/>
                  <a:gd name="T11" fmla="*/ 91 h 177"/>
                  <a:gd name="T12" fmla="*/ 169 w 183"/>
                  <a:gd name="T13" fmla="*/ 93 h 177"/>
                  <a:gd name="T14" fmla="*/ 162 w 183"/>
                  <a:gd name="T15" fmla="*/ 97 h 177"/>
                  <a:gd name="T16" fmla="*/ 155 w 183"/>
                  <a:gd name="T17" fmla="*/ 97 h 177"/>
                  <a:gd name="T18" fmla="*/ 138 w 183"/>
                  <a:gd name="T19" fmla="*/ 92 h 177"/>
                  <a:gd name="T20" fmla="*/ 64 w 183"/>
                  <a:gd name="T21" fmla="*/ 53 h 177"/>
                  <a:gd name="T22" fmla="*/ 92 w 183"/>
                  <a:gd name="T23" fmla="*/ 38 h 177"/>
                  <a:gd name="T24" fmla="*/ 92 w 183"/>
                  <a:gd name="T25" fmla="*/ 29 h 177"/>
                  <a:gd name="T26" fmla="*/ 92 w 183"/>
                  <a:gd name="T27" fmla="*/ 5 h 177"/>
                  <a:gd name="T28" fmla="*/ 13 w 183"/>
                  <a:gd name="T29" fmla="*/ 128 h 177"/>
                  <a:gd name="T30" fmla="*/ 179 w 183"/>
                  <a:gd name="T31" fmla="*/ 94 h 177"/>
                  <a:gd name="T32" fmla="*/ 68 w 183"/>
                  <a:gd name="T33" fmla="*/ 54 h 177"/>
                  <a:gd name="T34" fmla="*/ 122 w 183"/>
                  <a:gd name="T35" fmla="*/ 65 h 177"/>
                  <a:gd name="T36" fmla="*/ 116 w 183"/>
                  <a:gd name="T37" fmla="*/ 63 h 177"/>
                  <a:gd name="T38" fmla="*/ 93 w 183"/>
                  <a:gd name="T39" fmla="*/ 51 h 177"/>
                  <a:gd name="T40" fmla="*/ 168 w 183"/>
                  <a:gd name="T41" fmla="*/ 83 h 177"/>
                  <a:gd name="T42" fmla="*/ 178 w 183"/>
                  <a:gd name="T43" fmla="*/ 69 h 177"/>
                  <a:gd name="T44" fmla="*/ 168 w 183"/>
                  <a:gd name="T45" fmla="*/ 56 h 177"/>
                  <a:gd name="T46" fmla="*/ 162 w 183"/>
                  <a:gd name="T47" fmla="*/ 68 h 177"/>
                  <a:gd name="T48" fmla="*/ 155 w 183"/>
                  <a:gd name="T49" fmla="*/ 86 h 177"/>
                  <a:gd name="T50" fmla="*/ 158 w 183"/>
                  <a:gd name="T51" fmla="*/ 88 h 177"/>
                  <a:gd name="T52" fmla="*/ 168 w 183"/>
                  <a:gd name="T53" fmla="*/ 90 h 177"/>
                  <a:gd name="T54" fmla="*/ 173 w 183"/>
                  <a:gd name="T55" fmla="*/ 87 h 177"/>
                  <a:gd name="T56" fmla="*/ 141 w 183"/>
                  <a:gd name="T57" fmla="*/ 84 h 177"/>
                  <a:gd name="T58" fmla="*/ 169 w 183"/>
                  <a:gd name="T59" fmla="*/ 48 h 177"/>
                  <a:gd name="T60" fmla="*/ 165 w 183"/>
                  <a:gd name="T61" fmla="*/ 43 h 177"/>
                  <a:gd name="T62" fmla="*/ 153 w 183"/>
                  <a:gd name="T63" fmla="*/ 68 h 177"/>
                  <a:gd name="T64" fmla="*/ 132 w 183"/>
                  <a:gd name="T65" fmla="*/ 72 h 177"/>
                  <a:gd name="T66" fmla="*/ 156 w 183"/>
                  <a:gd name="T67" fmla="*/ 31 h 177"/>
                  <a:gd name="T68" fmla="*/ 129 w 183"/>
                  <a:gd name="T69" fmla="*/ 64 h 177"/>
                  <a:gd name="T70" fmla="*/ 122 w 183"/>
                  <a:gd name="T71" fmla="*/ 60 h 177"/>
                  <a:gd name="T72" fmla="*/ 150 w 183"/>
                  <a:gd name="T73" fmla="*/ 25 h 177"/>
                  <a:gd name="T74" fmla="*/ 120 w 183"/>
                  <a:gd name="T75" fmla="*/ 59 h 177"/>
                  <a:gd name="T76" fmla="*/ 139 w 183"/>
                  <a:gd name="T77" fmla="*/ 30 h 177"/>
                  <a:gd name="T78" fmla="*/ 117 w 183"/>
                  <a:gd name="T79" fmla="*/ 51 h 177"/>
                  <a:gd name="T80" fmla="*/ 134 w 183"/>
                  <a:gd name="T81" fmla="*/ 27 h 177"/>
                  <a:gd name="T82" fmla="*/ 133 w 183"/>
                  <a:gd name="T83" fmla="*/ 24 h 177"/>
                  <a:gd name="T84" fmla="*/ 108 w 183"/>
                  <a:gd name="T85" fmla="*/ 51 h 177"/>
                  <a:gd name="T86" fmla="*/ 121 w 183"/>
                  <a:gd name="T87" fmla="*/ 45 h 177"/>
                  <a:gd name="T88" fmla="*/ 115 w 183"/>
                  <a:gd name="T89" fmla="*/ 37 h 177"/>
                  <a:gd name="T90" fmla="*/ 117 w 183"/>
                  <a:gd name="T91" fmla="*/ 30 h 177"/>
                  <a:gd name="T92" fmla="*/ 95 w 183"/>
                  <a:gd name="T93" fmla="*/ 45 h 177"/>
                  <a:gd name="T94" fmla="*/ 128 w 183"/>
                  <a:gd name="T95" fmla="*/ 13 h 177"/>
                  <a:gd name="T96" fmla="*/ 154 w 183"/>
                  <a:gd name="T97" fmla="*/ 28 h 177"/>
                  <a:gd name="T98" fmla="*/ 149 w 183"/>
                  <a:gd name="T99" fmla="*/ 33 h 177"/>
                  <a:gd name="T100" fmla="*/ 111 w 183"/>
                  <a:gd name="T101" fmla="*/ 19 h 177"/>
                  <a:gd name="T102" fmla="*/ 96 w 183"/>
                  <a:gd name="T103" fmla="*/ 30 h 177"/>
                  <a:gd name="T104" fmla="*/ 95 w 183"/>
                  <a:gd name="T105" fmla="*/ 30 h 177"/>
                  <a:gd name="T106" fmla="*/ 95 w 183"/>
                  <a:gd name="T107" fmla="*/ 24 h 177"/>
                  <a:gd name="T108" fmla="*/ 113 w 183"/>
                  <a:gd name="T109" fmla="*/ 21 h 177"/>
                  <a:gd name="T110" fmla="*/ 95 w 183"/>
                  <a:gd name="T111" fmla="*/ 19 h 177"/>
                  <a:gd name="T112" fmla="*/ 99 w 183"/>
                  <a:gd name="T113" fmla="*/ 13 h 177"/>
                  <a:gd name="T114" fmla="*/ 95 w 183"/>
                  <a:gd name="T115" fmla="*/ 5 h 177"/>
                  <a:gd name="T116" fmla="*/ 98 w 183"/>
                  <a:gd name="T117" fmla="*/ 4 h 177"/>
                  <a:gd name="T118" fmla="*/ 113 w 183"/>
                  <a:gd name="T119" fmla="*/ 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3" h="177">
                    <a:moveTo>
                      <a:pt x="89" y="177"/>
                    </a:moveTo>
                    <a:cubicBezTo>
                      <a:pt x="80" y="177"/>
                      <a:pt x="71" y="174"/>
                      <a:pt x="63" y="172"/>
                    </a:cubicBezTo>
                    <a:cubicBezTo>
                      <a:pt x="63" y="172"/>
                      <a:pt x="63" y="172"/>
                      <a:pt x="63" y="172"/>
                    </a:cubicBezTo>
                    <a:cubicBezTo>
                      <a:pt x="58" y="171"/>
                      <a:pt x="54" y="169"/>
                      <a:pt x="50" y="167"/>
                    </a:cubicBezTo>
                    <a:cubicBezTo>
                      <a:pt x="46" y="165"/>
                      <a:pt x="42" y="162"/>
                      <a:pt x="38" y="159"/>
                    </a:cubicBezTo>
                    <a:cubicBezTo>
                      <a:pt x="36" y="157"/>
                      <a:pt x="34" y="155"/>
                      <a:pt x="31" y="153"/>
                    </a:cubicBezTo>
                    <a:cubicBezTo>
                      <a:pt x="30" y="152"/>
                      <a:pt x="29" y="151"/>
                      <a:pt x="28" y="150"/>
                    </a:cubicBezTo>
                    <a:cubicBezTo>
                      <a:pt x="28" y="150"/>
                      <a:pt x="28" y="150"/>
                      <a:pt x="28" y="150"/>
                    </a:cubicBezTo>
                    <a:cubicBezTo>
                      <a:pt x="25" y="147"/>
                      <a:pt x="21" y="144"/>
                      <a:pt x="18" y="140"/>
                    </a:cubicBezTo>
                    <a:cubicBezTo>
                      <a:pt x="12" y="134"/>
                      <a:pt x="8" y="127"/>
                      <a:pt x="5" y="119"/>
                    </a:cubicBezTo>
                    <a:cubicBezTo>
                      <a:pt x="2" y="108"/>
                      <a:pt x="0" y="98"/>
                      <a:pt x="0" y="88"/>
                    </a:cubicBezTo>
                    <a:cubicBezTo>
                      <a:pt x="0" y="72"/>
                      <a:pt x="5" y="56"/>
                      <a:pt x="14" y="41"/>
                    </a:cubicBezTo>
                    <a:cubicBezTo>
                      <a:pt x="23" y="27"/>
                      <a:pt x="34" y="16"/>
                      <a:pt x="47" y="9"/>
                    </a:cubicBezTo>
                    <a:cubicBezTo>
                      <a:pt x="58" y="3"/>
                      <a:pt x="70" y="0"/>
                      <a:pt x="81" y="0"/>
                    </a:cubicBezTo>
                    <a:cubicBezTo>
                      <a:pt x="85" y="0"/>
                      <a:pt x="89" y="0"/>
                      <a:pt x="93" y="1"/>
                    </a:cubicBezTo>
                    <a:cubicBezTo>
                      <a:pt x="100" y="2"/>
                      <a:pt x="106" y="3"/>
                      <a:pt x="112" y="4"/>
                    </a:cubicBezTo>
                    <a:cubicBezTo>
                      <a:pt x="112" y="4"/>
                      <a:pt x="112" y="4"/>
                      <a:pt x="112" y="4"/>
                    </a:cubicBezTo>
                    <a:cubicBezTo>
                      <a:pt x="112" y="4"/>
                      <a:pt x="112" y="4"/>
                      <a:pt x="112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4" y="3"/>
                      <a:pt x="114" y="3"/>
                      <a:pt x="115" y="4"/>
                    </a:cubicBezTo>
                    <a:cubicBezTo>
                      <a:pt x="115" y="4"/>
                      <a:pt x="115" y="4"/>
                      <a:pt x="115" y="5"/>
                    </a:cubicBezTo>
                    <a:cubicBezTo>
                      <a:pt x="116" y="5"/>
                      <a:pt x="117" y="5"/>
                      <a:pt x="119" y="6"/>
                    </a:cubicBezTo>
                    <a:cubicBezTo>
                      <a:pt x="121" y="6"/>
                      <a:pt x="123" y="7"/>
                      <a:pt x="125" y="7"/>
                    </a:cubicBezTo>
                    <a:cubicBezTo>
                      <a:pt x="125" y="7"/>
                      <a:pt x="126" y="7"/>
                      <a:pt x="126" y="7"/>
                    </a:cubicBezTo>
                    <a:cubicBezTo>
                      <a:pt x="127" y="7"/>
                      <a:pt x="127" y="7"/>
                      <a:pt x="127" y="7"/>
                    </a:cubicBezTo>
                    <a:cubicBezTo>
                      <a:pt x="128" y="7"/>
                      <a:pt x="128" y="8"/>
                      <a:pt x="128" y="8"/>
                    </a:cubicBezTo>
                    <a:cubicBezTo>
                      <a:pt x="128" y="8"/>
                      <a:pt x="128" y="8"/>
                      <a:pt x="128" y="8"/>
                    </a:cubicBezTo>
                    <a:cubicBezTo>
                      <a:pt x="129" y="9"/>
                      <a:pt x="131" y="9"/>
                      <a:pt x="132" y="10"/>
                    </a:cubicBezTo>
                    <a:cubicBezTo>
                      <a:pt x="132" y="10"/>
                      <a:pt x="133" y="9"/>
                      <a:pt x="133" y="9"/>
                    </a:cubicBezTo>
                    <a:cubicBezTo>
                      <a:pt x="133" y="9"/>
                      <a:pt x="134" y="9"/>
                      <a:pt x="134" y="9"/>
                    </a:cubicBezTo>
                    <a:cubicBezTo>
                      <a:pt x="134" y="9"/>
                      <a:pt x="135" y="9"/>
                      <a:pt x="135" y="10"/>
                    </a:cubicBezTo>
                    <a:cubicBezTo>
                      <a:pt x="135" y="10"/>
                      <a:pt x="135" y="11"/>
                      <a:pt x="135" y="11"/>
                    </a:cubicBezTo>
                    <a:cubicBezTo>
                      <a:pt x="136" y="12"/>
                      <a:pt x="138" y="12"/>
                      <a:pt x="139" y="13"/>
                    </a:cubicBezTo>
                    <a:cubicBezTo>
                      <a:pt x="140" y="13"/>
                      <a:pt x="141" y="12"/>
                      <a:pt x="142" y="12"/>
                    </a:cubicBezTo>
                    <a:cubicBezTo>
                      <a:pt x="142" y="12"/>
                      <a:pt x="142" y="12"/>
                      <a:pt x="142" y="12"/>
                    </a:cubicBezTo>
                    <a:cubicBezTo>
                      <a:pt x="143" y="12"/>
                      <a:pt x="143" y="13"/>
                      <a:pt x="143" y="14"/>
                    </a:cubicBezTo>
                    <a:cubicBezTo>
                      <a:pt x="143" y="14"/>
                      <a:pt x="143" y="15"/>
                      <a:pt x="143" y="15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48" y="18"/>
                      <a:pt x="153" y="22"/>
                      <a:pt x="157" y="27"/>
                    </a:cubicBezTo>
                    <a:cubicBezTo>
                      <a:pt x="158" y="27"/>
                      <a:pt x="158" y="27"/>
                      <a:pt x="158" y="28"/>
                    </a:cubicBezTo>
                    <a:cubicBezTo>
                      <a:pt x="158" y="28"/>
                      <a:pt x="158" y="28"/>
                      <a:pt x="158" y="28"/>
                    </a:cubicBezTo>
                    <a:cubicBezTo>
                      <a:pt x="160" y="30"/>
                      <a:pt x="162" y="32"/>
                      <a:pt x="163" y="34"/>
                    </a:cubicBezTo>
                    <a:cubicBezTo>
                      <a:pt x="171" y="43"/>
                      <a:pt x="175" y="51"/>
                      <a:pt x="178" y="58"/>
                    </a:cubicBezTo>
                    <a:cubicBezTo>
                      <a:pt x="182" y="67"/>
                      <a:pt x="181" y="76"/>
                      <a:pt x="181" y="85"/>
                    </a:cubicBezTo>
                    <a:cubicBezTo>
                      <a:pt x="181" y="86"/>
                      <a:pt x="181" y="87"/>
                      <a:pt x="181" y="89"/>
                    </a:cubicBezTo>
                    <a:cubicBezTo>
                      <a:pt x="181" y="90"/>
                      <a:pt x="180" y="90"/>
                      <a:pt x="179" y="90"/>
                    </a:cubicBezTo>
                    <a:cubicBezTo>
                      <a:pt x="179" y="90"/>
                      <a:pt x="179" y="90"/>
                      <a:pt x="178" y="90"/>
                    </a:cubicBezTo>
                    <a:cubicBezTo>
                      <a:pt x="178" y="90"/>
                      <a:pt x="178" y="90"/>
                      <a:pt x="178" y="91"/>
                    </a:cubicBezTo>
                    <a:cubicBezTo>
                      <a:pt x="178" y="91"/>
                      <a:pt x="177" y="91"/>
                      <a:pt x="176" y="92"/>
                    </a:cubicBezTo>
                    <a:cubicBezTo>
                      <a:pt x="176" y="92"/>
                      <a:pt x="176" y="92"/>
                      <a:pt x="176" y="92"/>
                    </a:cubicBezTo>
                    <a:cubicBezTo>
                      <a:pt x="175" y="94"/>
                      <a:pt x="174" y="96"/>
                      <a:pt x="172" y="97"/>
                    </a:cubicBezTo>
                    <a:cubicBezTo>
                      <a:pt x="172" y="98"/>
                      <a:pt x="172" y="98"/>
                      <a:pt x="172" y="98"/>
                    </a:cubicBezTo>
                    <a:cubicBezTo>
                      <a:pt x="171" y="98"/>
                      <a:pt x="171" y="98"/>
                      <a:pt x="171" y="97"/>
                    </a:cubicBezTo>
                    <a:cubicBezTo>
                      <a:pt x="170" y="97"/>
                      <a:pt x="170" y="97"/>
                      <a:pt x="171" y="96"/>
                    </a:cubicBezTo>
                    <a:cubicBezTo>
                      <a:pt x="171" y="95"/>
                      <a:pt x="172" y="94"/>
                      <a:pt x="172" y="93"/>
                    </a:cubicBezTo>
                    <a:cubicBezTo>
                      <a:pt x="171" y="93"/>
                      <a:pt x="170" y="93"/>
                      <a:pt x="169" y="93"/>
                    </a:cubicBezTo>
                    <a:cubicBezTo>
                      <a:pt x="169" y="94"/>
                      <a:pt x="168" y="95"/>
                      <a:pt x="167" y="96"/>
                    </a:cubicBezTo>
                    <a:cubicBezTo>
                      <a:pt x="167" y="96"/>
                      <a:pt x="167" y="96"/>
                      <a:pt x="167" y="96"/>
                    </a:cubicBezTo>
                    <a:cubicBezTo>
                      <a:pt x="166" y="96"/>
                      <a:pt x="166" y="96"/>
                      <a:pt x="166" y="95"/>
                    </a:cubicBezTo>
                    <a:cubicBezTo>
                      <a:pt x="166" y="95"/>
                      <a:pt x="165" y="95"/>
                      <a:pt x="165" y="94"/>
                    </a:cubicBezTo>
                    <a:cubicBezTo>
                      <a:pt x="166" y="94"/>
                      <a:pt x="166" y="94"/>
                      <a:pt x="166" y="93"/>
                    </a:cubicBezTo>
                    <a:cubicBezTo>
                      <a:pt x="166" y="93"/>
                      <a:pt x="165" y="94"/>
                      <a:pt x="165" y="94"/>
                    </a:cubicBezTo>
                    <a:cubicBezTo>
                      <a:pt x="164" y="95"/>
                      <a:pt x="164" y="96"/>
                      <a:pt x="163" y="97"/>
                    </a:cubicBezTo>
                    <a:cubicBezTo>
                      <a:pt x="163" y="97"/>
                      <a:pt x="162" y="97"/>
                      <a:pt x="162" y="97"/>
                    </a:cubicBezTo>
                    <a:cubicBezTo>
                      <a:pt x="162" y="97"/>
                      <a:pt x="161" y="97"/>
                      <a:pt x="161" y="97"/>
                    </a:cubicBezTo>
                    <a:cubicBezTo>
                      <a:pt x="161" y="97"/>
                      <a:pt x="161" y="96"/>
                      <a:pt x="161" y="96"/>
                    </a:cubicBezTo>
                    <a:cubicBezTo>
                      <a:pt x="161" y="95"/>
                      <a:pt x="161" y="94"/>
                      <a:pt x="162" y="94"/>
                    </a:cubicBezTo>
                    <a:cubicBezTo>
                      <a:pt x="161" y="94"/>
                      <a:pt x="161" y="94"/>
                      <a:pt x="160" y="94"/>
                    </a:cubicBezTo>
                    <a:cubicBezTo>
                      <a:pt x="160" y="94"/>
                      <a:pt x="160" y="94"/>
                      <a:pt x="159" y="94"/>
                    </a:cubicBezTo>
                    <a:cubicBezTo>
                      <a:pt x="159" y="95"/>
                      <a:pt x="158" y="96"/>
                      <a:pt x="157" y="97"/>
                    </a:cubicBezTo>
                    <a:cubicBezTo>
                      <a:pt x="157" y="98"/>
                      <a:pt x="156" y="98"/>
                      <a:pt x="156" y="98"/>
                    </a:cubicBezTo>
                    <a:cubicBezTo>
                      <a:pt x="156" y="98"/>
                      <a:pt x="155" y="98"/>
                      <a:pt x="155" y="97"/>
                    </a:cubicBezTo>
                    <a:cubicBezTo>
                      <a:pt x="155" y="97"/>
                      <a:pt x="155" y="97"/>
                      <a:pt x="155" y="96"/>
                    </a:cubicBezTo>
                    <a:cubicBezTo>
                      <a:pt x="155" y="95"/>
                      <a:pt x="156" y="95"/>
                      <a:pt x="156" y="94"/>
                    </a:cubicBezTo>
                    <a:cubicBezTo>
                      <a:pt x="156" y="94"/>
                      <a:pt x="155" y="94"/>
                      <a:pt x="155" y="94"/>
                    </a:cubicBezTo>
                    <a:cubicBezTo>
                      <a:pt x="155" y="94"/>
                      <a:pt x="154" y="94"/>
                      <a:pt x="154" y="94"/>
                    </a:cubicBezTo>
                    <a:cubicBezTo>
                      <a:pt x="154" y="95"/>
                      <a:pt x="154" y="95"/>
                      <a:pt x="153" y="95"/>
                    </a:cubicBezTo>
                    <a:cubicBezTo>
                      <a:pt x="153" y="95"/>
                      <a:pt x="153" y="95"/>
                      <a:pt x="152" y="94"/>
                    </a:cubicBezTo>
                    <a:cubicBezTo>
                      <a:pt x="152" y="94"/>
                      <a:pt x="152" y="94"/>
                      <a:pt x="152" y="93"/>
                    </a:cubicBezTo>
                    <a:cubicBezTo>
                      <a:pt x="147" y="93"/>
                      <a:pt x="142" y="93"/>
                      <a:pt x="138" y="92"/>
                    </a:cubicBezTo>
                    <a:cubicBezTo>
                      <a:pt x="138" y="94"/>
                      <a:pt x="137" y="97"/>
                      <a:pt x="137" y="99"/>
                    </a:cubicBezTo>
                    <a:cubicBezTo>
                      <a:pt x="136" y="107"/>
                      <a:pt x="132" y="114"/>
                      <a:pt x="127" y="119"/>
                    </a:cubicBezTo>
                    <a:cubicBezTo>
                      <a:pt x="122" y="125"/>
                      <a:pt x="116" y="129"/>
                      <a:pt x="109" y="131"/>
                    </a:cubicBezTo>
                    <a:cubicBezTo>
                      <a:pt x="103" y="134"/>
                      <a:pt x="96" y="135"/>
                      <a:pt x="90" y="135"/>
                    </a:cubicBezTo>
                    <a:cubicBezTo>
                      <a:pt x="81" y="135"/>
                      <a:pt x="73" y="133"/>
                      <a:pt x="67" y="129"/>
                    </a:cubicBezTo>
                    <a:cubicBezTo>
                      <a:pt x="55" y="122"/>
                      <a:pt x="46" y="108"/>
                      <a:pt x="46" y="93"/>
                    </a:cubicBezTo>
                    <a:cubicBezTo>
                      <a:pt x="45" y="86"/>
                      <a:pt x="47" y="79"/>
                      <a:pt x="50" y="73"/>
                    </a:cubicBezTo>
                    <a:cubicBezTo>
                      <a:pt x="53" y="67"/>
                      <a:pt x="57" y="59"/>
                      <a:pt x="64" y="53"/>
                    </a:cubicBezTo>
                    <a:cubicBezTo>
                      <a:pt x="69" y="48"/>
                      <a:pt x="76" y="46"/>
                      <a:pt x="85" y="45"/>
                    </a:cubicBezTo>
                    <a:cubicBezTo>
                      <a:pt x="87" y="45"/>
                      <a:pt x="89" y="45"/>
                      <a:pt x="90" y="45"/>
                    </a:cubicBezTo>
                    <a:cubicBezTo>
                      <a:pt x="90" y="45"/>
                      <a:pt x="90" y="45"/>
                      <a:pt x="90" y="45"/>
                    </a:cubicBezTo>
                    <a:cubicBezTo>
                      <a:pt x="90" y="45"/>
                      <a:pt x="90" y="44"/>
                      <a:pt x="90" y="44"/>
                    </a:cubicBezTo>
                    <a:cubicBezTo>
                      <a:pt x="90" y="44"/>
                      <a:pt x="90" y="43"/>
                      <a:pt x="90" y="43"/>
                    </a:cubicBezTo>
                    <a:cubicBezTo>
                      <a:pt x="90" y="42"/>
                      <a:pt x="91" y="42"/>
                      <a:pt x="92" y="41"/>
                    </a:cubicBezTo>
                    <a:cubicBezTo>
                      <a:pt x="92" y="40"/>
                      <a:pt x="92" y="39"/>
                      <a:pt x="92" y="38"/>
                    </a:cubicBezTo>
                    <a:cubicBezTo>
                      <a:pt x="92" y="38"/>
                      <a:pt x="92" y="38"/>
                      <a:pt x="92" y="38"/>
                    </a:cubicBezTo>
                    <a:cubicBezTo>
                      <a:pt x="91" y="38"/>
                      <a:pt x="91" y="38"/>
                      <a:pt x="90" y="37"/>
                    </a:cubicBezTo>
                    <a:cubicBezTo>
                      <a:pt x="90" y="37"/>
                      <a:pt x="90" y="37"/>
                      <a:pt x="90" y="36"/>
                    </a:cubicBezTo>
                    <a:cubicBezTo>
                      <a:pt x="91" y="36"/>
                      <a:pt x="91" y="35"/>
                      <a:pt x="92" y="34"/>
                    </a:cubicBezTo>
                    <a:cubicBezTo>
                      <a:pt x="92" y="34"/>
                      <a:pt x="92" y="34"/>
                      <a:pt x="92" y="33"/>
                    </a:cubicBezTo>
                    <a:cubicBezTo>
                      <a:pt x="92" y="33"/>
                      <a:pt x="91" y="33"/>
                      <a:pt x="91" y="33"/>
                    </a:cubicBezTo>
                    <a:cubicBezTo>
                      <a:pt x="91" y="33"/>
                      <a:pt x="90" y="33"/>
                      <a:pt x="90" y="33"/>
                    </a:cubicBezTo>
                    <a:cubicBezTo>
                      <a:pt x="90" y="33"/>
                      <a:pt x="90" y="32"/>
                      <a:pt x="90" y="32"/>
                    </a:cubicBezTo>
                    <a:cubicBezTo>
                      <a:pt x="90" y="31"/>
                      <a:pt x="91" y="30"/>
                      <a:pt x="92" y="29"/>
                    </a:cubicBezTo>
                    <a:cubicBezTo>
                      <a:pt x="92" y="27"/>
                      <a:pt x="92" y="26"/>
                      <a:pt x="92" y="25"/>
                    </a:cubicBezTo>
                    <a:cubicBezTo>
                      <a:pt x="92" y="23"/>
                      <a:pt x="92" y="21"/>
                      <a:pt x="92" y="19"/>
                    </a:cubicBezTo>
                    <a:cubicBezTo>
                      <a:pt x="92" y="19"/>
                      <a:pt x="92" y="19"/>
                      <a:pt x="91" y="19"/>
                    </a:cubicBezTo>
                    <a:cubicBezTo>
                      <a:pt x="91" y="18"/>
                      <a:pt x="91" y="18"/>
                      <a:pt x="91" y="18"/>
                    </a:cubicBezTo>
                    <a:cubicBezTo>
                      <a:pt x="92" y="17"/>
                      <a:pt x="92" y="16"/>
                      <a:pt x="92" y="16"/>
                    </a:cubicBezTo>
                    <a:cubicBezTo>
                      <a:pt x="93" y="13"/>
                      <a:pt x="93" y="9"/>
                      <a:pt x="93" y="6"/>
                    </a:cubicBezTo>
                    <a:cubicBezTo>
                      <a:pt x="93" y="6"/>
                      <a:pt x="92" y="6"/>
                      <a:pt x="92" y="6"/>
                    </a:cubicBezTo>
                    <a:cubicBezTo>
                      <a:pt x="92" y="5"/>
                      <a:pt x="92" y="5"/>
                      <a:pt x="92" y="5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92" y="4"/>
                      <a:pt x="91" y="4"/>
                      <a:pt x="91" y="4"/>
                    </a:cubicBezTo>
                    <a:cubicBezTo>
                      <a:pt x="88" y="4"/>
                      <a:pt x="85" y="3"/>
                      <a:pt x="82" y="3"/>
                    </a:cubicBezTo>
                    <a:cubicBezTo>
                      <a:pt x="69" y="3"/>
                      <a:pt x="56" y="7"/>
                      <a:pt x="45" y="14"/>
                    </a:cubicBezTo>
                    <a:cubicBezTo>
                      <a:pt x="32" y="22"/>
                      <a:pt x="21" y="34"/>
                      <a:pt x="14" y="49"/>
                    </a:cubicBezTo>
                    <a:cubicBezTo>
                      <a:pt x="5" y="65"/>
                      <a:pt x="2" y="83"/>
                      <a:pt x="5" y="100"/>
                    </a:cubicBezTo>
                    <a:cubicBezTo>
                      <a:pt x="5" y="105"/>
                      <a:pt x="7" y="110"/>
                      <a:pt x="8" y="116"/>
                    </a:cubicBezTo>
                    <a:cubicBezTo>
                      <a:pt x="9" y="120"/>
                      <a:pt x="11" y="124"/>
                      <a:pt x="13" y="128"/>
                    </a:cubicBezTo>
                    <a:cubicBezTo>
                      <a:pt x="18" y="135"/>
                      <a:pt x="25" y="142"/>
                      <a:pt x="30" y="147"/>
                    </a:cubicBezTo>
                    <a:cubicBezTo>
                      <a:pt x="31" y="148"/>
                      <a:pt x="32" y="149"/>
                      <a:pt x="34" y="150"/>
                    </a:cubicBezTo>
                    <a:cubicBezTo>
                      <a:pt x="39" y="155"/>
                      <a:pt x="45" y="160"/>
                      <a:pt x="52" y="164"/>
                    </a:cubicBezTo>
                    <a:cubicBezTo>
                      <a:pt x="56" y="166"/>
                      <a:pt x="61" y="168"/>
                      <a:pt x="66" y="169"/>
                    </a:cubicBezTo>
                    <a:cubicBezTo>
                      <a:pt x="70" y="170"/>
                      <a:pt x="75" y="172"/>
                      <a:pt x="81" y="172"/>
                    </a:cubicBezTo>
                    <a:cubicBezTo>
                      <a:pt x="84" y="173"/>
                      <a:pt x="87" y="173"/>
                      <a:pt x="90" y="173"/>
                    </a:cubicBezTo>
                    <a:cubicBezTo>
                      <a:pt x="105" y="173"/>
                      <a:pt x="118" y="168"/>
                      <a:pt x="127" y="164"/>
                    </a:cubicBezTo>
                    <a:cubicBezTo>
                      <a:pt x="151" y="154"/>
                      <a:pt x="179" y="129"/>
                      <a:pt x="179" y="94"/>
                    </a:cubicBezTo>
                    <a:cubicBezTo>
                      <a:pt x="179" y="93"/>
                      <a:pt x="180" y="92"/>
                      <a:pt x="181" y="92"/>
                    </a:cubicBezTo>
                    <a:cubicBezTo>
                      <a:pt x="182" y="92"/>
                      <a:pt x="183" y="93"/>
                      <a:pt x="183" y="94"/>
                    </a:cubicBezTo>
                    <a:cubicBezTo>
                      <a:pt x="183" y="100"/>
                      <a:pt x="182" y="107"/>
                      <a:pt x="180" y="113"/>
                    </a:cubicBezTo>
                    <a:cubicBezTo>
                      <a:pt x="172" y="141"/>
                      <a:pt x="147" y="164"/>
                      <a:pt x="114" y="173"/>
                    </a:cubicBezTo>
                    <a:cubicBezTo>
                      <a:pt x="107" y="175"/>
                      <a:pt x="99" y="176"/>
                      <a:pt x="92" y="177"/>
                    </a:cubicBezTo>
                    <a:cubicBezTo>
                      <a:pt x="91" y="177"/>
                      <a:pt x="90" y="177"/>
                      <a:pt x="89" y="177"/>
                    </a:cubicBezTo>
                    <a:close/>
                    <a:moveTo>
                      <a:pt x="77" y="49"/>
                    </a:moveTo>
                    <a:cubicBezTo>
                      <a:pt x="74" y="50"/>
                      <a:pt x="71" y="52"/>
                      <a:pt x="68" y="54"/>
                    </a:cubicBezTo>
                    <a:cubicBezTo>
                      <a:pt x="61" y="59"/>
                      <a:pt x="57" y="66"/>
                      <a:pt x="54" y="72"/>
                    </a:cubicBezTo>
                    <a:cubicBezTo>
                      <a:pt x="47" y="85"/>
                      <a:pt x="48" y="101"/>
                      <a:pt x="56" y="113"/>
                    </a:cubicBezTo>
                    <a:cubicBezTo>
                      <a:pt x="60" y="120"/>
                      <a:pt x="65" y="125"/>
                      <a:pt x="71" y="128"/>
                    </a:cubicBezTo>
                    <a:cubicBezTo>
                      <a:pt x="77" y="130"/>
                      <a:pt x="83" y="131"/>
                      <a:pt x="90" y="131"/>
                    </a:cubicBezTo>
                    <a:cubicBezTo>
                      <a:pt x="91" y="131"/>
                      <a:pt x="92" y="131"/>
                      <a:pt x="93" y="131"/>
                    </a:cubicBezTo>
                    <a:cubicBezTo>
                      <a:pt x="105" y="131"/>
                      <a:pt x="121" y="125"/>
                      <a:pt x="129" y="111"/>
                    </a:cubicBezTo>
                    <a:cubicBezTo>
                      <a:pt x="137" y="97"/>
                      <a:pt x="135" y="80"/>
                      <a:pt x="125" y="68"/>
                    </a:cubicBezTo>
                    <a:cubicBezTo>
                      <a:pt x="124" y="67"/>
                      <a:pt x="123" y="66"/>
                      <a:pt x="122" y="65"/>
                    </a:cubicBezTo>
                    <a:cubicBezTo>
                      <a:pt x="122" y="66"/>
                      <a:pt x="122" y="66"/>
                      <a:pt x="121" y="66"/>
                    </a:cubicBezTo>
                    <a:cubicBezTo>
                      <a:pt x="121" y="66"/>
                      <a:pt x="121" y="65"/>
                      <a:pt x="120" y="65"/>
                    </a:cubicBezTo>
                    <a:cubicBezTo>
                      <a:pt x="120" y="65"/>
                      <a:pt x="120" y="65"/>
                      <a:pt x="120" y="64"/>
                    </a:cubicBezTo>
                    <a:cubicBezTo>
                      <a:pt x="120" y="64"/>
                      <a:pt x="120" y="64"/>
                      <a:pt x="120" y="64"/>
                    </a:cubicBezTo>
                    <a:cubicBezTo>
                      <a:pt x="120" y="63"/>
                      <a:pt x="119" y="63"/>
                      <a:pt x="118" y="62"/>
                    </a:cubicBezTo>
                    <a:cubicBezTo>
                      <a:pt x="118" y="62"/>
                      <a:pt x="118" y="62"/>
                      <a:pt x="118" y="62"/>
                    </a:cubicBezTo>
                    <a:cubicBezTo>
                      <a:pt x="118" y="63"/>
                      <a:pt x="118" y="63"/>
                      <a:pt x="117" y="63"/>
                    </a:cubicBezTo>
                    <a:cubicBezTo>
                      <a:pt x="117" y="63"/>
                      <a:pt x="117" y="63"/>
                      <a:pt x="116" y="63"/>
                    </a:cubicBezTo>
                    <a:cubicBezTo>
                      <a:pt x="116" y="62"/>
                      <a:pt x="116" y="62"/>
                      <a:pt x="116" y="62"/>
                    </a:cubicBezTo>
                    <a:cubicBezTo>
                      <a:pt x="116" y="61"/>
                      <a:pt x="116" y="61"/>
                      <a:pt x="116" y="60"/>
                    </a:cubicBezTo>
                    <a:cubicBezTo>
                      <a:pt x="114" y="59"/>
                      <a:pt x="111" y="57"/>
                      <a:pt x="108" y="55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107" y="56"/>
                      <a:pt x="107" y="55"/>
                      <a:pt x="107" y="55"/>
                    </a:cubicBezTo>
                    <a:cubicBezTo>
                      <a:pt x="107" y="55"/>
                      <a:pt x="107" y="55"/>
                      <a:pt x="107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2" y="53"/>
                      <a:pt x="97" y="51"/>
                      <a:pt x="93" y="51"/>
                    </a:cubicBezTo>
                    <a:cubicBezTo>
                      <a:pt x="90" y="50"/>
                      <a:pt x="87" y="50"/>
                      <a:pt x="84" y="50"/>
                    </a:cubicBezTo>
                    <a:cubicBezTo>
                      <a:pt x="82" y="50"/>
                      <a:pt x="79" y="50"/>
                      <a:pt x="77" y="49"/>
                    </a:cubicBezTo>
                    <a:close/>
                    <a:moveTo>
                      <a:pt x="178" y="71"/>
                    </a:moveTo>
                    <a:cubicBezTo>
                      <a:pt x="178" y="71"/>
                      <a:pt x="178" y="71"/>
                      <a:pt x="177" y="71"/>
                    </a:cubicBezTo>
                    <a:cubicBezTo>
                      <a:pt x="174" y="74"/>
                      <a:pt x="170" y="78"/>
                      <a:pt x="166" y="84"/>
                    </a:cubicBezTo>
                    <a:cubicBezTo>
                      <a:pt x="164" y="86"/>
                      <a:pt x="163" y="88"/>
                      <a:pt x="161" y="91"/>
                    </a:cubicBezTo>
                    <a:cubicBezTo>
                      <a:pt x="162" y="91"/>
                      <a:pt x="163" y="91"/>
                      <a:pt x="163" y="91"/>
                    </a:cubicBezTo>
                    <a:cubicBezTo>
                      <a:pt x="165" y="88"/>
                      <a:pt x="167" y="85"/>
                      <a:pt x="168" y="83"/>
                    </a:cubicBezTo>
                    <a:cubicBezTo>
                      <a:pt x="171" y="80"/>
                      <a:pt x="174" y="75"/>
                      <a:pt x="178" y="72"/>
                    </a:cubicBezTo>
                    <a:cubicBezTo>
                      <a:pt x="178" y="71"/>
                      <a:pt x="178" y="71"/>
                      <a:pt x="178" y="71"/>
                    </a:cubicBezTo>
                    <a:close/>
                    <a:moveTo>
                      <a:pt x="158" y="91"/>
                    </a:moveTo>
                    <a:cubicBezTo>
                      <a:pt x="158" y="90"/>
                      <a:pt x="159" y="89"/>
                      <a:pt x="159" y="89"/>
                    </a:cubicBezTo>
                    <a:cubicBezTo>
                      <a:pt x="160" y="87"/>
                      <a:pt x="162" y="84"/>
                      <a:pt x="164" y="82"/>
                    </a:cubicBezTo>
                    <a:cubicBezTo>
                      <a:pt x="168" y="76"/>
                      <a:pt x="172" y="72"/>
                      <a:pt x="176" y="69"/>
                    </a:cubicBezTo>
                    <a:cubicBezTo>
                      <a:pt x="176" y="69"/>
                      <a:pt x="176" y="69"/>
                      <a:pt x="177" y="69"/>
                    </a:cubicBezTo>
                    <a:cubicBezTo>
                      <a:pt x="177" y="69"/>
                      <a:pt x="177" y="69"/>
                      <a:pt x="178" y="69"/>
                    </a:cubicBezTo>
                    <a:cubicBezTo>
                      <a:pt x="177" y="67"/>
                      <a:pt x="177" y="65"/>
                      <a:pt x="176" y="63"/>
                    </a:cubicBezTo>
                    <a:cubicBezTo>
                      <a:pt x="175" y="59"/>
                      <a:pt x="173" y="54"/>
                      <a:pt x="171" y="50"/>
                    </a:cubicBezTo>
                    <a:cubicBezTo>
                      <a:pt x="171" y="50"/>
                      <a:pt x="170" y="50"/>
                      <a:pt x="170" y="51"/>
                    </a:cubicBezTo>
                    <a:cubicBezTo>
                      <a:pt x="171" y="51"/>
                      <a:pt x="171" y="51"/>
                      <a:pt x="171" y="52"/>
                    </a:cubicBezTo>
                    <a:cubicBezTo>
                      <a:pt x="171" y="52"/>
                      <a:pt x="171" y="53"/>
                      <a:pt x="170" y="53"/>
                    </a:cubicBezTo>
                    <a:cubicBezTo>
                      <a:pt x="170" y="53"/>
                      <a:pt x="170" y="54"/>
                      <a:pt x="169" y="54"/>
                    </a:cubicBezTo>
                    <a:cubicBezTo>
                      <a:pt x="169" y="54"/>
                      <a:pt x="169" y="55"/>
                      <a:pt x="169" y="55"/>
                    </a:cubicBezTo>
                    <a:cubicBezTo>
                      <a:pt x="169" y="55"/>
                      <a:pt x="168" y="56"/>
                      <a:pt x="168" y="56"/>
                    </a:cubicBezTo>
                    <a:cubicBezTo>
                      <a:pt x="169" y="55"/>
                      <a:pt x="170" y="54"/>
                      <a:pt x="171" y="54"/>
                    </a:cubicBezTo>
                    <a:cubicBezTo>
                      <a:pt x="171" y="54"/>
                      <a:pt x="171" y="54"/>
                      <a:pt x="171" y="54"/>
                    </a:cubicBezTo>
                    <a:cubicBezTo>
                      <a:pt x="172" y="54"/>
                      <a:pt x="172" y="55"/>
                      <a:pt x="172" y="56"/>
                    </a:cubicBezTo>
                    <a:cubicBezTo>
                      <a:pt x="173" y="56"/>
                      <a:pt x="172" y="57"/>
                      <a:pt x="171" y="57"/>
                    </a:cubicBezTo>
                    <a:cubicBezTo>
                      <a:pt x="171" y="57"/>
                      <a:pt x="170" y="58"/>
                      <a:pt x="170" y="58"/>
                    </a:cubicBezTo>
                    <a:cubicBezTo>
                      <a:pt x="170" y="58"/>
                      <a:pt x="170" y="58"/>
                      <a:pt x="170" y="58"/>
                    </a:cubicBezTo>
                    <a:cubicBezTo>
                      <a:pt x="169" y="60"/>
                      <a:pt x="168" y="61"/>
                      <a:pt x="167" y="62"/>
                    </a:cubicBezTo>
                    <a:cubicBezTo>
                      <a:pt x="165" y="64"/>
                      <a:pt x="163" y="66"/>
                      <a:pt x="162" y="68"/>
                    </a:cubicBezTo>
                    <a:cubicBezTo>
                      <a:pt x="161" y="68"/>
                      <a:pt x="161" y="69"/>
                      <a:pt x="160" y="70"/>
                    </a:cubicBezTo>
                    <a:cubicBezTo>
                      <a:pt x="159" y="72"/>
                      <a:pt x="157" y="73"/>
                      <a:pt x="156" y="75"/>
                    </a:cubicBezTo>
                    <a:cubicBezTo>
                      <a:pt x="155" y="76"/>
                      <a:pt x="153" y="78"/>
                      <a:pt x="152" y="79"/>
                    </a:cubicBezTo>
                    <a:cubicBezTo>
                      <a:pt x="151" y="80"/>
                      <a:pt x="149" y="83"/>
                      <a:pt x="148" y="85"/>
                    </a:cubicBezTo>
                    <a:cubicBezTo>
                      <a:pt x="147" y="86"/>
                      <a:pt x="146" y="87"/>
                      <a:pt x="146" y="88"/>
                    </a:cubicBezTo>
                    <a:cubicBezTo>
                      <a:pt x="145" y="88"/>
                      <a:pt x="145" y="89"/>
                      <a:pt x="145" y="90"/>
                    </a:cubicBezTo>
                    <a:cubicBezTo>
                      <a:pt x="147" y="90"/>
                      <a:pt x="150" y="90"/>
                      <a:pt x="153" y="91"/>
                    </a:cubicBezTo>
                    <a:cubicBezTo>
                      <a:pt x="154" y="89"/>
                      <a:pt x="155" y="88"/>
                      <a:pt x="155" y="86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7" y="83"/>
                      <a:pt x="159" y="81"/>
                      <a:pt x="161" y="79"/>
                    </a:cubicBezTo>
                    <a:cubicBezTo>
                      <a:pt x="163" y="75"/>
                      <a:pt x="167" y="70"/>
                      <a:pt x="172" y="67"/>
                    </a:cubicBezTo>
                    <a:cubicBezTo>
                      <a:pt x="173" y="67"/>
                      <a:pt x="173" y="66"/>
                      <a:pt x="173" y="66"/>
                    </a:cubicBezTo>
                    <a:cubicBezTo>
                      <a:pt x="174" y="66"/>
                      <a:pt x="174" y="67"/>
                      <a:pt x="174" y="67"/>
                    </a:cubicBezTo>
                    <a:cubicBezTo>
                      <a:pt x="175" y="68"/>
                      <a:pt x="174" y="69"/>
                      <a:pt x="174" y="69"/>
                    </a:cubicBezTo>
                    <a:cubicBezTo>
                      <a:pt x="170" y="72"/>
                      <a:pt x="166" y="76"/>
                      <a:pt x="163" y="81"/>
                    </a:cubicBezTo>
                    <a:cubicBezTo>
                      <a:pt x="161" y="83"/>
                      <a:pt x="159" y="86"/>
                      <a:pt x="158" y="88"/>
                    </a:cubicBezTo>
                    <a:cubicBezTo>
                      <a:pt x="157" y="89"/>
                      <a:pt x="157" y="90"/>
                      <a:pt x="156" y="91"/>
                    </a:cubicBezTo>
                    <a:cubicBezTo>
                      <a:pt x="156" y="91"/>
                      <a:pt x="156" y="91"/>
                      <a:pt x="156" y="91"/>
                    </a:cubicBezTo>
                    <a:cubicBezTo>
                      <a:pt x="156" y="91"/>
                      <a:pt x="157" y="91"/>
                      <a:pt x="158" y="91"/>
                    </a:cubicBezTo>
                    <a:close/>
                    <a:moveTo>
                      <a:pt x="178" y="76"/>
                    </a:moveTo>
                    <a:cubicBezTo>
                      <a:pt x="175" y="79"/>
                      <a:pt x="173" y="82"/>
                      <a:pt x="171" y="84"/>
                    </a:cubicBezTo>
                    <a:cubicBezTo>
                      <a:pt x="170" y="86"/>
                      <a:pt x="168" y="88"/>
                      <a:pt x="167" y="90"/>
                    </a:cubicBezTo>
                    <a:cubicBezTo>
                      <a:pt x="167" y="90"/>
                      <a:pt x="167" y="90"/>
                      <a:pt x="167" y="91"/>
                    </a:cubicBezTo>
                    <a:cubicBezTo>
                      <a:pt x="167" y="91"/>
                      <a:pt x="167" y="90"/>
                      <a:pt x="168" y="90"/>
                    </a:cubicBezTo>
                    <a:cubicBezTo>
                      <a:pt x="168" y="90"/>
                      <a:pt x="168" y="90"/>
                      <a:pt x="168" y="90"/>
                    </a:cubicBezTo>
                    <a:cubicBezTo>
                      <a:pt x="169" y="89"/>
                      <a:pt x="169" y="89"/>
                      <a:pt x="169" y="89"/>
                    </a:cubicBezTo>
                    <a:cubicBezTo>
                      <a:pt x="169" y="87"/>
                      <a:pt x="170" y="86"/>
                      <a:pt x="171" y="85"/>
                    </a:cubicBezTo>
                    <a:cubicBezTo>
                      <a:pt x="173" y="82"/>
                      <a:pt x="175" y="79"/>
                      <a:pt x="178" y="77"/>
                    </a:cubicBezTo>
                    <a:cubicBezTo>
                      <a:pt x="178" y="77"/>
                      <a:pt x="178" y="77"/>
                      <a:pt x="178" y="77"/>
                    </a:cubicBezTo>
                    <a:cubicBezTo>
                      <a:pt x="178" y="77"/>
                      <a:pt x="178" y="76"/>
                      <a:pt x="178" y="76"/>
                    </a:cubicBezTo>
                    <a:close/>
                    <a:moveTo>
                      <a:pt x="178" y="81"/>
                    </a:moveTo>
                    <a:cubicBezTo>
                      <a:pt x="176" y="83"/>
                      <a:pt x="174" y="85"/>
                      <a:pt x="173" y="87"/>
                    </a:cubicBezTo>
                    <a:cubicBezTo>
                      <a:pt x="172" y="88"/>
                      <a:pt x="172" y="89"/>
                      <a:pt x="171" y="90"/>
                    </a:cubicBezTo>
                    <a:cubicBezTo>
                      <a:pt x="172" y="90"/>
                      <a:pt x="172" y="90"/>
                      <a:pt x="173" y="90"/>
                    </a:cubicBezTo>
                    <a:cubicBezTo>
                      <a:pt x="173" y="89"/>
                      <a:pt x="174" y="89"/>
                      <a:pt x="174" y="89"/>
                    </a:cubicBezTo>
                    <a:cubicBezTo>
                      <a:pt x="175" y="87"/>
                      <a:pt x="176" y="85"/>
                      <a:pt x="178" y="83"/>
                    </a:cubicBezTo>
                    <a:cubicBezTo>
                      <a:pt x="178" y="83"/>
                      <a:pt x="178" y="81"/>
                      <a:pt x="178" y="81"/>
                    </a:cubicBezTo>
                    <a:close/>
                    <a:moveTo>
                      <a:pt x="139" y="89"/>
                    </a:moveTo>
                    <a:cubicBezTo>
                      <a:pt x="140" y="87"/>
                      <a:pt x="141" y="85"/>
                      <a:pt x="142" y="83"/>
                    </a:cubicBezTo>
                    <a:cubicBezTo>
                      <a:pt x="142" y="83"/>
                      <a:pt x="141" y="84"/>
                      <a:pt x="141" y="84"/>
                    </a:cubicBezTo>
                    <a:cubicBezTo>
                      <a:pt x="140" y="86"/>
                      <a:pt x="139" y="87"/>
                      <a:pt x="138" y="89"/>
                    </a:cubicBezTo>
                    <a:cubicBezTo>
                      <a:pt x="138" y="89"/>
                      <a:pt x="139" y="89"/>
                      <a:pt x="139" y="89"/>
                    </a:cubicBezTo>
                    <a:close/>
                    <a:moveTo>
                      <a:pt x="134" y="77"/>
                    </a:moveTo>
                    <a:cubicBezTo>
                      <a:pt x="135" y="80"/>
                      <a:pt x="136" y="83"/>
                      <a:pt x="137" y="85"/>
                    </a:cubicBezTo>
                    <a:cubicBezTo>
                      <a:pt x="138" y="82"/>
                      <a:pt x="140" y="80"/>
                      <a:pt x="142" y="77"/>
                    </a:cubicBezTo>
                    <a:cubicBezTo>
                      <a:pt x="144" y="74"/>
                      <a:pt x="147" y="70"/>
                      <a:pt x="150" y="67"/>
                    </a:cubicBezTo>
                    <a:cubicBezTo>
                      <a:pt x="156" y="60"/>
                      <a:pt x="162" y="54"/>
                      <a:pt x="169" y="48"/>
                    </a:cubicBezTo>
                    <a:cubicBezTo>
                      <a:pt x="169" y="48"/>
                      <a:pt x="169" y="48"/>
                      <a:pt x="169" y="48"/>
                    </a:cubicBezTo>
                    <a:cubicBezTo>
                      <a:pt x="168" y="45"/>
                      <a:pt x="166" y="43"/>
                      <a:pt x="164" y="40"/>
                    </a:cubicBezTo>
                    <a:cubicBezTo>
                      <a:pt x="164" y="40"/>
                      <a:pt x="164" y="40"/>
                      <a:pt x="164" y="40"/>
                    </a:cubicBezTo>
                    <a:cubicBezTo>
                      <a:pt x="160" y="41"/>
                      <a:pt x="157" y="44"/>
                      <a:pt x="155" y="45"/>
                    </a:cubicBezTo>
                    <a:cubicBezTo>
                      <a:pt x="154" y="46"/>
                      <a:pt x="153" y="47"/>
                      <a:pt x="152" y="48"/>
                    </a:cubicBezTo>
                    <a:cubicBezTo>
                      <a:pt x="153" y="48"/>
                      <a:pt x="154" y="47"/>
                      <a:pt x="154" y="46"/>
                    </a:cubicBezTo>
                    <a:cubicBezTo>
                      <a:pt x="157" y="45"/>
                      <a:pt x="160" y="42"/>
                      <a:pt x="163" y="42"/>
                    </a:cubicBezTo>
                    <a:cubicBezTo>
                      <a:pt x="163" y="42"/>
                      <a:pt x="163" y="42"/>
                      <a:pt x="163" y="42"/>
                    </a:cubicBezTo>
                    <a:cubicBezTo>
                      <a:pt x="164" y="42"/>
                      <a:pt x="164" y="42"/>
                      <a:pt x="165" y="43"/>
                    </a:cubicBezTo>
                    <a:cubicBezTo>
                      <a:pt x="165" y="43"/>
                      <a:pt x="164" y="44"/>
                      <a:pt x="164" y="44"/>
                    </a:cubicBezTo>
                    <a:cubicBezTo>
                      <a:pt x="160" y="45"/>
                      <a:pt x="158" y="47"/>
                      <a:pt x="156" y="49"/>
                    </a:cubicBezTo>
                    <a:cubicBezTo>
                      <a:pt x="153" y="52"/>
                      <a:pt x="150" y="55"/>
                      <a:pt x="147" y="59"/>
                    </a:cubicBezTo>
                    <a:cubicBezTo>
                      <a:pt x="144" y="63"/>
                      <a:pt x="141" y="66"/>
                      <a:pt x="139" y="70"/>
                    </a:cubicBezTo>
                    <a:cubicBezTo>
                      <a:pt x="138" y="71"/>
                      <a:pt x="137" y="73"/>
                      <a:pt x="136" y="74"/>
                    </a:cubicBezTo>
                    <a:cubicBezTo>
                      <a:pt x="136" y="75"/>
                      <a:pt x="135" y="76"/>
                      <a:pt x="134" y="77"/>
                    </a:cubicBezTo>
                    <a:close/>
                    <a:moveTo>
                      <a:pt x="164" y="56"/>
                    </a:moveTo>
                    <a:cubicBezTo>
                      <a:pt x="160" y="60"/>
                      <a:pt x="156" y="64"/>
                      <a:pt x="153" y="68"/>
                    </a:cubicBezTo>
                    <a:cubicBezTo>
                      <a:pt x="150" y="72"/>
                      <a:pt x="147" y="75"/>
                      <a:pt x="145" y="79"/>
                    </a:cubicBezTo>
                    <a:cubicBezTo>
                      <a:pt x="144" y="80"/>
                      <a:pt x="143" y="81"/>
                      <a:pt x="142" y="82"/>
                    </a:cubicBezTo>
                    <a:cubicBezTo>
                      <a:pt x="145" y="78"/>
                      <a:pt x="149" y="74"/>
                      <a:pt x="152" y="70"/>
                    </a:cubicBezTo>
                    <a:cubicBezTo>
                      <a:pt x="154" y="68"/>
                      <a:pt x="156" y="66"/>
                      <a:pt x="158" y="64"/>
                    </a:cubicBezTo>
                    <a:cubicBezTo>
                      <a:pt x="159" y="63"/>
                      <a:pt x="159" y="62"/>
                      <a:pt x="160" y="61"/>
                    </a:cubicBezTo>
                    <a:cubicBezTo>
                      <a:pt x="161" y="59"/>
                      <a:pt x="163" y="58"/>
                      <a:pt x="164" y="56"/>
                    </a:cubicBezTo>
                    <a:close/>
                    <a:moveTo>
                      <a:pt x="124" y="62"/>
                    </a:moveTo>
                    <a:cubicBezTo>
                      <a:pt x="127" y="65"/>
                      <a:pt x="130" y="69"/>
                      <a:pt x="132" y="72"/>
                    </a:cubicBezTo>
                    <a:cubicBezTo>
                      <a:pt x="132" y="71"/>
                      <a:pt x="133" y="70"/>
                      <a:pt x="134" y="69"/>
                    </a:cubicBezTo>
                    <a:cubicBezTo>
                      <a:pt x="134" y="69"/>
                      <a:pt x="134" y="69"/>
                      <a:pt x="134" y="69"/>
                    </a:cubicBezTo>
                    <a:cubicBezTo>
                      <a:pt x="135" y="67"/>
                      <a:pt x="136" y="65"/>
                      <a:pt x="137" y="63"/>
                    </a:cubicBezTo>
                    <a:cubicBezTo>
                      <a:pt x="140" y="59"/>
                      <a:pt x="142" y="56"/>
                      <a:pt x="145" y="52"/>
                    </a:cubicBezTo>
                    <a:cubicBezTo>
                      <a:pt x="148" y="48"/>
                      <a:pt x="151" y="45"/>
                      <a:pt x="154" y="43"/>
                    </a:cubicBezTo>
                    <a:cubicBezTo>
                      <a:pt x="156" y="41"/>
                      <a:pt x="159" y="39"/>
                      <a:pt x="162" y="38"/>
                    </a:cubicBezTo>
                    <a:cubicBezTo>
                      <a:pt x="162" y="38"/>
                      <a:pt x="162" y="38"/>
                      <a:pt x="162" y="37"/>
                    </a:cubicBezTo>
                    <a:cubicBezTo>
                      <a:pt x="160" y="35"/>
                      <a:pt x="158" y="33"/>
                      <a:pt x="156" y="31"/>
                    </a:cubicBezTo>
                    <a:cubicBezTo>
                      <a:pt x="155" y="32"/>
                      <a:pt x="153" y="33"/>
                      <a:pt x="151" y="35"/>
                    </a:cubicBezTo>
                    <a:cubicBezTo>
                      <a:pt x="151" y="35"/>
                      <a:pt x="151" y="35"/>
                      <a:pt x="151" y="35"/>
                    </a:cubicBezTo>
                    <a:cubicBezTo>
                      <a:pt x="147" y="39"/>
                      <a:pt x="144" y="42"/>
                      <a:pt x="141" y="45"/>
                    </a:cubicBezTo>
                    <a:cubicBezTo>
                      <a:pt x="138" y="49"/>
                      <a:pt x="135" y="52"/>
                      <a:pt x="133" y="56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2" y="58"/>
                      <a:pt x="130" y="61"/>
                      <a:pt x="130" y="63"/>
                    </a:cubicBezTo>
                    <a:cubicBezTo>
                      <a:pt x="130" y="63"/>
                      <a:pt x="130" y="63"/>
                      <a:pt x="130" y="64"/>
                    </a:cubicBezTo>
                    <a:cubicBezTo>
                      <a:pt x="130" y="64"/>
                      <a:pt x="129" y="64"/>
                      <a:pt x="129" y="64"/>
                    </a:cubicBezTo>
                    <a:cubicBezTo>
                      <a:pt x="129" y="64"/>
                      <a:pt x="128" y="64"/>
                      <a:pt x="128" y="63"/>
                    </a:cubicBezTo>
                    <a:cubicBezTo>
                      <a:pt x="127" y="61"/>
                      <a:pt x="129" y="57"/>
                      <a:pt x="130" y="55"/>
                    </a:cubicBezTo>
                    <a:cubicBezTo>
                      <a:pt x="130" y="55"/>
                      <a:pt x="130" y="55"/>
                      <a:pt x="130" y="55"/>
                    </a:cubicBezTo>
                    <a:cubicBezTo>
                      <a:pt x="132" y="53"/>
                      <a:pt x="133" y="50"/>
                      <a:pt x="135" y="48"/>
                    </a:cubicBezTo>
                    <a:cubicBezTo>
                      <a:pt x="134" y="49"/>
                      <a:pt x="132" y="51"/>
                      <a:pt x="131" y="53"/>
                    </a:cubicBezTo>
                    <a:cubicBezTo>
                      <a:pt x="128" y="56"/>
                      <a:pt x="126" y="59"/>
                      <a:pt x="124" y="62"/>
                    </a:cubicBezTo>
                    <a:close/>
                    <a:moveTo>
                      <a:pt x="120" y="59"/>
                    </a:moveTo>
                    <a:cubicBezTo>
                      <a:pt x="121" y="59"/>
                      <a:pt x="121" y="60"/>
                      <a:pt x="122" y="60"/>
                    </a:cubicBezTo>
                    <a:cubicBezTo>
                      <a:pt x="123" y="57"/>
                      <a:pt x="126" y="54"/>
                      <a:pt x="129" y="51"/>
                    </a:cubicBezTo>
                    <a:cubicBezTo>
                      <a:pt x="130" y="49"/>
                      <a:pt x="131" y="48"/>
                      <a:pt x="133" y="46"/>
                    </a:cubicBezTo>
                    <a:cubicBezTo>
                      <a:pt x="135" y="44"/>
                      <a:pt x="137" y="42"/>
                      <a:pt x="139" y="40"/>
                    </a:cubicBezTo>
                    <a:cubicBezTo>
                      <a:pt x="139" y="39"/>
                      <a:pt x="140" y="38"/>
                      <a:pt x="141" y="37"/>
                    </a:cubicBezTo>
                    <a:cubicBezTo>
                      <a:pt x="143" y="35"/>
                      <a:pt x="144" y="33"/>
                      <a:pt x="145" y="31"/>
                    </a:cubicBezTo>
                    <a:cubicBezTo>
                      <a:pt x="146" y="31"/>
                      <a:pt x="146" y="31"/>
                      <a:pt x="146" y="30"/>
                    </a:cubicBezTo>
                    <a:cubicBezTo>
                      <a:pt x="148" y="29"/>
                      <a:pt x="150" y="26"/>
                      <a:pt x="152" y="26"/>
                    </a:cubicBezTo>
                    <a:cubicBezTo>
                      <a:pt x="151" y="25"/>
                      <a:pt x="151" y="25"/>
                      <a:pt x="150" y="25"/>
                    </a:cubicBezTo>
                    <a:cubicBezTo>
                      <a:pt x="150" y="25"/>
                      <a:pt x="150" y="25"/>
                      <a:pt x="150" y="25"/>
                    </a:cubicBezTo>
                    <a:cubicBezTo>
                      <a:pt x="146" y="28"/>
                      <a:pt x="142" y="32"/>
                      <a:pt x="139" y="36"/>
                    </a:cubicBezTo>
                    <a:cubicBezTo>
                      <a:pt x="137" y="39"/>
                      <a:pt x="135" y="41"/>
                      <a:pt x="132" y="44"/>
                    </a:cubicBezTo>
                    <a:cubicBezTo>
                      <a:pt x="132" y="44"/>
                      <a:pt x="131" y="45"/>
                      <a:pt x="130" y="46"/>
                    </a:cubicBezTo>
                    <a:cubicBezTo>
                      <a:pt x="128" y="48"/>
                      <a:pt x="126" y="50"/>
                      <a:pt x="124" y="52"/>
                    </a:cubicBezTo>
                    <a:cubicBezTo>
                      <a:pt x="123" y="54"/>
                      <a:pt x="122" y="55"/>
                      <a:pt x="121" y="57"/>
                    </a:cubicBezTo>
                    <a:cubicBezTo>
                      <a:pt x="120" y="58"/>
                      <a:pt x="120" y="58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lose/>
                    <a:moveTo>
                      <a:pt x="117" y="57"/>
                    </a:moveTo>
                    <a:cubicBezTo>
                      <a:pt x="119" y="55"/>
                      <a:pt x="120" y="53"/>
                      <a:pt x="121" y="51"/>
                    </a:cubicBezTo>
                    <a:cubicBezTo>
                      <a:pt x="124" y="49"/>
                      <a:pt x="126" y="46"/>
                      <a:pt x="128" y="44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32" y="40"/>
                      <a:pt x="134" y="37"/>
                      <a:pt x="136" y="35"/>
                    </a:cubicBezTo>
                    <a:cubicBezTo>
                      <a:pt x="140" y="31"/>
                      <a:pt x="144" y="26"/>
                      <a:pt x="149" y="23"/>
                    </a:cubicBezTo>
                    <a:cubicBezTo>
                      <a:pt x="148" y="23"/>
                      <a:pt x="148" y="22"/>
                      <a:pt x="147" y="22"/>
                    </a:cubicBezTo>
                    <a:cubicBezTo>
                      <a:pt x="144" y="24"/>
                      <a:pt x="142" y="27"/>
                      <a:pt x="139" y="30"/>
                    </a:cubicBezTo>
                    <a:cubicBezTo>
                      <a:pt x="137" y="33"/>
                      <a:pt x="134" y="36"/>
                      <a:pt x="132" y="38"/>
                    </a:cubicBezTo>
                    <a:cubicBezTo>
                      <a:pt x="130" y="40"/>
                      <a:pt x="129" y="41"/>
                      <a:pt x="128" y="42"/>
                    </a:cubicBezTo>
                    <a:cubicBezTo>
                      <a:pt x="127" y="43"/>
                      <a:pt x="125" y="45"/>
                      <a:pt x="123" y="47"/>
                    </a:cubicBezTo>
                    <a:cubicBezTo>
                      <a:pt x="121" y="50"/>
                      <a:pt x="119" y="53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lose/>
                    <a:moveTo>
                      <a:pt x="115" y="55"/>
                    </a:moveTo>
                    <a:cubicBezTo>
                      <a:pt x="115" y="54"/>
                      <a:pt x="116" y="52"/>
                      <a:pt x="117" y="51"/>
                    </a:cubicBezTo>
                    <a:cubicBezTo>
                      <a:pt x="116" y="52"/>
                      <a:pt x="115" y="54"/>
                      <a:pt x="115" y="55"/>
                    </a:cubicBezTo>
                    <a:cubicBezTo>
                      <a:pt x="115" y="55"/>
                      <a:pt x="115" y="55"/>
                      <a:pt x="115" y="55"/>
                    </a:cubicBezTo>
                    <a:close/>
                    <a:moveTo>
                      <a:pt x="110" y="53"/>
                    </a:moveTo>
                    <a:cubicBezTo>
                      <a:pt x="111" y="53"/>
                      <a:pt x="112" y="53"/>
                      <a:pt x="112" y="54"/>
                    </a:cubicBezTo>
                    <a:cubicBezTo>
                      <a:pt x="114" y="50"/>
                      <a:pt x="116" y="46"/>
                      <a:pt x="118" y="44"/>
                    </a:cubicBezTo>
                    <a:cubicBezTo>
                      <a:pt x="121" y="40"/>
                      <a:pt x="124" y="38"/>
                      <a:pt x="127" y="35"/>
                    </a:cubicBezTo>
                    <a:cubicBezTo>
                      <a:pt x="128" y="34"/>
                      <a:pt x="128" y="34"/>
                      <a:pt x="128" y="34"/>
                    </a:cubicBezTo>
                    <a:cubicBezTo>
                      <a:pt x="130" y="32"/>
                      <a:pt x="132" y="29"/>
                      <a:pt x="134" y="27"/>
                    </a:cubicBezTo>
                    <a:cubicBezTo>
                      <a:pt x="136" y="25"/>
                      <a:pt x="136" y="25"/>
                      <a:pt x="136" y="25"/>
                    </a:cubicBezTo>
                    <a:cubicBezTo>
                      <a:pt x="137" y="23"/>
                      <a:pt x="140" y="20"/>
                      <a:pt x="143" y="19"/>
                    </a:cubicBezTo>
                    <a:cubicBezTo>
                      <a:pt x="142" y="18"/>
                      <a:pt x="142" y="18"/>
                      <a:pt x="142" y="18"/>
                    </a:cubicBezTo>
                    <a:cubicBezTo>
                      <a:pt x="142" y="18"/>
                      <a:pt x="141" y="19"/>
                      <a:pt x="141" y="19"/>
                    </a:cubicBezTo>
                    <a:cubicBezTo>
                      <a:pt x="140" y="19"/>
                      <a:pt x="140" y="19"/>
                      <a:pt x="140" y="19"/>
                    </a:cubicBezTo>
                    <a:cubicBezTo>
                      <a:pt x="140" y="19"/>
                      <a:pt x="140" y="19"/>
                      <a:pt x="140" y="19"/>
                    </a:cubicBezTo>
                    <a:cubicBezTo>
                      <a:pt x="138" y="19"/>
                      <a:pt x="135" y="22"/>
                      <a:pt x="134" y="24"/>
                    </a:cubicBezTo>
                    <a:cubicBezTo>
                      <a:pt x="134" y="24"/>
                      <a:pt x="134" y="24"/>
                      <a:pt x="133" y="24"/>
                    </a:cubicBezTo>
                    <a:cubicBezTo>
                      <a:pt x="133" y="25"/>
                      <a:pt x="132" y="26"/>
                      <a:pt x="131" y="27"/>
                    </a:cubicBezTo>
                    <a:cubicBezTo>
                      <a:pt x="130" y="29"/>
                      <a:pt x="128" y="30"/>
                      <a:pt x="126" y="32"/>
                    </a:cubicBezTo>
                    <a:cubicBezTo>
                      <a:pt x="125" y="34"/>
                      <a:pt x="125" y="34"/>
                      <a:pt x="125" y="34"/>
                    </a:cubicBezTo>
                    <a:cubicBezTo>
                      <a:pt x="122" y="37"/>
                      <a:pt x="119" y="40"/>
                      <a:pt x="117" y="43"/>
                    </a:cubicBezTo>
                    <a:cubicBezTo>
                      <a:pt x="114" y="46"/>
                      <a:pt x="112" y="49"/>
                      <a:pt x="110" y="53"/>
                    </a:cubicBezTo>
                    <a:close/>
                    <a:moveTo>
                      <a:pt x="108" y="51"/>
                    </a:moveTo>
                    <a:cubicBezTo>
                      <a:pt x="108" y="51"/>
                      <a:pt x="108" y="51"/>
                      <a:pt x="108" y="51"/>
                    </a:cubicBezTo>
                    <a:cubicBezTo>
                      <a:pt x="108" y="51"/>
                      <a:pt x="108" y="51"/>
                      <a:pt x="108" y="51"/>
                    </a:cubicBezTo>
                    <a:cubicBezTo>
                      <a:pt x="108" y="51"/>
                      <a:pt x="107" y="51"/>
                      <a:pt x="107" y="51"/>
                    </a:cubicBezTo>
                    <a:cubicBezTo>
                      <a:pt x="107" y="51"/>
                      <a:pt x="107" y="51"/>
                      <a:pt x="107" y="51"/>
                    </a:cubicBezTo>
                    <a:cubicBezTo>
                      <a:pt x="107" y="51"/>
                      <a:pt x="107" y="51"/>
                      <a:pt x="107" y="51"/>
                    </a:cubicBezTo>
                    <a:cubicBezTo>
                      <a:pt x="107" y="51"/>
                      <a:pt x="107" y="51"/>
                      <a:pt x="108" y="51"/>
                    </a:cubicBezTo>
                    <a:close/>
                    <a:moveTo>
                      <a:pt x="129" y="37"/>
                    </a:moveTo>
                    <a:cubicBezTo>
                      <a:pt x="126" y="40"/>
                      <a:pt x="123" y="42"/>
                      <a:pt x="121" y="45"/>
                    </a:cubicBezTo>
                    <a:cubicBezTo>
                      <a:pt x="120" y="47"/>
                      <a:pt x="119" y="48"/>
                      <a:pt x="117" y="50"/>
                    </a:cubicBezTo>
                    <a:cubicBezTo>
                      <a:pt x="119" y="48"/>
                      <a:pt x="120" y="47"/>
                      <a:pt x="121" y="45"/>
                    </a:cubicBezTo>
                    <a:cubicBezTo>
                      <a:pt x="123" y="43"/>
                      <a:pt x="124" y="42"/>
                      <a:pt x="126" y="40"/>
                    </a:cubicBezTo>
                    <a:cubicBezTo>
                      <a:pt x="127" y="39"/>
                      <a:pt x="128" y="38"/>
                      <a:pt x="129" y="37"/>
                    </a:cubicBezTo>
                    <a:cubicBezTo>
                      <a:pt x="130" y="36"/>
                      <a:pt x="130" y="36"/>
                      <a:pt x="130" y="36"/>
                    </a:cubicBezTo>
                    <a:cubicBezTo>
                      <a:pt x="130" y="36"/>
                      <a:pt x="129" y="37"/>
                      <a:pt x="129" y="37"/>
                    </a:cubicBezTo>
                    <a:close/>
                    <a:moveTo>
                      <a:pt x="103" y="47"/>
                    </a:moveTo>
                    <a:cubicBezTo>
                      <a:pt x="104" y="48"/>
                      <a:pt x="106" y="48"/>
                      <a:pt x="106" y="49"/>
                    </a:cubicBezTo>
                    <a:cubicBezTo>
                      <a:pt x="107" y="47"/>
                      <a:pt x="108" y="45"/>
                      <a:pt x="109" y="43"/>
                    </a:cubicBezTo>
                    <a:cubicBezTo>
                      <a:pt x="111" y="41"/>
                      <a:pt x="113" y="39"/>
                      <a:pt x="115" y="37"/>
                    </a:cubicBezTo>
                    <a:cubicBezTo>
                      <a:pt x="116" y="36"/>
                      <a:pt x="117" y="35"/>
                      <a:pt x="118" y="34"/>
                    </a:cubicBezTo>
                    <a:cubicBezTo>
                      <a:pt x="120" y="32"/>
                      <a:pt x="122" y="30"/>
                      <a:pt x="124" y="27"/>
                    </a:cubicBezTo>
                    <a:cubicBezTo>
                      <a:pt x="124" y="27"/>
                      <a:pt x="125" y="26"/>
                      <a:pt x="125" y="26"/>
                    </a:cubicBezTo>
                    <a:cubicBezTo>
                      <a:pt x="127" y="23"/>
                      <a:pt x="130" y="20"/>
                      <a:pt x="133" y="17"/>
                    </a:cubicBezTo>
                    <a:cubicBezTo>
                      <a:pt x="134" y="17"/>
                      <a:pt x="135" y="16"/>
                      <a:pt x="136" y="15"/>
                    </a:cubicBezTo>
                    <a:cubicBezTo>
                      <a:pt x="136" y="15"/>
                      <a:pt x="136" y="15"/>
                      <a:pt x="136" y="15"/>
                    </a:cubicBezTo>
                    <a:cubicBezTo>
                      <a:pt x="136" y="15"/>
                      <a:pt x="135" y="15"/>
                      <a:pt x="135" y="15"/>
                    </a:cubicBezTo>
                    <a:cubicBezTo>
                      <a:pt x="128" y="18"/>
                      <a:pt x="122" y="24"/>
                      <a:pt x="117" y="30"/>
                    </a:cubicBezTo>
                    <a:cubicBezTo>
                      <a:pt x="115" y="33"/>
                      <a:pt x="112" y="36"/>
                      <a:pt x="109" y="40"/>
                    </a:cubicBezTo>
                    <a:cubicBezTo>
                      <a:pt x="109" y="40"/>
                      <a:pt x="108" y="41"/>
                      <a:pt x="108" y="42"/>
                    </a:cubicBezTo>
                    <a:cubicBezTo>
                      <a:pt x="106" y="44"/>
                      <a:pt x="105" y="45"/>
                      <a:pt x="103" y="47"/>
                    </a:cubicBezTo>
                    <a:close/>
                    <a:moveTo>
                      <a:pt x="101" y="46"/>
                    </a:moveTo>
                    <a:cubicBezTo>
                      <a:pt x="101" y="46"/>
                      <a:pt x="101" y="45"/>
                      <a:pt x="101" y="45"/>
                    </a:cubicBezTo>
                    <a:cubicBezTo>
                      <a:pt x="101" y="45"/>
                      <a:pt x="101" y="46"/>
                      <a:pt x="100" y="46"/>
                    </a:cubicBezTo>
                    <a:cubicBezTo>
                      <a:pt x="100" y="46"/>
                      <a:pt x="101" y="46"/>
                      <a:pt x="101" y="46"/>
                    </a:cubicBezTo>
                    <a:close/>
                    <a:moveTo>
                      <a:pt x="95" y="45"/>
                    </a:moveTo>
                    <a:cubicBezTo>
                      <a:pt x="96" y="45"/>
                      <a:pt x="96" y="45"/>
                      <a:pt x="97" y="45"/>
                    </a:cubicBezTo>
                    <a:cubicBezTo>
                      <a:pt x="99" y="42"/>
                      <a:pt x="101" y="40"/>
                      <a:pt x="104" y="38"/>
                    </a:cubicBezTo>
                    <a:cubicBezTo>
                      <a:pt x="104" y="37"/>
                      <a:pt x="105" y="36"/>
                      <a:pt x="106" y="36"/>
                    </a:cubicBezTo>
                    <a:cubicBezTo>
                      <a:pt x="106" y="35"/>
                      <a:pt x="107" y="34"/>
                      <a:pt x="108" y="34"/>
                    </a:cubicBezTo>
                    <a:cubicBezTo>
                      <a:pt x="111" y="31"/>
                      <a:pt x="113" y="28"/>
                      <a:pt x="116" y="26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9" y="21"/>
                      <a:pt x="122" y="18"/>
                      <a:pt x="125" y="16"/>
                    </a:cubicBezTo>
                    <a:cubicBezTo>
                      <a:pt x="126" y="15"/>
                      <a:pt x="127" y="14"/>
                      <a:pt x="128" y="13"/>
                    </a:cubicBezTo>
                    <a:cubicBezTo>
                      <a:pt x="125" y="13"/>
                      <a:pt x="123" y="16"/>
                      <a:pt x="120" y="18"/>
                    </a:cubicBezTo>
                    <a:cubicBezTo>
                      <a:pt x="119" y="19"/>
                      <a:pt x="118" y="20"/>
                      <a:pt x="117" y="22"/>
                    </a:cubicBezTo>
                    <a:cubicBezTo>
                      <a:pt x="116" y="23"/>
                      <a:pt x="115" y="24"/>
                      <a:pt x="113" y="25"/>
                    </a:cubicBezTo>
                    <a:cubicBezTo>
                      <a:pt x="112" y="27"/>
                      <a:pt x="110" y="29"/>
                      <a:pt x="109" y="31"/>
                    </a:cubicBezTo>
                    <a:cubicBezTo>
                      <a:pt x="107" y="32"/>
                      <a:pt x="106" y="34"/>
                      <a:pt x="104" y="35"/>
                    </a:cubicBezTo>
                    <a:cubicBezTo>
                      <a:pt x="103" y="36"/>
                      <a:pt x="102" y="38"/>
                      <a:pt x="101" y="39"/>
                    </a:cubicBezTo>
                    <a:cubicBezTo>
                      <a:pt x="99" y="41"/>
                      <a:pt x="97" y="43"/>
                      <a:pt x="95" y="45"/>
                    </a:cubicBezTo>
                    <a:close/>
                    <a:moveTo>
                      <a:pt x="154" y="28"/>
                    </a:moveTo>
                    <a:cubicBezTo>
                      <a:pt x="154" y="28"/>
                      <a:pt x="153" y="28"/>
                      <a:pt x="153" y="29"/>
                    </a:cubicBezTo>
                    <a:cubicBezTo>
                      <a:pt x="152" y="29"/>
                      <a:pt x="151" y="30"/>
                      <a:pt x="150" y="30"/>
                    </a:cubicBezTo>
                    <a:cubicBezTo>
                      <a:pt x="150" y="31"/>
                      <a:pt x="150" y="31"/>
                      <a:pt x="150" y="31"/>
                    </a:cubicBezTo>
                    <a:cubicBezTo>
                      <a:pt x="149" y="32"/>
                      <a:pt x="148" y="33"/>
                      <a:pt x="147" y="34"/>
                    </a:cubicBezTo>
                    <a:cubicBezTo>
                      <a:pt x="146" y="35"/>
                      <a:pt x="145" y="37"/>
                      <a:pt x="144" y="38"/>
                    </a:cubicBezTo>
                    <a:cubicBezTo>
                      <a:pt x="143" y="39"/>
                      <a:pt x="143" y="39"/>
                      <a:pt x="142" y="40"/>
                    </a:cubicBezTo>
                    <a:cubicBezTo>
                      <a:pt x="144" y="38"/>
                      <a:pt x="147" y="35"/>
                      <a:pt x="149" y="33"/>
                    </a:cubicBezTo>
                    <a:cubicBezTo>
                      <a:pt x="149" y="33"/>
                      <a:pt x="149" y="33"/>
                      <a:pt x="149" y="33"/>
                    </a:cubicBezTo>
                    <a:cubicBezTo>
                      <a:pt x="151" y="31"/>
                      <a:pt x="153" y="30"/>
                      <a:pt x="154" y="28"/>
                    </a:cubicBezTo>
                    <a:cubicBezTo>
                      <a:pt x="154" y="28"/>
                      <a:pt x="154" y="28"/>
                      <a:pt x="154" y="28"/>
                    </a:cubicBezTo>
                    <a:close/>
                    <a:moveTo>
                      <a:pt x="94" y="36"/>
                    </a:moveTo>
                    <a:cubicBezTo>
                      <a:pt x="94" y="37"/>
                      <a:pt x="94" y="37"/>
                      <a:pt x="94" y="38"/>
                    </a:cubicBezTo>
                    <a:cubicBezTo>
                      <a:pt x="95" y="37"/>
                      <a:pt x="95" y="37"/>
                      <a:pt x="96" y="36"/>
                    </a:cubicBezTo>
                    <a:cubicBezTo>
                      <a:pt x="97" y="35"/>
                      <a:pt x="99" y="33"/>
                      <a:pt x="100" y="31"/>
                    </a:cubicBezTo>
                    <a:cubicBezTo>
                      <a:pt x="100" y="31"/>
                      <a:pt x="103" y="28"/>
                      <a:pt x="104" y="27"/>
                    </a:cubicBezTo>
                    <a:cubicBezTo>
                      <a:pt x="106" y="25"/>
                      <a:pt x="109" y="22"/>
                      <a:pt x="111" y="19"/>
                    </a:cubicBezTo>
                    <a:cubicBezTo>
                      <a:pt x="112" y="18"/>
                      <a:pt x="113" y="17"/>
                      <a:pt x="114" y="16"/>
                    </a:cubicBezTo>
                    <a:cubicBezTo>
                      <a:pt x="113" y="17"/>
                      <a:pt x="112" y="17"/>
                      <a:pt x="111" y="18"/>
                    </a:cubicBezTo>
                    <a:cubicBezTo>
                      <a:pt x="110" y="20"/>
                      <a:pt x="108" y="21"/>
                      <a:pt x="107" y="23"/>
                    </a:cubicBezTo>
                    <a:cubicBezTo>
                      <a:pt x="104" y="26"/>
                      <a:pt x="101" y="28"/>
                      <a:pt x="99" y="31"/>
                    </a:cubicBezTo>
                    <a:cubicBezTo>
                      <a:pt x="99" y="31"/>
                      <a:pt x="98" y="32"/>
                      <a:pt x="97" y="33"/>
                    </a:cubicBezTo>
                    <a:cubicBezTo>
                      <a:pt x="96" y="34"/>
                      <a:pt x="95" y="35"/>
                      <a:pt x="94" y="36"/>
                    </a:cubicBezTo>
                    <a:close/>
                    <a:moveTo>
                      <a:pt x="95" y="31"/>
                    </a:moveTo>
                    <a:cubicBezTo>
                      <a:pt x="95" y="31"/>
                      <a:pt x="95" y="30"/>
                      <a:pt x="96" y="30"/>
                    </a:cubicBezTo>
                    <a:cubicBezTo>
                      <a:pt x="96" y="30"/>
                      <a:pt x="96" y="29"/>
                      <a:pt x="97" y="29"/>
                    </a:cubicBezTo>
                    <a:cubicBezTo>
                      <a:pt x="99" y="26"/>
                      <a:pt x="102" y="24"/>
                      <a:pt x="104" y="21"/>
                    </a:cubicBezTo>
                    <a:cubicBezTo>
                      <a:pt x="105" y="20"/>
                      <a:pt x="106" y="19"/>
                      <a:pt x="107" y="18"/>
                    </a:cubicBezTo>
                    <a:cubicBezTo>
                      <a:pt x="110" y="15"/>
                      <a:pt x="113" y="11"/>
                      <a:pt x="117" y="8"/>
                    </a:cubicBezTo>
                    <a:cubicBezTo>
                      <a:pt x="112" y="11"/>
                      <a:pt x="108" y="15"/>
                      <a:pt x="103" y="20"/>
                    </a:cubicBezTo>
                    <a:cubicBezTo>
                      <a:pt x="101" y="22"/>
                      <a:pt x="99" y="24"/>
                      <a:pt x="97" y="27"/>
                    </a:cubicBezTo>
                    <a:cubicBezTo>
                      <a:pt x="97" y="27"/>
                      <a:pt x="96" y="28"/>
                      <a:pt x="96" y="29"/>
                    </a:cubicBezTo>
                    <a:cubicBezTo>
                      <a:pt x="95" y="29"/>
                      <a:pt x="95" y="30"/>
                      <a:pt x="95" y="30"/>
                    </a:cubicBezTo>
                    <a:cubicBezTo>
                      <a:pt x="95" y="31"/>
                      <a:pt x="95" y="31"/>
                      <a:pt x="95" y="31"/>
                    </a:cubicBezTo>
                    <a:close/>
                    <a:moveTo>
                      <a:pt x="144" y="21"/>
                    </a:moveTo>
                    <a:cubicBezTo>
                      <a:pt x="141" y="23"/>
                      <a:pt x="139" y="26"/>
                      <a:pt x="137" y="28"/>
                    </a:cubicBezTo>
                    <a:cubicBezTo>
                      <a:pt x="137" y="28"/>
                      <a:pt x="136" y="29"/>
                      <a:pt x="136" y="29"/>
                    </a:cubicBezTo>
                    <a:cubicBezTo>
                      <a:pt x="138" y="27"/>
                      <a:pt x="138" y="27"/>
                      <a:pt x="138" y="27"/>
                    </a:cubicBezTo>
                    <a:cubicBezTo>
                      <a:pt x="140" y="25"/>
                      <a:pt x="142" y="23"/>
                      <a:pt x="144" y="21"/>
                    </a:cubicBezTo>
                    <a:close/>
                    <a:moveTo>
                      <a:pt x="95" y="25"/>
                    </a:moveTo>
                    <a:cubicBezTo>
                      <a:pt x="95" y="25"/>
                      <a:pt x="95" y="25"/>
                      <a:pt x="95" y="24"/>
                    </a:cubicBezTo>
                    <a:cubicBezTo>
                      <a:pt x="97" y="22"/>
                      <a:pt x="99" y="19"/>
                      <a:pt x="102" y="17"/>
                    </a:cubicBezTo>
                    <a:cubicBezTo>
                      <a:pt x="102" y="17"/>
                      <a:pt x="102" y="17"/>
                      <a:pt x="103" y="16"/>
                    </a:cubicBezTo>
                    <a:cubicBezTo>
                      <a:pt x="102" y="17"/>
                      <a:pt x="101" y="18"/>
                      <a:pt x="100" y="19"/>
                    </a:cubicBezTo>
                    <a:cubicBezTo>
                      <a:pt x="98" y="21"/>
                      <a:pt x="96" y="22"/>
                      <a:pt x="95" y="24"/>
                    </a:cubicBezTo>
                    <a:cubicBezTo>
                      <a:pt x="95" y="24"/>
                      <a:pt x="95" y="25"/>
                      <a:pt x="95" y="25"/>
                    </a:cubicBezTo>
                    <a:close/>
                    <a:moveTo>
                      <a:pt x="124" y="10"/>
                    </a:moveTo>
                    <a:cubicBezTo>
                      <a:pt x="122" y="11"/>
                      <a:pt x="120" y="13"/>
                      <a:pt x="119" y="14"/>
                    </a:cubicBezTo>
                    <a:cubicBezTo>
                      <a:pt x="117" y="17"/>
                      <a:pt x="115" y="19"/>
                      <a:pt x="113" y="21"/>
                    </a:cubicBezTo>
                    <a:cubicBezTo>
                      <a:pt x="112" y="22"/>
                      <a:pt x="112" y="22"/>
                      <a:pt x="112" y="22"/>
                    </a:cubicBezTo>
                    <a:cubicBezTo>
                      <a:pt x="112" y="23"/>
                      <a:pt x="111" y="24"/>
                      <a:pt x="110" y="24"/>
                    </a:cubicBezTo>
                    <a:cubicBezTo>
                      <a:pt x="111" y="24"/>
                      <a:pt x="112" y="23"/>
                      <a:pt x="112" y="23"/>
                    </a:cubicBezTo>
                    <a:cubicBezTo>
                      <a:pt x="113" y="22"/>
                      <a:pt x="113" y="21"/>
                      <a:pt x="114" y="21"/>
                    </a:cubicBezTo>
                    <a:cubicBezTo>
                      <a:pt x="116" y="18"/>
                      <a:pt x="118" y="16"/>
                      <a:pt x="120" y="14"/>
                    </a:cubicBezTo>
                    <a:cubicBezTo>
                      <a:pt x="122" y="13"/>
                      <a:pt x="123" y="11"/>
                      <a:pt x="125" y="11"/>
                    </a:cubicBezTo>
                    <a:cubicBezTo>
                      <a:pt x="125" y="10"/>
                      <a:pt x="125" y="10"/>
                      <a:pt x="124" y="10"/>
                    </a:cubicBezTo>
                    <a:close/>
                    <a:moveTo>
                      <a:pt x="95" y="19"/>
                    </a:moveTo>
                    <a:cubicBezTo>
                      <a:pt x="97" y="17"/>
                      <a:pt x="99" y="15"/>
                      <a:pt x="101" y="13"/>
                    </a:cubicBezTo>
                    <a:cubicBezTo>
                      <a:pt x="101" y="13"/>
                      <a:pt x="102" y="13"/>
                      <a:pt x="102" y="12"/>
                    </a:cubicBezTo>
                    <a:cubicBezTo>
                      <a:pt x="104" y="11"/>
                      <a:pt x="104" y="11"/>
                      <a:pt x="104" y="11"/>
                    </a:cubicBezTo>
                    <a:cubicBezTo>
                      <a:pt x="106" y="10"/>
                      <a:pt x="107" y="8"/>
                      <a:pt x="109" y="6"/>
                    </a:cubicBezTo>
                    <a:cubicBezTo>
                      <a:pt x="108" y="6"/>
                      <a:pt x="106" y="6"/>
                      <a:pt x="104" y="6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5" y="6"/>
                      <a:pt x="105" y="6"/>
                      <a:pt x="104" y="7"/>
                    </a:cubicBezTo>
                    <a:cubicBezTo>
                      <a:pt x="103" y="9"/>
                      <a:pt x="101" y="11"/>
                      <a:pt x="99" y="13"/>
                    </a:cubicBezTo>
                    <a:cubicBezTo>
                      <a:pt x="98" y="14"/>
                      <a:pt x="98" y="15"/>
                      <a:pt x="97" y="15"/>
                    </a:cubicBezTo>
                    <a:cubicBezTo>
                      <a:pt x="96" y="16"/>
                      <a:pt x="96" y="17"/>
                      <a:pt x="95" y="17"/>
                    </a:cubicBezTo>
                    <a:cubicBezTo>
                      <a:pt x="95" y="18"/>
                      <a:pt x="95" y="19"/>
                      <a:pt x="95" y="19"/>
                    </a:cubicBezTo>
                    <a:close/>
                    <a:moveTo>
                      <a:pt x="132" y="13"/>
                    </a:moveTo>
                    <a:cubicBezTo>
                      <a:pt x="132" y="13"/>
                      <a:pt x="132" y="13"/>
                      <a:pt x="131" y="14"/>
                    </a:cubicBezTo>
                    <a:cubicBezTo>
                      <a:pt x="132" y="13"/>
                      <a:pt x="132" y="13"/>
                      <a:pt x="132" y="13"/>
                    </a:cubicBezTo>
                    <a:cubicBezTo>
                      <a:pt x="132" y="13"/>
                      <a:pt x="132" y="13"/>
                      <a:pt x="132" y="13"/>
                    </a:cubicBezTo>
                    <a:close/>
                    <a:moveTo>
                      <a:pt x="95" y="5"/>
                    </a:moveTo>
                    <a:cubicBezTo>
                      <a:pt x="95" y="5"/>
                      <a:pt x="95" y="5"/>
                      <a:pt x="95" y="5"/>
                    </a:cubicBezTo>
                    <a:cubicBezTo>
                      <a:pt x="95" y="8"/>
                      <a:pt x="95" y="10"/>
                      <a:pt x="95" y="13"/>
                    </a:cubicBezTo>
                    <a:cubicBezTo>
                      <a:pt x="95" y="13"/>
                      <a:pt x="95" y="13"/>
                      <a:pt x="96" y="13"/>
                    </a:cubicBezTo>
                    <a:cubicBezTo>
                      <a:pt x="96" y="12"/>
                      <a:pt x="97" y="12"/>
                      <a:pt x="97" y="11"/>
                    </a:cubicBezTo>
                    <a:cubicBezTo>
                      <a:pt x="97" y="11"/>
                      <a:pt x="97" y="11"/>
                      <a:pt x="97" y="11"/>
                    </a:cubicBezTo>
                    <a:cubicBezTo>
                      <a:pt x="99" y="9"/>
                      <a:pt x="101" y="8"/>
                      <a:pt x="102" y="6"/>
                    </a:cubicBezTo>
                    <a:cubicBezTo>
                      <a:pt x="102" y="5"/>
                      <a:pt x="103" y="5"/>
                      <a:pt x="103" y="5"/>
                    </a:cubicBezTo>
                    <a:cubicBezTo>
                      <a:pt x="101" y="5"/>
                      <a:pt x="99" y="5"/>
                      <a:pt x="98" y="4"/>
                    </a:cubicBezTo>
                    <a:cubicBezTo>
                      <a:pt x="97" y="4"/>
                      <a:pt x="96" y="4"/>
                      <a:pt x="95" y="4"/>
                    </a:cubicBezTo>
                    <a:cubicBezTo>
                      <a:pt x="95" y="4"/>
                      <a:pt x="95" y="4"/>
                      <a:pt x="95" y="5"/>
                    </a:cubicBezTo>
                    <a:close/>
                    <a:moveTo>
                      <a:pt x="120" y="9"/>
                    </a:moveTo>
                    <a:cubicBezTo>
                      <a:pt x="119" y="10"/>
                      <a:pt x="119" y="11"/>
                      <a:pt x="118" y="11"/>
                    </a:cubicBezTo>
                    <a:cubicBezTo>
                      <a:pt x="118" y="11"/>
                      <a:pt x="119" y="11"/>
                      <a:pt x="119" y="11"/>
                    </a:cubicBezTo>
                    <a:cubicBezTo>
                      <a:pt x="119" y="10"/>
                      <a:pt x="120" y="10"/>
                      <a:pt x="121" y="9"/>
                    </a:cubicBezTo>
                    <a:cubicBezTo>
                      <a:pt x="121" y="9"/>
                      <a:pt x="120" y="9"/>
                      <a:pt x="120" y="9"/>
                    </a:cubicBezTo>
                    <a:close/>
                    <a:moveTo>
                      <a:pt x="113" y="7"/>
                    </a:moveTo>
                    <a:cubicBezTo>
                      <a:pt x="112" y="8"/>
                      <a:pt x="111" y="8"/>
                      <a:pt x="111" y="9"/>
                    </a:cubicBezTo>
                    <a:cubicBezTo>
                      <a:pt x="112" y="8"/>
                      <a:pt x="112" y="8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17" tIns="45708" rIns="91417" bIns="45708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61" name="Freeform 34"/>
              <p:cNvSpPr/>
              <p:nvPr/>
            </p:nvSpPr>
            <p:spPr bwMode="auto">
              <a:xfrm>
                <a:off x="5469841" y="1964383"/>
                <a:ext cx="176213" cy="208424"/>
              </a:xfrm>
              <a:custGeom>
                <a:avLst/>
                <a:gdLst>
                  <a:gd name="T0" fmla="*/ 2 w 28"/>
                  <a:gd name="T1" fmla="*/ 33 h 33"/>
                  <a:gd name="T2" fmla="*/ 1 w 28"/>
                  <a:gd name="T3" fmla="*/ 32 h 33"/>
                  <a:gd name="T4" fmla="*/ 3 w 28"/>
                  <a:gd name="T5" fmla="*/ 24 h 33"/>
                  <a:gd name="T6" fmla="*/ 4 w 28"/>
                  <a:gd name="T7" fmla="*/ 23 h 33"/>
                  <a:gd name="T8" fmla="*/ 12 w 28"/>
                  <a:gd name="T9" fmla="*/ 12 h 33"/>
                  <a:gd name="T10" fmla="*/ 21 w 28"/>
                  <a:gd name="T11" fmla="*/ 3 h 33"/>
                  <a:gd name="T12" fmla="*/ 21 w 28"/>
                  <a:gd name="T13" fmla="*/ 3 h 33"/>
                  <a:gd name="T14" fmla="*/ 27 w 28"/>
                  <a:gd name="T15" fmla="*/ 0 h 33"/>
                  <a:gd name="T16" fmla="*/ 27 w 28"/>
                  <a:gd name="T17" fmla="*/ 0 h 33"/>
                  <a:gd name="T18" fmla="*/ 28 w 28"/>
                  <a:gd name="T19" fmla="*/ 1 h 33"/>
                  <a:gd name="T20" fmla="*/ 27 w 28"/>
                  <a:gd name="T21" fmla="*/ 2 h 33"/>
                  <a:gd name="T22" fmla="*/ 27 w 28"/>
                  <a:gd name="T23" fmla="*/ 2 h 33"/>
                  <a:gd name="T24" fmla="*/ 27 w 28"/>
                  <a:gd name="T25" fmla="*/ 2 h 33"/>
                  <a:gd name="T26" fmla="*/ 22 w 28"/>
                  <a:gd name="T27" fmla="*/ 6 h 33"/>
                  <a:gd name="T28" fmla="*/ 22 w 28"/>
                  <a:gd name="T29" fmla="*/ 6 h 33"/>
                  <a:gd name="T30" fmla="*/ 14 w 28"/>
                  <a:gd name="T31" fmla="*/ 15 h 33"/>
                  <a:gd name="T32" fmla="*/ 6 w 28"/>
                  <a:gd name="T33" fmla="*/ 25 h 33"/>
                  <a:gd name="T34" fmla="*/ 4 w 28"/>
                  <a:gd name="T35" fmla="*/ 29 h 33"/>
                  <a:gd name="T36" fmla="*/ 4 w 28"/>
                  <a:gd name="T37" fmla="*/ 30 h 33"/>
                  <a:gd name="T38" fmla="*/ 3 w 28"/>
                  <a:gd name="T39" fmla="*/ 32 h 33"/>
                  <a:gd name="T40" fmla="*/ 2 w 28"/>
                  <a:gd name="T41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33">
                    <a:moveTo>
                      <a:pt x="2" y="33"/>
                    </a:moveTo>
                    <a:cubicBezTo>
                      <a:pt x="1" y="33"/>
                      <a:pt x="1" y="32"/>
                      <a:pt x="1" y="32"/>
                    </a:cubicBezTo>
                    <a:cubicBezTo>
                      <a:pt x="0" y="29"/>
                      <a:pt x="2" y="26"/>
                      <a:pt x="3" y="24"/>
                    </a:cubicBezTo>
                    <a:cubicBezTo>
                      <a:pt x="4" y="24"/>
                      <a:pt x="4" y="23"/>
                      <a:pt x="4" y="23"/>
                    </a:cubicBezTo>
                    <a:cubicBezTo>
                      <a:pt x="6" y="20"/>
                      <a:pt x="9" y="16"/>
                      <a:pt x="12" y="12"/>
                    </a:cubicBezTo>
                    <a:cubicBezTo>
                      <a:pt x="14" y="10"/>
                      <a:pt x="17" y="6"/>
                      <a:pt x="21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2" y="2"/>
                      <a:pt x="24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8" y="1"/>
                      <a:pt x="28" y="1"/>
                    </a:cubicBezTo>
                    <a:cubicBezTo>
                      <a:pt x="28" y="2"/>
                      <a:pt x="28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3" y="4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9" y="8"/>
                      <a:pt x="16" y="11"/>
                      <a:pt x="14" y="15"/>
                    </a:cubicBezTo>
                    <a:cubicBezTo>
                      <a:pt x="11" y="19"/>
                      <a:pt x="8" y="22"/>
                      <a:pt x="6" y="25"/>
                    </a:cubicBezTo>
                    <a:cubicBezTo>
                      <a:pt x="6" y="26"/>
                      <a:pt x="5" y="27"/>
                      <a:pt x="4" y="29"/>
                    </a:cubicBezTo>
                    <a:cubicBezTo>
                      <a:pt x="4" y="29"/>
                      <a:pt x="4" y="30"/>
                      <a:pt x="4" y="30"/>
                    </a:cubicBezTo>
                    <a:cubicBezTo>
                      <a:pt x="3" y="31"/>
                      <a:pt x="3" y="31"/>
                      <a:pt x="3" y="32"/>
                    </a:cubicBezTo>
                    <a:cubicBezTo>
                      <a:pt x="3" y="32"/>
                      <a:pt x="2" y="33"/>
                      <a:pt x="2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1"/>
                </a:solidFill>
              </a:ln>
            </p:spPr>
            <p:txBody>
              <a:bodyPr vert="horz" wrap="square" lIns="91417" tIns="45708" rIns="91417" bIns="45708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63" name="Freeform 36"/>
              <p:cNvSpPr/>
              <p:nvPr/>
            </p:nvSpPr>
            <p:spPr bwMode="auto">
              <a:xfrm>
                <a:off x="5494100" y="1852019"/>
                <a:ext cx="163116" cy="214379"/>
              </a:xfrm>
              <a:custGeom>
                <a:avLst/>
                <a:gdLst>
                  <a:gd name="T0" fmla="*/ 1 w 26"/>
                  <a:gd name="T1" fmla="*/ 34 h 34"/>
                  <a:gd name="T2" fmla="*/ 0 w 26"/>
                  <a:gd name="T3" fmla="*/ 33 h 34"/>
                  <a:gd name="T4" fmla="*/ 0 w 26"/>
                  <a:gd name="T5" fmla="*/ 32 h 34"/>
                  <a:gd name="T6" fmla="*/ 10 w 26"/>
                  <a:gd name="T7" fmla="*/ 19 h 34"/>
                  <a:gd name="T8" fmla="*/ 12 w 26"/>
                  <a:gd name="T9" fmla="*/ 17 h 34"/>
                  <a:gd name="T10" fmla="*/ 24 w 26"/>
                  <a:gd name="T11" fmla="*/ 1 h 34"/>
                  <a:gd name="T12" fmla="*/ 25 w 26"/>
                  <a:gd name="T13" fmla="*/ 0 h 34"/>
                  <a:gd name="T14" fmla="*/ 26 w 26"/>
                  <a:gd name="T15" fmla="*/ 1 h 34"/>
                  <a:gd name="T16" fmla="*/ 26 w 26"/>
                  <a:gd name="T17" fmla="*/ 2 h 34"/>
                  <a:gd name="T18" fmla="*/ 23 w 26"/>
                  <a:gd name="T19" fmla="*/ 7 h 34"/>
                  <a:gd name="T20" fmla="*/ 23 w 26"/>
                  <a:gd name="T21" fmla="*/ 7 h 34"/>
                  <a:gd name="T22" fmla="*/ 23 w 26"/>
                  <a:gd name="T23" fmla="*/ 7 h 34"/>
                  <a:gd name="T24" fmla="*/ 25 w 26"/>
                  <a:gd name="T25" fmla="*/ 8 h 34"/>
                  <a:gd name="T26" fmla="*/ 24 w 26"/>
                  <a:gd name="T27" fmla="*/ 10 h 34"/>
                  <a:gd name="T28" fmla="*/ 20 w 26"/>
                  <a:gd name="T29" fmla="*/ 13 h 34"/>
                  <a:gd name="T30" fmla="*/ 20 w 26"/>
                  <a:gd name="T31" fmla="*/ 13 h 34"/>
                  <a:gd name="T32" fmla="*/ 14 w 26"/>
                  <a:gd name="T33" fmla="*/ 20 h 34"/>
                  <a:gd name="T34" fmla="*/ 9 w 26"/>
                  <a:gd name="T35" fmla="*/ 27 h 34"/>
                  <a:gd name="T36" fmla="*/ 5 w 26"/>
                  <a:gd name="T37" fmla="*/ 33 h 34"/>
                  <a:gd name="T38" fmla="*/ 4 w 26"/>
                  <a:gd name="T39" fmla="*/ 34 h 34"/>
                  <a:gd name="T40" fmla="*/ 3 w 26"/>
                  <a:gd name="T41" fmla="*/ 33 h 34"/>
                  <a:gd name="T42" fmla="*/ 3 w 26"/>
                  <a:gd name="T43" fmla="*/ 32 h 34"/>
                  <a:gd name="T44" fmla="*/ 2 w 26"/>
                  <a:gd name="T45" fmla="*/ 33 h 34"/>
                  <a:gd name="T46" fmla="*/ 1 w 26"/>
                  <a:gd name="T4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34">
                    <a:moveTo>
                      <a:pt x="1" y="34"/>
                    </a:moveTo>
                    <a:cubicBezTo>
                      <a:pt x="1" y="34"/>
                      <a:pt x="0" y="34"/>
                      <a:pt x="0" y="33"/>
                    </a:cubicBezTo>
                    <a:cubicBezTo>
                      <a:pt x="0" y="33"/>
                      <a:pt x="0" y="33"/>
                      <a:pt x="0" y="32"/>
                    </a:cubicBezTo>
                    <a:cubicBezTo>
                      <a:pt x="3" y="27"/>
                      <a:pt x="6" y="23"/>
                      <a:pt x="10" y="19"/>
                    </a:cubicBezTo>
                    <a:cubicBezTo>
                      <a:pt x="10" y="18"/>
                      <a:pt x="11" y="17"/>
                      <a:pt x="12" y="17"/>
                    </a:cubicBezTo>
                    <a:cubicBezTo>
                      <a:pt x="16" y="11"/>
                      <a:pt x="20" y="6"/>
                      <a:pt x="24" y="1"/>
                    </a:cubicBezTo>
                    <a:cubicBezTo>
                      <a:pt x="24" y="0"/>
                      <a:pt x="24" y="0"/>
                      <a:pt x="25" y="0"/>
                    </a:cubicBezTo>
                    <a:cubicBezTo>
                      <a:pt x="25" y="0"/>
                      <a:pt x="26" y="0"/>
                      <a:pt x="26" y="1"/>
                    </a:cubicBezTo>
                    <a:cubicBezTo>
                      <a:pt x="26" y="1"/>
                      <a:pt x="26" y="2"/>
                      <a:pt x="26" y="2"/>
                    </a:cubicBezTo>
                    <a:cubicBezTo>
                      <a:pt x="25" y="4"/>
                      <a:pt x="24" y="6"/>
                      <a:pt x="23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4" y="7"/>
                      <a:pt x="24" y="8"/>
                      <a:pt x="25" y="8"/>
                    </a:cubicBezTo>
                    <a:cubicBezTo>
                      <a:pt x="25" y="9"/>
                      <a:pt x="24" y="10"/>
                      <a:pt x="24" y="10"/>
                    </a:cubicBezTo>
                    <a:cubicBezTo>
                      <a:pt x="22" y="10"/>
                      <a:pt x="21" y="12"/>
                      <a:pt x="20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8" y="15"/>
                      <a:pt x="16" y="17"/>
                      <a:pt x="14" y="20"/>
                    </a:cubicBezTo>
                    <a:cubicBezTo>
                      <a:pt x="12" y="23"/>
                      <a:pt x="11" y="25"/>
                      <a:pt x="9" y="27"/>
                    </a:cubicBezTo>
                    <a:cubicBezTo>
                      <a:pt x="8" y="29"/>
                      <a:pt x="6" y="31"/>
                      <a:pt x="5" y="33"/>
                    </a:cubicBezTo>
                    <a:cubicBezTo>
                      <a:pt x="5" y="33"/>
                      <a:pt x="5" y="34"/>
                      <a:pt x="4" y="34"/>
                    </a:cubicBezTo>
                    <a:cubicBezTo>
                      <a:pt x="4" y="34"/>
                      <a:pt x="3" y="33"/>
                      <a:pt x="3" y="33"/>
                    </a:cubicBezTo>
                    <a:cubicBezTo>
                      <a:pt x="3" y="33"/>
                      <a:pt x="3" y="33"/>
                      <a:pt x="3" y="32"/>
                    </a:cubicBezTo>
                    <a:cubicBezTo>
                      <a:pt x="3" y="33"/>
                      <a:pt x="2" y="33"/>
                      <a:pt x="2" y="33"/>
                    </a:cubicBezTo>
                    <a:cubicBezTo>
                      <a:pt x="2" y="34"/>
                      <a:pt x="1" y="34"/>
                      <a:pt x="1" y="3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1"/>
                </a:solidFill>
              </a:ln>
            </p:spPr>
            <p:txBody>
              <a:bodyPr vert="horz" wrap="square" lIns="91417" tIns="45708" rIns="91417" bIns="45708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组合 67"/>
          <p:cNvGrpSpPr/>
          <p:nvPr/>
        </p:nvGrpSpPr>
        <p:grpSpPr>
          <a:xfrm>
            <a:off x="7711825" y="2146237"/>
            <a:ext cx="569773" cy="352446"/>
            <a:chOff x="5784167" y="1610075"/>
            <a:chExt cx="427435" cy="264400"/>
          </a:xfrm>
          <a:solidFill>
            <a:schemeClr val="accent3"/>
          </a:solidFill>
        </p:grpSpPr>
        <p:sp>
          <p:nvSpPr>
            <p:cNvPr id="166" name="Freeform 39"/>
            <p:cNvSpPr>
              <a:spLocks noEditPoints="1"/>
            </p:cNvSpPr>
            <p:nvPr/>
          </p:nvSpPr>
          <p:spPr bwMode="auto">
            <a:xfrm>
              <a:off x="6067536" y="1616030"/>
              <a:ext cx="75010" cy="101235"/>
            </a:xfrm>
            <a:custGeom>
              <a:avLst/>
              <a:gdLst>
                <a:gd name="T0" fmla="*/ 4 w 12"/>
                <a:gd name="T1" fmla="*/ 16 h 16"/>
                <a:gd name="T2" fmla="*/ 0 w 12"/>
                <a:gd name="T3" fmla="*/ 12 h 16"/>
                <a:gd name="T4" fmla="*/ 0 w 12"/>
                <a:gd name="T5" fmla="*/ 10 h 16"/>
                <a:gd name="T6" fmla="*/ 1 w 12"/>
                <a:gd name="T7" fmla="*/ 5 h 16"/>
                <a:gd name="T8" fmla="*/ 6 w 12"/>
                <a:gd name="T9" fmla="*/ 0 h 16"/>
                <a:gd name="T10" fmla="*/ 9 w 12"/>
                <a:gd name="T11" fmla="*/ 2 h 16"/>
                <a:gd name="T12" fmla="*/ 9 w 12"/>
                <a:gd name="T13" fmla="*/ 3 h 16"/>
                <a:gd name="T14" fmla="*/ 9 w 12"/>
                <a:gd name="T15" fmla="*/ 3 h 16"/>
                <a:gd name="T16" fmla="*/ 11 w 12"/>
                <a:gd name="T17" fmla="*/ 5 h 16"/>
                <a:gd name="T18" fmla="*/ 8 w 12"/>
                <a:gd name="T19" fmla="*/ 13 h 16"/>
                <a:gd name="T20" fmla="*/ 6 w 12"/>
                <a:gd name="T21" fmla="*/ 14 h 16"/>
                <a:gd name="T22" fmla="*/ 6 w 12"/>
                <a:gd name="T23" fmla="*/ 15 h 16"/>
                <a:gd name="T24" fmla="*/ 5 w 12"/>
                <a:gd name="T25" fmla="*/ 16 h 16"/>
                <a:gd name="T26" fmla="*/ 4 w 12"/>
                <a:gd name="T27" fmla="*/ 16 h 16"/>
                <a:gd name="T28" fmla="*/ 3 w 12"/>
                <a:gd name="T29" fmla="*/ 11 h 16"/>
                <a:gd name="T30" fmla="*/ 4 w 12"/>
                <a:gd name="T31" fmla="*/ 12 h 16"/>
                <a:gd name="T32" fmla="*/ 4 w 12"/>
                <a:gd name="T33" fmla="*/ 12 h 16"/>
                <a:gd name="T34" fmla="*/ 6 w 12"/>
                <a:gd name="T35" fmla="*/ 11 h 16"/>
                <a:gd name="T36" fmla="*/ 8 w 12"/>
                <a:gd name="T37" fmla="*/ 8 h 16"/>
                <a:gd name="T38" fmla="*/ 8 w 12"/>
                <a:gd name="T39" fmla="*/ 6 h 16"/>
                <a:gd name="T40" fmla="*/ 8 w 12"/>
                <a:gd name="T41" fmla="*/ 6 h 16"/>
                <a:gd name="T42" fmla="*/ 7 w 12"/>
                <a:gd name="T43" fmla="*/ 6 h 16"/>
                <a:gd name="T44" fmla="*/ 4 w 12"/>
                <a:gd name="T45" fmla="*/ 10 h 16"/>
                <a:gd name="T46" fmla="*/ 3 w 12"/>
                <a:gd name="T47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" h="16">
                  <a:moveTo>
                    <a:pt x="4" y="16"/>
                  </a:moveTo>
                  <a:cubicBezTo>
                    <a:pt x="2" y="16"/>
                    <a:pt x="1" y="14"/>
                    <a:pt x="0" y="12"/>
                  </a:cubicBezTo>
                  <a:cubicBezTo>
                    <a:pt x="0" y="12"/>
                    <a:pt x="0" y="11"/>
                    <a:pt x="0" y="10"/>
                  </a:cubicBezTo>
                  <a:cubicBezTo>
                    <a:pt x="0" y="8"/>
                    <a:pt x="1" y="6"/>
                    <a:pt x="1" y="5"/>
                  </a:cubicBezTo>
                  <a:cubicBezTo>
                    <a:pt x="2" y="3"/>
                    <a:pt x="4" y="0"/>
                    <a:pt x="6" y="0"/>
                  </a:cubicBezTo>
                  <a:cubicBezTo>
                    <a:pt x="7" y="0"/>
                    <a:pt x="8" y="1"/>
                    <a:pt x="9" y="2"/>
                  </a:cubicBezTo>
                  <a:cubicBezTo>
                    <a:pt x="9" y="2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3"/>
                    <a:pt x="10" y="4"/>
                    <a:pt x="11" y="5"/>
                  </a:cubicBezTo>
                  <a:cubicBezTo>
                    <a:pt x="12" y="7"/>
                    <a:pt x="11" y="10"/>
                    <a:pt x="8" y="13"/>
                  </a:cubicBezTo>
                  <a:cubicBezTo>
                    <a:pt x="7" y="13"/>
                    <a:pt x="7" y="14"/>
                    <a:pt x="6" y="14"/>
                  </a:cubicBezTo>
                  <a:cubicBezTo>
                    <a:pt x="6" y="14"/>
                    <a:pt x="6" y="15"/>
                    <a:pt x="6" y="15"/>
                  </a:cubicBezTo>
                  <a:cubicBezTo>
                    <a:pt x="6" y="15"/>
                    <a:pt x="6" y="16"/>
                    <a:pt x="5" y="16"/>
                  </a:cubicBezTo>
                  <a:cubicBezTo>
                    <a:pt x="5" y="16"/>
                    <a:pt x="5" y="16"/>
                    <a:pt x="4" y="16"/>
                  </a:cubicBezTo>
                  <a:close/>
                  <a:moveTo>
                    <a:pt x="3" y="11"/>
                  </a:moveTo>
                  <a:cubicBezTo>
                    <a:pt x="4" y="11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5" y="11"/>
                    <a:pt x="6" y="11"/>
                  </a:cubicBezTo>
                  <a:cubicBezTo>
                    <a:pt x="7" y="10"/>
                    <a:pt x="8" y="9"/>
                    <a:pt x="8" y="8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6" y="6"/>
                    <a:pt x="4" y="8"/>
                    <a:pt x="4" y="10"/>
                  </a:cubicBezTo>
                  <a:cubicBezTo>
                    <a:pt x="4" y="10"/>
                    <a:pt x="3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 sz="240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grpSp>
          <p:nvGrpSpPr>
            <p:cNvPr id="15" name="组合 66"/>
            <p:cNvGrpSpPr/>
            <p:nvPr/>
          </p:nvGrpSpPr>
          <p:grpSpPr>
            <a:xfrm>
              <a:off x="5784167" y="1610075"/>
              <a:ext cx="427435" cy="264400"/>
              <a:chOff x="5784167" y="1610075"/>
              <a:chExt cx="427435" cy="264400"/>
            </a:xfrm>
            <a:grpFill/>
          </p:grpSpPr>
          <p:sp>
            <p:nvSpPr>
              <p:cNvPr id="164" name="Freeform 37"/>
              <p:cNvSpPr/>
              <p:nvPr/>
            </p:nvSpPr>
            <p:spPr bwMode="auto">
              <a:xfrm>
                <a:off x="5784167" y="1660096"/>
                <a:ext cx="239316" cy="214379"/>
              </a:xfrm>
              <a:custGeom>
                <a:avLst/>
                <a:gdLst>
                  <a:gd name="T0" fmla="*/ 5 w 38"/>
                  <a:gd name="T1" fmla="*/ 34 h 34"/>
                  <a:gd name="T2" fmla="*/ 0 w 38"/>
                  <a:gd name="T3" fmla="*/ 30 h 34"/>
                  <a:gd name="T4" fmla="*/ 3 w 38"/>
                  <a:gd name="T5" fmla="*/ 22 h 34"/>
                  <a:gd name="T6" fmla="*/ 7 w 38"/>
                  <a:gd name="T7" fmla="*/ 17 h 34"/>
                  <a:gd name="T8" fmla="*/ 14 w 38"/>
                  <a:gd name="T9" fmla="*/ 9 h 34"/>
                  <a:gd name="T10" fmla="*/ 16 w 38"/>
                  <a:gd name="T11" fmla="*/ 3 h 34"/>
                  <a:gd name="T12" fmla="*/ 15 w 38"/>
                  <a:gd name="T13" fmla="*/ 3 h 34"/>
                  <a:gd name="T14" fmla="*/ 14 w 38"/>
                  <a:gd name="T15" fmla="*/ 2 h 34"/>
                  <a:gd name="T16" fmla="*/ 7 w 38"/>
                  <a:gd name="T17" fmla="*/ 6 h 34"/>
                  <a:gd name="T18" fmla="*/ 6 w 38"/>
                  <a:gd name="T19" fmla="*/ 6 h 34"/>
                  <a:gd name="T20" fmla="*/ 5 w 38"/>
                  <a:gd name="T21" fmla="*/ 6 h 34"/>
                  <a:gd name="T22" fmla="*/ 5 w 38"/>
                  <a:gd name="T23" fmla="*/ 4 h 34"/>
                  <a:gd name="T24" fmla="*/ 10 w 38"/>
                  <a:gd name="T25" fmla="*/ 1 h 34"/>
                  <a:gd name="T26" fmla="*/ 14 w 38"/>
                  <a:gd name="T27" fmla="*/ 0 h 34"/>
                  <a:gd name="T28" fmla="*/ 18 w 38"/>
                  <a:gd name="T29" fmla="*/ 2 h 34"/>
                  <a:gd name="T30" fmla="*/ 17 w 38"/>
                  <a:gd name="T31" fmla="*/ 9 h 34"/>
                  <a:gd name="T32" fmla="*/ 9 w 38"/>
                  <a:gd name="T33" fmla="*/ 20 h 34"/>
                  <a:gd name="T34" fmla="*/ 7 w 38"/>
                  <a:gd name="T35" fmla="*/ 22 h 34"/>
                  <a:gd name="T36" fmla="*/ 7 w 38"/>
                  <a:gd name="T37" fmla="*/ 22 h 34"/>
                  <a:gd name="T38" fmla="*/ 3 w 38"/>
                  <a:gd name="T39" fmla="*/ 30 h 34"/>
                  <a:gd name="T40" fmla="*/ 5 w 38"/>
                  <a:gd name="T41" fmla="*/ 31 h 34"/>
                  <a:gd name="T42" fmla="*/ 9 w 38"/>
                  <a:gd name="T43" fmla="*/ 30 h 34"/>
                  <a:gd name="T44" fmla="*/ 10 w 38"/>
                  <a:gd name="T45" fmla="*/ 30 h 34"/>
                  <a:gd name="T46" fmla="*/ 35 w 38"/>
                  <a:gd name="T47" fmla="*/ 25 h 34"/>
                  <a:gd name="T48" fmla="*/ 36 w 38"/>
                  <a:gd name="T49" fmla="*/ 25 h 34"/>
                  <a:gd name="T50" fmla="*/ 38 w 38"/>
                  <a:gd name="T51" fmla="*/ 26 h 34"/>
                  <a:gd name="T52" fmla="*/ 37 w 38"/>
                  <a:gd name="T53" fmla="*/ 27 h 34"/>
                  <a:gd name="T54" fmla="*/ 32 w 38"/>
                  <a:gd name="T55" fmla="*/ 28 h 34"/>
                  <a:gd name="T56" fmla="*/ 29 w 38"/>
                  <a:gd name="T57" fmla="*/ 28 h 34"/>
                  <a:gd name="T58" fmla="*/ 15 w 38"/>
                  <a:gd name="T59" fmla="*/ 31 h 34"/>
                  <a:gd name="T60" fmla="*/ 12 w 38"/>
                  <a:gd name="T61" fmla="*/ 32 h 34"/>
                  <a:gd name="T62" fmla="*/ 6 w 38"/>
                  <a:gd name="T63" fmla="*/ 34 h 34"/>
                  <a:gd name="T64" fmla="*/ 5 w 38"/>
                  <a:gd name="T6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8" h="34">
                    <a:moveTo>
                      <a:pt x="5" y="34"/>
                    </a:moveTo>
                    <a:cubicBezTo>
                      <a:pt x="3" y="34"/>
                      <a:pt x="1" y="32"/>
                      <a:pt x="0" y="30"/>
                    </a:cubicBezTo>
                    <a:cubicBezTo>
                      <a:pt x="0" y="27"/>
                      <a:pt x="1" y="24"/>
                      <a:pt x="3" y="22"/>
                    </a:cubicBezTo>
                    <a:cubicBezTo>
                      <a:pt x="5" y="20"/>
                      <a:pt x="6" y="19"/>
                      <a:pt x="7" y="17"/>
                    </a:cubicBezTo>
                    <a:cubicBezTo>
                      <a:pt x="10" y="15"/>
                      <a:pt x="12" y="12"/>
                      <a:pt x="14" y="9"/>
                    </a:cubicBezTo>
                    <a:cubicBezTo>
                      <a:pt x="14" y="8"/>
                      <a:pt x="16" y="5"/>
                      <a:pt x="16" y="3"/>
                    </a:cubicBezTo>
                    <a:cubicBezTo>
                      <a:pt x="16" y="3"/>
                      <a:pt x="15" y="3"/>
                      <a:pt x="15" y="3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1" y="2"/>
                      <a:pt x="8" y="4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3"/>
                      <a:pt x="8" y="2"/>
                      <a:pt x="10" y="1"/>
                    </a:cubicBezTo>
                    <a:cubicBezTo>
                      <a:pt x="11" y="0"/>
                      <a:pt x="13" y="0"/>
                      <a:pt x="14" y="0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19" y="4"/>
                      <a:pt x="18" y="7"/>
                      <a:pt x="17" y="9"/>
                    </a:cubicBezTo>
                    <a:cubicBezTo>
                      <a:pt x="15" y="13"/>
                      <a:pt x="12" y="16"/>
                      <a:pt x="9" y="20"/>
                    </a:cubicBezTo>
                    <a:cubicBezTo>
                      <a:pt x="8" y="21"/>
                      <a:pt x="8" y="21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5" y="24"/>
                      <a:pt x="2" y="28"/>
                      <a:pt x="3" y="30"/>
                    </a:cubicBezTo>
                    <a:cubicBezTo>
                      <a:pt x="3" y="30"/>
                      <a:pt x="4" y="31"/>
                      <a:pt x="5" y="31"/>
                    </a:cubicBezTo>
                    <a:cubicBezTo>
                      <a:pt x="7" y="31"/>
                      <a:pt x="8" y="30"/>
                      <a:pt x="9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9" y="27"/>
                      <a:pt x="28" y="25"/>
                      <a:pt x="35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7" y="25"/>
                      <a:pt x="38" y="26"/>
                      <a:pt x="38" y="26"/>
                    </a:cubicBezTo>
                    <a:cubicBezTo>
                      <a:pt x="38" y="27"/>
                      <a:pt x="37" y="27"/>
                      <a:pt x="37" y="27"/>
                    </a:cubicBezTo>
                    <a:cubicBezTo>
                      <a:pt x="35" y="28"/>
                      <a:pt x="33" y="28"/>
                      <a:pt x="32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23" y="29"/>
                      <a:pt x="19" y="30"/>
                      <a:pt x="15" y="31"/>
                    </a:cubicBezTo>
                    <a:cubicBezTo>
                      <a:pt x="14" y="31"/>
                      <a:pt x="13" y="32"/>
                      <a:pt x="12" y="32"/>
                    </a:cubicBezTo>
                    <a:cubicBezTo>
                      <a:pt x="10" y="33"/>
                      <a:pt x="8" y="33"/>
                      <a:pt x="6" y="34"/>
                    </a:cubicBezTo>
                    <a:cubicBezTo>
                      <a:pt x="6" y="34"/>
                      <a:pt x="5" y="34"/>
                      <a:pt x="5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17" tIns="45708" rIns="91417" bIns="45708" numCol="1" anchor="t" anchorCtr="0" compatLnSpc="1"/>
              <a:lstStyle/>
              <a:p>
                <a:endParaRPr lang="zh-CN" altLang="en-US" sz="240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5" name="Freeform 38"/>
              <p:cNvSpPr/>
              <p:nvPr/>
            </p:nvSpPr>
            <p:spPr bwMode="auto">
              <a:xfrm>
                <a:off x="5891323" y="1616031"/>
                <a:ext cx="195263" cy="202469"/>
              </a:xfrm>
              <a:custGeom>
                <a:avLst/>
                <a:gdLst>
                  <a:gd name="T0" fmla="*/ 8 w 31"/>
                  <a:gd name="T1" fmla="*/ 32 h 32"/>
                  <a:gd name="T2" fmla="*/ 5 w 31"/>
                  <a:gd name="T3" fmla="*/ 32 h 32"/>
                  <a:gd name="T4" fmla="*/ 1 w 31"/>
                  <a:gd name="T5" fmla="*/ 29 h 32"/>
                  <a:gd name="T6" fmla="*/ 1 w 31"/>
                  <a:gd name="T7" fmla="*/ 25 h 32"/>
                  <a:gd name="T8" fmla="*/ 2 w 31"/>
                  <a:gd name="T9" fmla="*/ 25 h 32"/>
                  <a:gd name="T10" fmla="*/ 3 w 31"/>
                  <a:gd name="T11" fmla="*/ 25 h 32"/>
                  <a:gd name="T12" fmla="*/ 3 w 31"/>
                  <a:gd name="T13" fmla="*/ 26 h 32"/>
                  <a:gd name="T14" fmla="*/ 3 w 31"/>
                  <a:gd name="T15" fmla="*/ 27 h 32"/>
                  <a:gd name="T16" fmla="*/ 7 w 31"/>
                  <a:gd name="T17" fmla="*/ 29 h 32"/>
                  <a:gd name="T18" fmla="*/ 8 w 31"/>
                  <a:gd name="T19" fmla="*/ 29 h 32"/>
                  <a:gd name="T20" fmla="*/ 14 w 31"/>
                  <a:gd name="T21" fmla="*/ 26 h 32"/>
                  <a:gd name="T22" fmla="*/ 15 w 31"/>
                  <a:gd name="T23" fmla="*/ 23 h 32"/>
                  <a:gd name="T24" fmla="*/ 15 w 31"/>
                  <a:gd name="T25" fmla="*/ 23 h 32"/>
                  <a:gd name="T26" fmla="*/ 16 w 31"/>
                  <a:gd name="T27" fmla="*/ 18 h 32"/>
                  <a:gd name="T28" fmla="*/ 16 w 31"/>
                  <a:gd name="T29" fmla="*/ 18 h 32"/>
                  <a:gd name="T30" fmla="*/ 15 w 31"/>
                  <a:gd name="T31" fmla="*/ 16 h 32"/>
                  <a:gd name="T32" fmla="*/ 15 w 31"/>
                  <a:gd name="T33" fmla="*/ 16 h 32"/>
                  <a:gd name="T34" fmla="*/ 13 w 31"/>
                  <a:gd name="T35" fmla="*/ 17 h 32"/>
                  <a:gd name="T36" fmla="*/ 11 w 31"/>
                  <a:gd name="T37" fmla="*/ 19 h 32"/>
                  <a:gd name="T38" fmla="*/ 10 w 31"/>
                  <a:gd name="T39" fmla="*/ 20 h 32"/>
                  <a:gd name="T40" fmla="*/ 9 w 31"/>
                  <a:gd name="T41" fmla="*/ 20 h 32"/>
                  <a:gd name="T42" fmla="*/ 7 w 31"/>
                  <a:gd name="T43" fmla="*/ 18 h 32"/>
                  <a:gd name="T44" fmla="*/ 9 w 31"/>
                  <a:gd name="T45" fmla="*/ 9 h 32"/>
                  <a:gd name="T46" fmla="*/ 10 w 31"/>
                  <a:gd name="T47" fmla="*/ 9 h 32"/>
                  <a:gd name="T48" fmla="*/ 10 w 31"/>
                  <a:gd name="T49" fmla="*/ 6 h 32"/>
                  <a:gd name="T50" fmla="*/ 11 w 31"/>
                  <a:gd name="T51" fmla="*/ 5 h 32"/>
                  <a:gd name="T52" fmla="*/ 12 w 31"/>
                  <a:gd name="T53" fmla="*/ 4 h 32"/>
                  <a:gd name="T54" fmla="*/ 13 w 31"/>
                  <a:gd name="T55" fmla="*/ 4 h 32"/>
                  <a:gd name="T56" fmla="*/ 18 w 31"/>
                  <a:gd name="T57" fmla="*/ 2 h 32"/>
                  <a:gd name="T58" fmla="*/ 25 w 31"/>
                  <a:gd name="T59" fmla="*/ 0 h 32"/>
                  <a:gd name="T60" fmla="*/ 25 w 31"/>
                  <a:gd name="T61" fmla="*/ 0 h 32"/>
                  <a:gd name="T62" fmla="*/ 28 w 31"/>
                  <a:gd name="T63" fmla="*/ 0 h 32"/>
                  <a:gd name="T64" fmla="*/ 30 w 31"/>
                  <a:gd name="T65" fmla="*/ 0 h 32"/>
                  <a:gd name="T66" fmla="*/ 31 w 31"/>
                  <a:gd name="T67" fmla="*/ 1 h 32"/>
                  <a:gd name="T68" fmla="*/ 30 w 31"/>
                  <a:gd name="T69" fmla="*/ 2 h 32"/>
                  <a:gd name="T70" fmla="*/ 27 w 31"/>
                  <a:gd name="T71" fmla="*/ 3 h 32"/>
                  <a:gd name="T72" fmla="*/ 26 w 31"/>
                  <a:gd name="T73" fmla="*/ 3 h 32"/>
                  <a:gd name="T74" fmla="*/ 20 w 31"/>
                  <a:gd name="T75" fmla="*/ 4 h 32"/>
                  <a:gd name="T76" fmla="*/ 20 w 31"/>
                  <a:gd name="T77" fmla="*/ 4 h 32"/>
                  <a:gd name="T78" fmla="*/ 12 w 31"/>
                  <a:gd name="T79" fmla="*/ 9 h 32"/>
                  <a:gd name="T80" fmla="*/ 12 w 31"/>
                  <a:gd name="T81" fmla="*/ 11 h 32"/>
                  <a:gd name="T82" fmla="*/ 11 w 31"/>
                  <a:gd name="T83" fmla="*/ 12 h 32"/>
                  <a:gd name="T84" fmla="*/ 11 w 31"/>
                  <a:gd name="T85" fmla="*/ 14 h 32"/>
                  <a:gd name="T86" fmla="*/ 10 w 31"/>
                  <a:gd name="T87" fmla="*/ 15 h 32"/>
                  <a:gd name="T88" fmla="*/ 15 w 31"/>
                  <a:gd name="T89" fmla="*/ 13 h 32"/>
                  <a:gd name="T90" fmla="*/ 18 w 31"/>
                  <a:gd name="T91" fmla="*/ 16 h 32"/>
                  <a:gd name="T92" fmla="*/ 18 w 31"/>
                  <a:gd name="T93" fmla="*/ 23 h 32"/>
                  <a:gd name="T94" fmla="*/ 18 w 31"/>
                  <a:gd name="T95" fmla="*/ 24 h 32"/>
                  <a:gd name="T96" fmla="*/ 16 w 31"/>
                  <a:gd name="T97" fmla="*/ 28 h 32"/>
                  <a:gd name="T98" fmla="*/ 8 w 31"/>
                  <a:gd name="T9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" h="32">
                    <a:moveTo>
                      <a:pt x="8" y="32"/>
                    </a:moveTo>
                    <a:cubicBezTo>
                      <a:pt x="7" y="32"/>
                      <a:pt x="6" y="32"/>
                      <a:pt x="5" y="32"/>
                    </a:cubicBezTo>
                    <a:cubicBezTo>
                      <a:pt x="3" y="31"/>
                      <a:pt x="2" y="31"/>
                      <a:pt x="1" y="29"/>
                    </a:cubicBezTo>
                    <a:cubicBezTo>
                      <a:pt x="0" y="27"/>
                      <a:pt x="0" y="26"/>
                      <a:pt x="1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5"/>
                      <a:pt x="3" y="26"/>
                      <a:pt x="3" y="26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4" y="28"/>
                      <a:pt x="5" y="29"/>
                      <a:pt x="7" y="29"/>
                    </a:cubicBezTo>
                    <a:cubicBezTo>
                      <a:pt x="7" y="29"/>
                      <a:pt x="8" y="29"/>
                      <a:pt x="8" y="29"/>
                    </a:cubicBezTo>
                    <a:cubicBezTo>
                      <a:pt x="9" y="29"/>
                      <a:pt x="12" y="29"/>
                      <a:pt x="14" y="26"/>
                    </a:cubicBezTo>
                    <a:cubicBezTo>
                      <a:pt x="15" y="26"/>
                      <a:pt x="15" y="24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1"/>
                      <a:pt x="16" y="19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7"/>
                      <a:pt x="15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4" y="16"/>
                      <a:pt x="13" y="17"/>
                    </a:cubicBezTo>
                    <a:cubicBezTo>
                      <a:pt x="12" y="17"/>
                      <a:pt x="12" y="18"/>
                      <a:pt x="11" y="19"/>
                    </a:cubicBezTo>
                    <a:cubicBezTo>
                      <a:pt x="10" y="19"/>
                      <a:pt x="10" y="19"/>
                      <a:pt x="10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0"/>
                      <a:pt x="7" y="19"/>
                      <a:pt x="7" y="18"/>
                    </a:cubicBezTo>
                    <a:cubicBezTo>
                      <a:pt x="7" y="15"/>
                      <a:pt x="8" y="12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8"/>
                      <a:pt x="10" y="7"/>
                      <a:pt x="10" y="6"/>
                    </a:cubicBezTo>
                    <a:cubicBezTo>
                      <a:pt x="11" y="6"/>
                      <a:pt x="11" y="5"/>
                      <a:pt x="11" y="5"/>
                    </a:cubicBezTo>
                    <a:cubicBezTo>
                      <a:pt x="11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3" y="4"/>
                    </a:cubicBezTo>
                    <a:cubicBezTo>
                      <a:pt x="14" y="3"/>
                      <a:pt x="16" y="2"/>
                      <a:pt x="18" y="2"/>
                    </a:cubicBezTo>
                    <a:cubicBezTo>
                      <a:pt x="20" y="1"/>
                      <a:pt x="22" y="1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29" y="0"/>
                      <a:pt x="30" y="0"/>
                      <a:pt x="30" y="0"/>
                    </a:cubicBezTo>
                    <a:cubicBezTo>
                      <a:pt x="31" y="0"/>
                      <a:pt x="31" y="1"/>
                      <a:pt x="31" y="1"/>
                    </a:cubicBezTo>
                    <a:cubicBezTo>
                      <a:pt x="31" y="2"/>
                      <a:pt x="31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3" y="4"/>
                      <a:pt x="21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7" y="5"/>
                      <a:pt x="12" y="7"/>
                      <a:pt x="12" y="9"/>
                    </a:cubicBezTo>
                    <a:cubicBezTo>
                      <a:pt x="12" y="10"/>
                      <a:pt x="12" y="10"/>
                      <a:pt x="12" y="11"/>
                    </a:cubicBezTo>
                    <a:cubicBezTo>
                      <a:pt x="12" y="11"/>
                      <a:pt x="12" y="11"/>
                      <a:pt x="11" y="12"/>
                    </a:cubicBezTo>
                    <a:cubicBezTo>
                      <a:pt x="11" y="12"/>
                      <a:pt x="11" y="13"/>
                      <a:pt x="11" y="14"/>
                    </a:cubicBezTo>
                    <a:cubicBezTo>
                      <a:pt x="11" y="14"/>
                      <a:pt x="10" y="15"/>
                      <a:pt x="10" y="15"/>
                    </a:cubicBezTo>
                    <a:cubicBezTo>
                      <a:pt x="12" y="14"/>
                      <a:pt x="14" y="13"/>
                      <a:pt x="15" y="13"/>
                    </a:cubicBezTo>
                    <a:cubicBezTo>
                      <a:pt x="16" y="13"/>
                      <a:pt x="18" y="14"/>
                      <a:pt x="18" y="16"/>
                    </a:cubicBezTo>
                    <a:cubicBezTo>
                      <a:pt x="19" y="18"/>
                      <a:pt x="19" y="21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5"/>
                      <a:pt x="17" y="27"/>
                      <a:pt x="16" y="28"/>
                    </a:cubicBezTo>
                    <a:cubicBezTo>
                      <a:pt x="15" y="31"/>
                      <a:pt x="11" y="32"/>
                      <a:pt x="8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17" tIns="45708" rIns="91417" bIns="45708" numCol="1" anchor="t" anchorCtr="0" compatLnSpc="1"/>
              <a:lstStyle/>
              <a:p>
                <a:endParaRPr lang="zh-CN" altLang="en-US" sz="240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7" name="Freeform 40"/>
              <p:cNvSpPr>
                <a:spLocks noEditPoints="1"/>
              </p:cNvSpPr>
              <p:nvPr/>
            </p:nvSpPr>
            <p:spPr bwMode="auto">
              <a:xfrm>
                <a:off x="6054439" y="1610075"/>
                <a:ext cx="157163" cy="239390"/>
              </a:xfrm>
              <a:custGeom>
                <a:avLst/>
                <a:gdLst>
                  <a:gd name="T0" fmla="*/ 2 w 25"/>
                  <a:gd name="T1" fmla="*/ 38 h 38"/>
                  <a:gd name="T2" fmla="*/ 0 w 25"/>
                  <a:gd name="T3" fmla="*/ 37 h 38"/>
                  <a:gd name="T4" fmla="*/ 0 w 25"/>
                  <a:gd name="T5" fmla="*/ 36 h 38"/>
                  <a:gd name="T6" fmla="*/ 8 w 25"/>
                  <a:gd name="T7" fmla="*/ 21 h 38"/>
                  <a:gd name="T8" fmla="*/ 11 w 25"/>
                  <a:gd name="T9" fmla="*/ 17 h 38"/>
                  <a:gd name="T10" fmla="*/ 14 w 25"/>
                  <a:gd name="T11" fmla="*/ 11 h 38"/>
                  <a:gd name="T12" fmla="*/ 22 w 25"/>
                  <a:gd name="T13" fmla="*/ 0 h 38"/>
                  <a:gd name="T14" fmla="*/ 23 w 25"/>
                  <a:gd name="T15" fmla="*/ 0 h 38"/>
                  <a:gd name="T16" fmla="*/ 24 w 25"/>
                  <a:gd name="T17" fmla="*/ 1 h 38"/>
                  <a:gd name="T18" fmla="*/ 24 w 25"/>
                  <a:gd name="T19" fmla="*/ 2 h 38"/>
                  <a:gd name="T20" fmla="*/ 24 w 25"/>
                  <a:gd name="T21" fmla="*/ 3 h 38"/>
                  <a:gd name="T22" fmla="*/ 23 w 25"/>
                  <a:gd name="T23" fmla="*/ 4 h 38"/>
                  <a:gd name="T24" fmla="*/ 22 w 25"/>
                  <a:gd name="T25" fmla="*/ 5 h 38"/>
                  <a:gd name="T26" fmla="*/ 22 w 25"/>
                  <a:gd name="T27" fmla="*/ 5 h 38"/>
                  <a:gd name="T28" fmla="*/ 17 w 25"/>
                  <a:gd name="T29" fmla="*/ 13 h 38"/>
                  <a:gd name="T30" fmla="*/ 14 w 25"/>
                  <a:gd name="T31" fmla="*/ 18 h 38"/>
                  <a:gd name="T32" fmla="*/ 11 w 25"/>
                  <a:gd name="T33" fmla="*/ 22 h 38"/>
                  <a:gd name="T34" fmla="*/ 7 w 25"/>
                  <a:gd name="T35" fmla="*/ 27 h 38"/>
                  <a:gd name="T36" fmla="*/ 4 w 25"/>
                  <a:gd name="T37" fmla="*/ 33 h 38"/>
                  <a:gd name="T38" fmla="*/ 10 w 25"/>
                  <a:gd name="T39" fmla="*/ 28 h 38"/>
                  <a:gd name="T40" fmla="*/ 12 w 25"/>
                  <a:gd name="T41" fmla="*/ 23 h 38"/>
                  <a:gd name="T42" fmla="*/ 17 w 25"/>
                  <a:gd name="T43" fmla="*/ 18 h 38"/>
                  <a:gd name="T44" fmla="*/ 18 w 25"/>
                  <a:gd name="T45" fmla="*/ 17 h 38"/>
                  <a:gd name="T46" fmla="*/ 19 w 25"/>
                  <a:gd name="T47" fmla="*/ 18 h 38"/>
                  <a:gd name="T48" fmla="*/ 20 w 25"/>
                  <a:gd name="T49" fmla="*/ 20 h 38"/>
                  <a:gd name="T50" fmla="*/ 19 w 25"/>
                  <a:gd name="T51" fmla="*/ 20 h 38"/>
                  <a:gd name="T52" fmla="*/ 22 w 25"/>
                  <a:gd name="T53" fmla="*/ 23 h 38"/>
                  <a:gd name="T54" fmla="*/ 19 w 25"/>
                  <a:gd name="T55" fmla="*/ 30 h 38"/>
                  <a:gd name="T56" fmla="*/ 15 w 25"/>
                  <a:gd name="T57" fmla="*/ 32 h 38"/>
                  <a:gd name="T58" fmla="*/ 13 w 25"/>
                  <a:gd name="T59" fmla="*/ 32 h 38"/>
                  <a:gd name="T60" fmla="*/ 13 w 25"/>
                  <a:gd name="T61" fmla="*/ 33 h 38"/>
                  <a:gd name="T62" fmla="*/ 12 w 25"/>
                  <a:gd name="T63" fmla="*/ 34 h 38"/>
                  <a:gd name="T64" fmla="*/ 11 w 25"/>
                  <a:gd name="T65" fmla="*/ 33 h 38"/>
                  <a:gd name="T66" fmla="*/ 10 w 25"/>
                  <a:gd name="T67" fmla="*/ 32 h 38"/>
                  <a:gd name="T68" fmla="*/ 2 w 25"/>
                  <a:gd name="T69" fmla="*/ 38 h 38"/>
                  <a:gd name="T70" fmla="*/ 2 w 25"/>
                  <a:gd name="T71" fmla="*/ 38 h 38"/>
                  <a:gd name="T72" fmla="*/ 14 w 25"/>
                  <a:gd name="T73" fmla="*/ 28 h 38"/>
                  <a:gd name="T74" fmla="*/ 14 w 25"/>
                  <a:gd name="T75" fmla="*/ 29 h 38"/>
                  <a:gd name="T76" fmla="*/ 14 w 25"/>
                  <a:gd name="T77" fmla="*/ 29 h 38"/>
                  <a:gd name="T78" fmla="*/ 14 w 25"/>
                  <a:gd name="T79" fmla="*/ 29 h 38"/>
                  <a:gd name="T80" fmla="*/ 18 w 25"/>
                  <a:gd name="T81" fmla="*/ 26 h 38"/>
                  <a:gd name="T82" fmla="*/ 18 w 25"/>
                  <a:gd name="T83" fmla="*/ 26 h 38"/>
                  <a:gd name="T84" fmla="*/ 19 w 25"/>
                  <a:gd name="T85" fmla="*/ 24 h 38"/>
                  <a:gd name="T86" fmla="*/ 18 w 25"/>
                  <a:gd name="T87" fmla="*/ 23 h 38"/>
                  <a:gd name="T88" fmla="*/ 17 w 25"/>
                  <a:gd name="T89" fmla="*/ 24 h 38"/>
                  <a:gd name="T90" fmla="*/ 14 w 25"/>
                  <a:gd name="T91" fmla="*/ 2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5" h="38">
                    <a:moveTo>
                      <a:pt x="2" y="38"/>
                    </a:moveTo>
                    <a:cubicBezTo>
                      <a:pt x="1" y="38"/>
                      <a:pt x="1" y="38"/>
                      <a:pt x="0" y="37"/>
                    </a:cubicBezTo>
                    <a:cubicBezTo>
                      <a:pt x="0" y="37"/>
                      <a:pt x="0" y="36"/>
                      <a:pt x="0" y="36"/>
                    </a:cubicBezTo>
                    <a:cubicBezTo>
                      <a:pt x="1" y="30"/>
                      <a:pt x="4" y="25"/>
                      <a:pt x="8" y="21"/>
                    </a:cubicBezTo>
                    <a:cubicBezTo>
                      <a:pt x="9" y="19"/>
                      <a:pt x="10" y="18"/>
                      <a:pt x="11" y="17"/>
                    </a:cubicBezTo>
                    <a:cubicBezTo>
                      <a:pt x="12" y="15"/>
                      <a:pt x="13" y="13"/>
                      <a:pt x="14" y="11"/>
                    </a:cubicBezTo>
                    <a:cubicBezTo>
                      <a:pt x="16" y="7"/>
                      <a:pt x="18" y="3"/>
                      <a:pt x="22" y="0"/>
                    </a:cubicBezTo>
                    <a:cubicBezTo>
                      <a:pt x="22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1"/>
                    </a:cubicBezTo>
                    <a:cubicBezTo>
                      <a:pt x="25" y="1"/>
                      <a:pt x="25" y="2"/>
                      <a:pt x="24" y="2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3" y="4"/>
                      <a:pt x="23" y="4"/>
                    </a:cubicBezTo>
                    <a:cubicBezTo>
                      <a:pt x="23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7"/>
                      <a:pt x="18" y="10"/>
                      <a:pt x="17" y="13"/>
                    </a:cubicBezTo>
                    <a:cubicBezTo>
                      <a:pt x="16" y="15"/>
                      <a:pt x="15" y="17"/>
                      <a:pt x="14" y="18"/>
                    </a:cubicBezTo>
                    <a:cubicBezTo>
                      <a:pt x="13" y="20"/>
                      <a:pt x="12" y="21"/>
                      <a:pt x="11" y="22"/>
                    </a:cubicBezTo>
                    <a:cubicBezTo>
                      <a:pt x="10" y="24"/>
                      <a:pt x="8" y="25"/>
                      <a:pt x="7" y="27"/>
                    </a:cubicBezTo>
                    <a:cubicBezTo>
                      <a:pt x="6" y="29"/>
                      <a:pt x="5" y="31"/>
                      <a:pt x="4" y="33"/>
                    </a:cubicBezTo>
                    <a:cubicBezTo>
                      <a:pt x="6" y="32"/>
                      <a:pt x="8" y="30"/>
                      <a:pt x="10" y="28"/>
                    </a:cubicBezTo>
                    <a:cubicBezTo>
                      <a:pt x="10" y="26"/>
                      <a:pt x="11" y="25"/>
                      <a:pt x="12" y="23"/>
                    </a:cubicBezTo>
                    <a:cubicBezTo>
                      <a:pt x="14" y="21"/>
                      <a:pt x="16" y="19"/>
                      <a:pt x="17" y="18"/>
                    </a:cubicBezTo>
                    <a:cubicBezTo>
                      <a:pt x="17" y="17"/>
                      <a:pt x="18" y="17"/>
                      <a:pt x="18" y="17"/>
                    </a:cubicBezTo>
                    <a:cubicBezTo>
                      <a:pt x="19" y="17"/>
                      <a:pt x="19" y="18"/>
                      <a:pt x="19" y="18"/>
                    </a:cubicBezTo>
                    <a:cubicBezTo>
                      <a:pt x="20" y="19"/>
                      <a:pt x="20" y="19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1" y="20"/>
                      <a:pt x="22" y="21"/>
                      <a:pt x="22" y="23"/>
                    </a:cubicBezTo>
                    <a:cubicBezTo>
                      <a:pt x="22" y="25"/>
                      <a:pt x="21" y="28"/>
                      <a:pt x="19" y="30"/>
                    </a:cubicBezTo>
                    <a:cubicBezTo>
                      <a:pt x="19" y="30"/>
                      <a:pt x="17" y="32"/>
                      <a:pt x="15" y="32"/>
                    </a:cubicBezTo>
                    <a:cubicBezTo>
                      <a:pt x="14" y="32"/>
                      <a:pt x="14" y="32"/>
                      <a:pt x="13" y="32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3"/>
                      <a:pt x="12" y="34"/>
                      <a:pt x="12" y="34"/>
                    </a:cubicBezTo>
                    <a:cubicBezTo>
                      <a:pt x="11" y="34"/>
                      <a:pt x="11" y="33"/>
                      <a:pt x="11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8" y="34"/>
                      <a:pt x="5" y="36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14" y="28"/>
                    </a:move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6" y="29"/>
                      <a:pt x="17" y="27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3"/>
                      <a:pt x="18" y="23"/>
                    </a:cubicBezTo>
                    <a:cubicBezTo>
                      <a:pt x="18" y="23"/>
                      <a:pt x="18" y="24"/>
                      <a:pt x="17" y="24"/>
                    </a:cubicBezTo>
                    <a:cubicBezTo>
                      <a:pt x="17" y="25"/>
                      <a:pt x="15" y="26"/>
                      <a:pt x="14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17" tIns="45708" rIns="91417" bIns="45708" numCol="1" anchor="t" anchorCtr="0" compatLnSpc="1"/>
              <a:lstStyle/>
              <a:p>
                <a:endParaRPr lang="zh-CN" altLang="en-US" sz="240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68" name="Freeform 42"/>
          <p:cNvSpPr/>
          <p:nvPr/>
        </p:nvSpPr>
        <p:spPr bwMode="auto">
          <a:xfrm>
            <a:off x="10401973" y="4003726"/>
            <a:ext cx="134905" cy="33340"/>
          </a:xfrm>
          <a:custGeom>
            <a:avLst/>
            <a:gdLst>
              <a:gd name="T0" fmla="*/ 11 w 16"/>
              <a:gd name="T1" fmla="*/ 4 h 4"/>
              <a:gd name="T2" fmla="*/ 9 w 16"/>
              <a:gd name="T3" fmla="*/ 4 h 4"/>
              <a:gd name="T4" fmla="*/ 8 w 16"/>
              <a:gd name="T5" fmla="*/ 4 h 4"/>
              <a:gd name="T6" fmla="*/ 1 w 16"/>
              <a:gd name="T7" fmla="*/ 3 h 4"/>
              <a:gd name="T8" fmla="*/ 0 w 16"/>
              <a:gd name="T9" fmla="*/ 1 h 4"/>
              <a:gd name="T10" fmla="*/ 2 w 16"/>
              <a:gd name="T11" fmla="*/ 0 h 4"/>
              <a:gd name="T12" fmla="*/ 2 w 16"/>
              <a:gd name="T13" fmla="*/ 0 h 4"/>
              <a:gd name="T14" fmla="*/ 9 w 16"/>
              <a:gd name="T15" fmla="*/ 1 h 4"/>
              <a:gd name="T16" fmla="*/ 9 w 16"/>
              <a:gd name="T17" fmla="*/ 1 h 4"/>
              <a:gd name="T18" fmla="*/ 11 w 16"/>
              <a:gd name="T19" fmla="*/ 1 h 4"/>
              <a:gd name="T20" fmla="*/ 13 w 16"/>
              <a:gd name="T21" fmla="*/ 1 h 4"/>
              <a:gd name="T22" fmla="*/ 15 w 16"/>
              <a:gd name="T23" fmla="*/ 1 h 4"/>
              <a:gd name="T24" fmla="*/ 16 w 16"/>
              <a:gd name="T25" fmla="*/ 2 h 4"/>
              <a:gd name="T26" fmla="*/ 15 w 16"/>
              <a:gd name="T27" fmla="*/ 3 h 4"/>
              <a:gd name="T28" fmla="*/ 11 w 16"/>
              <a:gd name="T2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" h="4">
                <a:moveTo>
                  <a:pt x="11" y="4"/>
                </a:moveTo>
                <a:cubicBezTo>
                  <a:pt x="10" y="4"/>
                  <a:pt x="10" y="4"/>
                  <a:pt x="9" y="4"/>
                </a:cubicBezTo>
                <a:cubicBezTo>
                  <a:pt x="8" y="4"/>
                  <a:pt x="8" y="4"/>
                  <a:pt x="8" y="4"/>
                </a:cubicBezTo>
                <a:cubicBezTo>
                  <a:pt x="6" y="4"/>
                  <a:pt x="4" y="4"/>
                  <a:pt x="1" y="3"/>
                </a:cubicBezTo>
                <a:cubicBezTo>
                  <a:pt x="0" y="3"/>
                  <a:pt x="0" y="2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4" y="1"/>
                  <a:pt x="7" y="1"/>
                  <a:pt x="9" y="1"/>
                </a:cubicBezTo>
                <a:cubicBezTo>
                  <a:pt x="9" y="1"/>
                  <a:pt x="9" y="1"/>
                  <a:pt x="9" y="1"/>
                </a:cubicBezTo>
                <a:cubicBezTo>
                  <a:pt x="10" y="1"/>
                  <a:pt x="10" y="1"/>
                  <a:pt x="11" y="1"/>
                </a:cubicBezTo>
                <a:cubicBezTo>
                  <a:pt x="12" y="1"/>
                  <a:pt x="12" y="1"/>
                  <a:pt x="13" y="1"/>
                </a:cubicBezTo>
                <a:cubicBezTo>
                  <a:pt x="14" y="1"/>
                  <a:pt x="14" y="1"/>
                  <a:pt x="15" y="1"/>
                </a:cubicBezTo>
                <a:cubicBezTo>
                  <a:pt x="16" y="1"/>
                  <a:pt x="16" y="2"/>
                  <a:pt x="16" y="2"/>
                </a:cubicBezTo>
                <a:cubicBezTo>
                  <a:pt x="16" y="3"/>
                  <a:pt x="16" y="3"/>
                  <a:pt x="15" y="3"/>
                </a:cubicBezTo>
                <a:cubicBezTo>
                  <a:pt x="14" y="4"/>
                  <a:pt x="12" y="4"/>
                  <a:pt x="11" y="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9" name="Freeform 43"/>
          <p:cNvSpPr/>
          <p:nvPr/>
        </p:nvSpPr>
        <p:spPr bwMode="auto">
          <a:xfrm>
            <a:off x="10419430" y="4019605"/>
            <a:ext cx="117446" cy="42865"/>
          </a:xfrm>
          <a:custGeom>
            <a:avLst/>
            <a:gdLst>
              <a:gd name="T0" fmla="*/ 12 w 14"/>
              <a:gd name="T1" fmla="*/ 5 h 5"/>
              <a:gd name="T2" fmla="*/ 10 w 14"/>
              <a:gd name="T3" fmla="*/ 5 h 5"/>
              <a:gd name="T4" fmla="*/ 10 w 14"/>
              <a:gd name="T5" fmla="*/ 5 h 5"/>
              <a:gd name="T6" fmla="*/ 9 w 14"/>
              <a:gd name="T7" fmla="*/ 5 h 5"/>
              <a:gd name="T8" fmla="*/ 5 w 14"/>
              <a:gd name="T9" fmla="*/ 5 h 5"/>
              <a:gd name="T10" fmla="*/ 5 w 14"/>
              <a:gd name="T11" fmla="*/ 5 h 5"/>
              <a:gd name="T12" fmla="*/ 1 w 14"/>
              <a:gd name="T13" fmla="*/ 2 h 5"/>
              <a:gd name="T14" fmla="*/ 2 w 14"/>
              <a:gd name="T15" fmla="*/ 0 h 5"/>
              <a:gd name="T16" fmla="*/ 3 w 14"/>
              <a:gd name="T17" fmla="*/ 1 h 5"/>
              <a:gd name="T18" fmla="*/ 3 w 14"/>
              <a:gd name="T19" fmla="*/ 1 h 5"/>
              <a:gd name="T20" fmla="*/ 8 w 14"/>
              <a:gd name="T21" fmla="*/ 2 h 5"/>
              <a:gd name="T22" fmla="*/ 14 w 14"/>
              <a:gd name="T23" fmla="*/ 3 h 5"/>
              <a:gd name="T24" fmla="*/ 14 w 14"/>
              <a:gd name="T25" fmla="*/ 4 h 5"/>
              <a:gd name="T26" fmla="*/ 13 w 14"/>
              <a:gd name="T27" fmla="*/ 5 h 5"/>
              <a:gd name="T28" fmla="*/ 12 w 14"/>
              <a:gd name="T2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" h="5">
                <a:moveTo>
                  <a:pt x="12" y="5"/>
                </a:moveTo>
                <a:cubicBezTo>
                  <a:pt x="11" y="5"/>
                  <a:pt x="11" y="5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5"/>
                  <a:pt x="9" y="5"/>
                  <a:pt x="9" y="5"/>
                </a:cubicBezTo>
                <a:cubicBezTo>
                  <a:pt x="8" y="5"/>
                  <a:pt x="6" y="5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3" y="4"/>
                  <a:pt x="0" y="4"/>
                  <a:pt x="1" y="2"/>
                </a:cubicBezTo>
                <a:cubicBezTo>
                  <a:pt x="1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1"/>
                </a:cubicBezTo>
                <a:cubicBezTo>
                  <a:pt x="4" y="2"/>
                  <a:pt x="6" y="2"/>
                  <a:pt x="8" y="2"/>
                </a:cubicBezTo>
                <a:cubicBezTo>
                  <a:pt x="11" y="2"/>
                  <a:pt x="13" y="2"/>
                  <a:pt x="14" y="3"/>
                </a:cubicBezTo>
                <a:cubicBezTo>
                  <a:pt x="14" y="3"/>
                  <a:pt x="14" y="4"/>
                  <a:pt x="14" y="4"/>
                </a:cubicBezTo>
                <a:cubicBezTo>
                  <a:pt x="14" y="5"/>
                  <a:pt x="14" y="5"/>
                  <a:pt x="13" y="5"/>
                </a:cubicBezTo>
                <a:cubicBezTo>
                  <a:pt x="13" y="5"/>
                  <a:pt x="12" y="5"/>
                  <a:pt x="12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01" tIns="45700" rIns="91401" bIns="4570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44" name="Freeform 44"/>
          <p:cNvSpPr/>
          <p:nvPr/>
        </p:nvSpPr>
        <p:spPr bwMode="auto">
          <a:xfrm>
            <a:off x="7829271" y="3028941"/>
            <a:ext cx="569773" cy="495331"/>
          </a:xfrm>
          <a:custGeom>
            <a:avLst/>
            <a:gdLst>
              <a:gd name="T0" fmla="*/ 67 w 68"/>
              <a:gd name="T1" fmla="*/ 59 h 59"/>
              <a:gd name="T2" fmla="*/ 66 w 68"/>
              <a:gd name="T3" fmla="*/ 58 h 59"/>
              <a:gd name="T4" fmla="*/ 47 w 68"/>
              <a:gd name="T5" fmla="*/ 35 h 59"/>
              <a:gd name="T6" fmla="*/ 4 w 68"/>
              <a:gd name="T7" fmla="*/ 5 h 59"/>
              <a:gd name="T8" fmla="*/ 13 w 68"/>
              <a:gd name="T9" fmla="*/ 20 h 59"/>
              <a:gd name="T10" fmla="*/ 13 w 68"/>
              <a:gd name="T11" fmla="*/ 21 h 59"/>
              <a:gd name="T12" fmla="*/ 12 w 68"/>
              <a:gd name="T13" fmla="*/ 22 h 59"/>
              <a:gd name="T14" fmla="*/ 11 w 68"/>
              <a:gd name="T15" fmla="*/ 21 h 59"/>
              <a:gd name="T16" fmla="*/ 0 w 68"/>
              <a:gd name="T17" fmla="*/ 4 h 59"/>
              <a:gd name="T18" fmla="*/ 1 w 68"/>
              <a:gd name="T19" fmla="*/ 2 h 59"/>
              <a:gd name="T20" fmla="*/ 9 w 68"/>
              <a:gd name="T21" fmla="*/ 0 h 59"/>
              <a:gd name="T22" fmla="*/ 12 w 68"/>
              <a:gd name="T23" fmla="*/ 0 h 59"/>
              <a:gd name="T24" fmla="*/ 13 w 68"/>
              <a:gd name="T25" fmla="*/ 2 h 59"/>
              <a:gd name="T26" fmla="*/ 12 w 68"/>
              <a:gd name="T27" fmla="*/ 3 h 59"/>
              <a:gd name="T28" fmla="*/ 9 w 68"/>
              <a:gd name="T29" fmla="*/ 4 h 59"/>
              <a:gd name="T30" fmla="*/ 9 w 68"/>
              <a:gd name="T31" fmla="*/ 4 h 59"/>
              <a:gd name="T32" fmla="*/ 31 w 68"/>
              <a:gd name="T33" fmla="*/ 16 h 59"/>
              <a:gd name="T34" fmla="*/ 51 w 68"/>
              <a:gd name="T35" fmla="*/ 35 h 59"/>
              <a:gd name="T36" fmla="*/ 68 w 68"/>
              <a:gd name="T37" fmla="*/ 57 h 59"/>
              <a:gd name="T38" fmla="*/ 68 w 68"/>
              <a:gd name="T39" fmla="*/ 58 h 59"/>
              <a:gd name="T40" fmla="*/ 67 w 68"/>
              <a:gd name="T41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8" h="59">
                <a:moveTo>
                  <a:pt x="67" y="59"/>
                </a:moveTo>
                <a:cubicBezTo>
                  <a:pt x="66" y="59"/>
                  <a:pt x="66" y="59"/>
                  <a:pt x="66" y="58"/>
                </a:cubicBezTo>
                <a:cubicBezTo>
                  <a:pt x="60" y="51"/>
                  <a:pt x="54" y="42"/>
                  <a:pt x="47" y="35"/>
                </a:cubicBezTo>
                <a:cubicBezTo>
                  <a:pt x="34" y="20"/>
                  <a:pt x="19" y="10"/>
                  <a:pt x="4" y="5"/>
                </a:cubicBezTo>
                <a:cubicBezTo>
                  <a:pt x="6" y="10"/>
                  <a:pt x="10" y="15"/>
                  <a:pt x="13" y="20"/>
                </a:cubicBezTo>
                <a:cubicBezTo>
                  <a:pt x="13" y="20"/>
                  <a:pt x="13" y="20"/>
                  <a:pt x="13" y="21"/>
                </a:cubicBezTo>
                <a:cubicBezTo>
                  <a:pt x="13" y="21"/>
                  <a:pt x="12" y="22"/>
                  <a:pt x="12" y="22"/>
                </a:cubicBezTo>
                <a:cubicBezTo>
                  <a:pt x="11" y="22"/>
                  <a:pt x="11" y="21"/>
                  <a:pt x="11" y="21"/>
                </a:cubicBezTo>
                <a:cubicBezTo>
                  <a:pt x="6" y="16"/>
                  <a:pt x="3" y="11"/>
                  <a:pt x="0" y="4"/>
                </a:cubicBezTo>
                <a:cubicBezTo>
                  <a:pt x="0" y="3"/>
                  <a:pt x="0" y="2"/>
                  <a:pt x="1" y="2"/>
                </a:cubicBezTo>
                <a:cubicBezTo>
                  <a:pt x="4" y="0"/>
                  <a:pt x="7" y="0"/>
                  <a:pt x="9" y="0"/>
                </a:cubicBezTo>
                <a:cubicBezTo>
                  <a:pt x="10" y="0"/>
                  <a:pt x="11" y="0"/>
                  <a:pt x="12" y="0"/>
                </a:cubicBezTo>
                <a:cubicBezTo>
                  <a:pt x="13" y="0"/>
                  <a:pt x="13" y="1"/>
                  <a:pt x="13" y="2"/>
                </a:cubicBezTo>
                <a:cubicBezTo>
                  <a:pt x="13" y="2"/>
                  <a:pt x="13" y="3"/>
                  <a:pt x="12" y="3"/>
                </a:cubicBezTo>
                <a:cubicBezTo>
                  <a:pt x="11" y="3"/>
                  <a:pt x="10" y="3"/>
                  <a:pt x="9" y="4"/>
                </a:cubicBezTo>
                <a:cubicBezTo>
                  <a:pt x="9" y="4"/>
                  <a:pt x="9" y="4"/>
                  <a:pt x="9" y="4"/>
                </a:cubicBezTo>
                <a:cubicBezTo>
                  <a:pt x="17" y="7"/>
                  <a:pt x="24" y="11"/>
                  <a:pt x="31" y="16"/>
                </a:cubicBezTo>
                <a:cubicBezTo>
                  <a:pt x="38" y="21"/>
                  <a:pt x="45" y="28"/>
                  <a:pt x="51" y="35"/>
                </a:cubicBezTo>
                <a:cubicBezTo>
                  <a:pt x="58" y="42"/>
                  <a:pt x="63" y="49"/>
                  <a:pt x="68" y="57"/>
                </a:cubicBezTo>
                <a:cubicBezTo>
                  <a:pt x="68" y="57"/>
                  <a:pt x="68" y="58"/>
                  <a:pt x="68" y="58"/>
                </a:cubicBezTo>
                <a:cubicBezTo>
                  <a:pt x="67" y="59"/>
                  <a:pt x="67" y="59"/>
                  <a:pt x="67" y="59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1"/>
            </a:solidFill>
          </a:ln>
        </p:spPr>
        <p:txBody>
          <a:bodyPr vert="horz" wrap="square" lIns="91401" tIns="45700" rIns="91401" bIns="4570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16" name="Group 4"/>
          <p:cNvGrpSpPr>
            <a:grpSpLocks noChangeAspect="1"/>
          </p:cNvGrpSpPr>
          <p:nvPr/>
        </p:nvGrpSpPr>
        <p:grpSpPr bwMode="auto">
          <a:xfrm rot="891772">
            <a:off x="522889" y="551578"/>
            <a:ext cx="507849" cy="919446"/>
            <a:chOff x="472" y="425"/>
            <a:chExt cx="363" cy="657"/>
          </a:xfrm>
        </p:grpSpPr>
        <p:sp>
          <p:nvSpPr>
            <p:cNvPr id="250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51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52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253" name="Rectangle 47"/>
          <p:cNvSpPr/>
          <p:nvPr/>
        </p:nvSpPr>
        <p:spPr>
          <a:xfrm>
            <a:off x="1289400" y="760039"/>
            <a:ext cx="284480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添加你的小标题</a:t>
            </a:r>
            <a:endParaRPr 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24050" y="489585"/>
            <a:ext cx="38404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软件</a:t>
            </a:r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概述</a:t>
            </a:r>
            <a:endParaRPr lang="zh-CN" altLang="en-US" sz="7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99465" y="3417253"/>
            <a:ext cx="5080000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使用了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flink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本地化的功能，连接了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socket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，可以在本地获取到远程服务器的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kafka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数据流，获取数据。本系统实现的功能还包括使用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kafka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连接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S3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，将数据持久化保存在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S3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数据库里面。另外，对于数据流的处理，可以根据其中的关键字进行分类，然后将分类筛选的结果持久化保存在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S3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数据库中。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55370" y="5714365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本项目使用码云作为版本</a:t>
            </a:r>
            <a:r>
              <a:rPr lang="zh-CN" altLang="en-US"/>
              <a:t>控制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62025" y="6082665"/>
            <a:ext cx="42500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https://gitee.com/masaikk/kafkasweek3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ldLvl="0" animBg="1"/>
      <p:bldP spid="133" grpId="0" bldLvl="0" animBg="1"/>
      <p:bldP spid="24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4643241" y="2243755"/>
            <a:ext cx="2905517" cy="3008902"/>
          </a:xfrm>
          <a:custGeom>
            <a:avLst/>
            <a:gdLst>
              <a:gd name="connsiteX0" fmla="*/ 1864938 w 2362415"/>
              <a:gd name="connsiteY0" fmla="*/ 299 h 2445723"/>
              <a:gd name="connsiteX1" fmla="*/ 2143714 w 2362415"/>
              <a:gd name="connsiteY1" fmla="*/ 97732 h 2445723"/>
              <a:gd name="connsiteX2" fmla="*/ 2191785 w 2362415"/>
              <a:gd name="connsiteY2" fmla="*/ 598122 h 2445723"/>
              <a:gd name="connsiteX3" fmla="*/ 2201394 w 2362415"/>
              <a:gd name="connsiteY3" fmla="*/ 617371 h 2445723"/>
              <a:gd name="connsiteX4" fmla="*/ 2355208 w 2362415"/>
              <a:gd name="connsiteY4" fmla="*/ 800203 h 2445723"/>
              <a:gd name="connsiteX5" fmla="*/ 2355208 w 2362415"/>
              <a:gd name="connsiteY5" fmla="*/ 857942 h 2445723"/>
              <a:gd name="connsiteX6" fmla="*/ 1691905 w 2362415"/>
              <a:gd name="connsiteY6" fmla="*/ 1627775 h 2445723"/>
              <a:gd name="connsiteX7" fmla="*/ 1595772 w 2362415"/>
              <a:gd name="connsiteY7" fmla="*/ 1550796 h 2445723"/>
              <a:gd name="connsiteX8" fmla="*/ 2230238 w 2362415"/>
              <a:gd name="connsiteY8" fmla="*/ 819452 h 2445723"/>
              <a:gd name="connsiteX9" fmla="*/ 2153331 w 2362415"/>
              <a:gd name="connsiteY9" fmla="*/ 732848 h 2445723"/>
              <a:gd name="connsiteX10" fmla="*/ 894016 w 2362415"/>
              <a:gd name="connsiteY10" fmla="*/ 2070427 h 2445723"/>
              <a:gd name="connsiteX11" fmla="*/ 884406 w 2362415"/>
              <a:gd name="connsiteY11" fmla="*/ 2080051 h 2445723"/>
              <a:gd name="connsiteX12" fmla="*/ 67290 w 2362415"/>
              <a:gd name="connsiteY12" fmla="*/ 2445723 h 2445723"/>
              <a:gd name="connsiteX13" fmla="*/ 0 w 2362415"/>
              <a:gd name="connsiteY13" fmla="*/ 2397609 h 2445723"/>
              <a:gd name="connsiteX14" fmla="*/ 0 w 2362415"/>
              <a:gd name="connsiteY14" fmla="*/ 2359119 h 2445723"/>
              <a:gd name="connsiteX15" fmla="*/ 259557 w 2362415"/>
              <a:gd name="connsiteY15" fmla="*/ 1531547 h 2445723"/>
              <a:gd name="connsiteX16" fmla="*/ 269167 w 2362415"/>
              <a:gd name="connsiteY16" fmla="*/ 1521923 h 2445723"/>
              <a:gd name="connsiteX17" fmla="*/ 1528482 w 2362415"/>
              <a:gd name="connsiteY17" fmla="*/ 107357 h 2445723"/>
              <a:gd name="connsiteX18" fmla="*/ 1586162 w 2362415"/>
              <a:gd name="connsiteY18" fmla="*/ 97732 h 2445723"/>
              <a:gd name="connsiteX19" fmla="*/ 1864938 w 2362415"/>
              <a:gd name="connsiteY19" fmla="*/ 299 h 2445723"/>
              <a:gd name="connsiteX20" fmla="*/ 1843454 w 2362415"/>
              <a:gd name="connsiteY20" fmla="*/ 133372 h 2445723"/>
              <a:gd name="connsiteX21" fmla="*/ 1704056 w 2362415"/>
              <a:gd name="connsiteY21" fmla="*/ 177735 h 2445723"/>
              <a:gd name="connsiteX22" fmla="*/ 2106984 w 2362415"/>
              <a:gd name="connsiteY22" fmla="*/ 521413 h 2445723"/>
              <a:gd name="connsiteX23" fmla="*/ 1889780 w 2362415"/>
              <a:gd name="connsiteY23" fmla="*/ 133433 h 2445723"/>
              <a:gd name="connsiteX24" fmla="*/ 1843454 w 2362415"/>
              <a:gd name="connsiteY24" fmla="*/ 133372 h 2445723"/>
              <a:gd name="connsiteX25" fmla="*/ 1571317 w 2362415"/>
              <a:gd name="connsiteY25" fmla="*/ 220015 h 2445723"/>
              <a:gd name="connsiteX26" fmla="*/ 394136 w 2362415"/>
              <a:gd name="connsiteY26" fmla="*/ 1553118 h 2445723"/>
              <a:gd name="connsiteX27" fmla="*/ 837993 w 2362415"/>
              <a:gd name="connsiteY27" fmla="*/ 1958850 h 2445723"/>
              <a:gd name="connsiteX28" fmla="*/ 2063419 w 2362415"/>
              <a:gd name="connsiteY28" fmla="*/ 645061 h 2445723"/>
              <a:gd name="connsiteX29" fmla="*/ 1571317 w 2362415"/>
              <a:gd name="connsiteY29" fmla="*/ 220015 h 2445723"/>
              <a:gd name="connsiteX30" fmla="*/ 321509 w 2362415"/>
              <a:gd name="connsiteY30" fmla="*/ 1645856 h 2445723"/>
              <a:gd name="connsiteX31" fmla="*/ 139107 w 2362415"/>
              <a:gd name="connsiteY31" fmla="*/ 2177170 h 2445723"/>
              <a:gd name="connsiteX32" fmla="*/ 158305 w 2362415"/>
              <a:gd name="connsiteY32" fmla="*/ 2186831 h 2445723"/>
              <a:gd name="connsiteX33" fmla="*/ 263909 w 2362415"/>
              <a:gd name="connsiteY33" fmla="*/ 2283432 h 2445723"/>
              <a:gd name="connsiteX34" fmla="*/ 753500 w 2362415"/>
              <a:gd name="connsiteY34" fmla="*/ 2041927 h 2445723"/>
              <a:gd name="connsiteX35" fmla="*/ 321509 w 2362415"/>
              <a:gd name="connsiteY35" fmla="*/ 1645856 h 244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362415" h="2445723">
                <a:moveTo>
                  <a:pt x="1864938" y="299"/>
                </a:moveTo>
                <a:cubicBezTo>
                  <a:pt x="1963474" y="-3308"/>
                  <a:pt x="2062003" y="25565"/>
                  <a:pt x="2143714" y="97732"/>
                </a:cubicBezTo>
                <a:cubicBezTo>
                  <a:pt x="2297528" y="242075"/>
                  <a:pt x="2307137" y="434539"/>
                  <a:pt x="2191785" y="598122"/>
                </a:cubicBezTo>
                <a:cubicBezTo>
                  <a:pt x="2201394" y="607747"/>
                  <a:pt x="2201394" y="607747"/>
                  <a:pt x="2201394" y="617371"/>
                </a:cubicBezTo>
                <a:cubicBezTo>
                  <a:pt x="2268684" y="665485"/>
                  <a:pt x="2316754" y="723224"/>
                  <a:pt x="2355208" y="800203"/>
                </a:cubicBezTo>
                <a:cubicBezTo>
                  <a:pt x="2364818" y="809828"/>
                  <a:pt x="2364818" y="838700"/>
                  <a:pt x="2355208" y="857942"/>
                </a:cubicBezTo>
                <a:cubicBezTo>
                  <a:pt x="2143714" y="1127385"/>
                  <a:pt x="1922618" y="1377580"/>
                  <a:pt x="1691905" y="1627775"/>
                </a:cubicBezTo>
                <a:cubicBezTo>
                  <a:pt x="1643835" y="1685514"/>
                  <a:pt x="1547709" y="1608527"/>
                  <a:pt x="1595772" y="1550796"/>
                </a:cubicBezTo>
                <a:cubicBezTo>
                  <a:pt x="1816875" y="1319842"/>
                  <a:pt x="2028361" y="1069647"/>
                  <a:pt x="2230238" y="819452"/>
                </a:cubicBezTo>
                <a:cubicBezTo>
                  <a:pt x="2211011" y="780962"/>
                  <a:pt x="2182168" y="761713"/>
                  <a:pt x="2153331" y="732848"/>
                </a:cubicBezTo>
                <a:cubicBezTo>
                  <a:pt x="1768805" y="1204365"/>
                  <a:pt x="1336215" y="1637400"/>
                  <a:pt x="894016" y="2070427"/>
                </a:cubicBezTo>
                <a:cubicBezTo>
                  <a:pt x="894016" y="2070427"/>
                  <a:pt x="894016" y="2080051"/>
                  <a:pt x="884406" y="2080051"/>
                </a:cubicBezTo>
                <a:cubicBezTo>
                  <a:pt x="672913" y="2311005"/>
                  <a:pt x="374910" y="2387985"/>
                  <a:pt x="67290" y="2445723"/>
                </a:cubicBezTo>
                <a:cubicBezTo>
                  <a:pt x="28837" y="2445723"/>
                  <a:pt x="9610" y="2426475"/>
                  <a:pt x="0" y="2397609"/>
                </a:cubicBezTo>
                <a:cubicBezTo>
                  <a:pt x="0" y="2387985"/>
                  <a:pt x="0" y="2368743"/>
                  <a:pt x="0" y="2359119"/>
                </a:cubicBezTo>
                <a:cubicBezTo>
                  <a:pt x="38454" y="2070427"/>
                  <a:pt x="105743" y="1791366"/>
                  <a:pt x="259557" y="1531547"/>
                </a:cubicBezTo>
                <a:cubicBezTo>
                  <a:pt x="259557" y="1531547"/>
                  <a:pt x="259557" y="1531547"/>
                  <a:pt x="269167" y="1521923"/>
                </a:cubicBezTo>
                <a:cubicBezTo>
                  <a:pt x="663303" y="1021533"/>
                  <a:pt x="1076666" y="550008"/>
                  <a:pt x="1528482" y="107357"/>
                </a:cubicBezTo>
                <a:cubicBezTo>
                  <a:pt x="1547709" y="88108"/>
                  <a:pt x="1566935" y="88108"/>
                  <a:pt x="1586162" y="97732"/>
                </a:cubicBezTo>
                <a:cubicBezTo>
                  <a:pt x="1667866" y="39994"/>
                  <a:pt x="1766402" y="3906"/>
                  <a:pt x="1864938" y="299"/>
                </a:cubicBezTo>
                <a:close/>
                <a:moveTo>
                  <a:pt x="1843454" y="133372"/>
                </a:moveTo>
                <a:cubicBezTo>
                  <a:pt x="1796692" y="136792"/>
                  <a:pt x="1749025" y="150889"/>
                  <a:pt x="1704056" y="177735"/>
                </a:cubicBezTo>
                <a:cubicBezTo>
                  <a:pt x="1838366" y="282748"/>
                  <a:pt x="1972675" y="406856"/>
                  <a:pt x="2106984" y="521413"/>
                </a:cubicBezTo>
                <a:cubicBezTo>
                  <a:pt x="2222111" y="320938"/>
                  <a:pt x="2072810" y="147307"/>
                  <a:pt x="1889780" y="133433"/>
                </a:cubicBezTo>
                <a:cubicBezTo>
                  <a:pt x="1874528" y="132278"/>
                  <a:pt x="1859041" y="132232"/>
                  <a:pt x="1843454" y="133372"/>
                </a:cubicBezTo>
                <a:close/>
                <a:moveTo>
                  <a:pt x="1571317" y="220015"/>
                </a:moveTo>
                <a:cubicBezTo>
                  <a:pt x="1146760" y="645061"/>
                  <a:pt x="760802" y="1089429"/>
                  <a:pt x="394136" y="1553118"/>
                </a:cubicBezTo>
                <a:cubicBezTo>
                  <a:pt x="529220" y="1698022"/>
                  <a:pt x="683610" y="1823606"/>
                  <a:pt x="837993" y="1958850"/>
                </a:cubicBezTo>
                <a:cubicBezTo>
                  <a:pt x="1262551" y="1533803"/>
                  <a:pt x="1687108" y="1108750"/>
                  <a:pt x="2063419" y="645061"/>
                </a:cubicBezTo>
                <a:cubicBezTo>
                  <a:pt x="1899383" y="500164"/>
                  <a:pt x="1745000" y="355259"/>
                  <a:pt x="1571317" y="220015"/>
                </a:cubicBezTo>
                <a:close/>
                <a:moveTo>
                  <a:pt x="321509" y="1645856"/>
                </a:moveTo>
                <a:cubicBezTo>
                  <a:pt x="235109" y="1819743"/>
                  <a:pt x="177509" y="1993623"/>
                  <a:pt x="139107" y="2177170"/>
                </a:cubicBezTo>
                <a:cubicBezTo>
                  <a:pt x="148710" y="2186831"/>
                  <a:pt x="148710" y="2186831"/>
                  <a:pt x="158305" y="2186831"/>
                </a:cubicBezTo>
                <a:cubicBezTo>
                  <a:pt x="187105" y="2225467"/>
                  <a:pt x="225507" y="2254449"/>
                  <a:pt x="263909" y="2283432"/>
                </a:cubicBezTo>
                <a:cubicBezTo>
                  <a:pt x="446303" y="2235128"/>
                  <a:pt x="619103" y="2167510"/>
                  <a:pt x="753500" y="2041927"/>
                </a:cubicBezTo>
                <a:cubicBezTo>
                  <a:pt x="609500" y="1916343"/>
                  <a:pt x="455906" y="1790760"/>
                  <a:pt x="321509" y="1645856"/>
                </a:cubicBezTo>
                <a:close/>
              </a:path>
            </a:pathLst>
          </a:custGeom>
          <a:blipFill>
            <a:blip r:embed="rId1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8" rIns="91417" bIns="45708"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6876699" y="3253889"/>
            <a:ext cx="4446801" cy="1708651"/>
            <a:chOff x="6876892" y="3253687"/>
            <a:chExt cx="4447899" cy="1708546"/>
          </a:xfrm>
        </p:grpSpPr>
        <p:sp>
          <p:nvSpPr>
            <p:cNvPr id="8" name="任意多边形: 形状 7"/>
            <p:cNvSpPr/>
            <p:nvPr/>
          </p:nvSpPr>
          <p:spPr>
            <a:xfrm>
              <a:off x="7148791" y="4810135"/>
              <a:ext cx="4176000" cy="72000"/>
            </a:xfrm>
            <a:custGeom>
              <a:avLst/>
              <a:gdLst>
                <a:gd name="connsiteX0" fmla="*/ 0 w 5820229"/>
                <a:gd name="connsiteY0" fmla="*/ 103855 h 190941"/>
                <a:gd name="connsiteX1" fmla="*/ 943429 w 5820229"/>
                <a:gd name="connsiteY1" fmla="*/ 2255 h 190941"/>
                <a:gd name="connsiteX2" fmla="*/ 2046514 w 5820229"/>
                <a:gd name="connsiteY2" fmla="*/ 190941 h 190941"/>
                <a:gd name="connsiteX3" fmla="*/ 3570514 w 5820229"/>
                <a:gd name="connsiteY3" fmla="*/ 2255 h 190941"/>
                <a:gd name="connsiteX4" fmla="*/ 4644572 w 5820229"/>
                <a:gd name="connsiteY4" fmla="*/ 161912 h 190941"/>
                <a:gd name="connsiteX5" fmla="*/ 5820229 w 5820229"/>
                <a:gd name="connsiteY5" fmla="*/ 31284 h 1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0229" h="190941">
                  <a:moveTo>
                    <a:pt x="0" y="103855"/>
                  </a:moveTo>
                  <a:cubicBezTo>
                    <a:pt x="301171" y="45798"/>
                    <a:pt x="602343" y="-12259"/>
                    <a:pt x="943429" y="2255"/>
                  </a:cubicBezTo>
                  <a:cubicBezTo>
                    <a:pt x="1284515" y="16769"/>
                    <a:pt x="1608667" y="190941"/>
                    <a:pt x="2046514" y="190941"/>
                  </a:cubicBezTo>
                  <a:cubicBezTo>
                    <a:pt x="2484361" y="190941"/>
                    <a:pt x="3137504" y="7093"/>
                    <a:pt x="3570514" y="2255"/>
                  </a:cubicBezTo>
                  <a:cubicBezTo>
                    <a:pt x="4003524" y="-2583"/>
                    <a:pt x="4269620" y="157074"/>
                    <a:pt x="4644572" y="161912"/>
                  </a:cubicBezTo>
                  <a:cubicBezTo>
                    <a:pt x="5019524" y="166750"/>
                    <a:pt x="5419876" y="99017"/>
                    <a:pt x="5820229" y="31284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 rot="2884910">
              <a:off x="6534892" y="4584233"/>
              <a:ext cx="720000" cy="36000"/>
            </a:xfrm>
            <a:custGeom>
              <a:avLst/>
              <a:gdLst>
                <a:gd name="connsiteX0" fmla="*/ 0 w 5820229"/>
                <a:gd name="connsiteY0" fmla="*/ 103855 h 190941"/>
                <a:gd name="connsiteX1" fmla="*/ 943429 w 5820229"/>
                <a:gd name="connsiteY1" fmla="*/ 2255 h 190941"/>
                <a:gd name="connsiteX2" fmla="*/ 2046514 w 5820229"/>
                <a:gd name="connsiteY2" fmla="*/ 190941 h 190941"/>
                <a:gd name="connsiteX3" fmla="*/ 3570514 w 5820229"/>
                <a:gd name="connsiteY3" fmla="*/ 2255 h 190941"/>
                <a:gd name="connsiteX4" fmla="*/ 4644572 w 5820229"/>
                <a:gd name="connsiteY4" fmla="*/ 161912 h 190941"/>
                <a:gd name="connsiteX5" fmla="*/ 5820229 w 5820229"/>
                <a:gd name="connsiteY5" fmla="*/ 31284 h 1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0229" h="190941">
                  <a:moveTo>
                    <a:pt x="0" y="103855"/>
                  </a:moveTo>
                  <a:cubicBezTo>
                    <a:pt x="301171" y="45798"/>
                    <a:pt x="602343" y="-12259"/>
                    <a:pt x="943429" y="2255"/>
                  </a:cubicBezTo>
                  <a:cubicBezTo>
                    <a:pt x="1284515" y="16769"/>
                    <a:pt x="1608667" y="190941"/>
                    <a:pt x="2046514" y="190941"/>
                  </a:cubicBezTo>
                  <a:cubicBezTo>
                    <a:pt x="2484361" y="190941"/>
                    <a:pt x="3137504" y="7093"/>
                    <a:pt x="3570514" y="2255"/>
                  </a:cubicBezTo>
                  <a:cubicBezTo>
                    <a:pt x="4003524" y="-2583"/>
                    <a:pt x="4269620" y="157074"/>
                    <a:pt x="4644572" y="161912"/>
                  </a:cubicBezTo>
                  <a:cubicBezTo>
                    <a:pt x="5019524" y="166750"/>
                    <a:pt x="5419876" y="99017"/>
                    <a:pt x="5820229" y="31284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3" name="组合 15"/>
            <p:cNvGrpSpPr/>
            <p:nvPr/>
          </p:nvGrpSpPr>
          <p:grpSpPr>
            <a:xfrm>
              <a:off x="7668638" y="3253687"/>
              <a:ext cx="3327637" cy="842776"/>
              <a:chOff x="2012849" y="1986390"/>
              <a:chExt cx="3327637" cy="842776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012850" y="2491367"/>
                <a:ext cx="3327636" cy="337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endParaRPr lang="zh-CN" altLang="en-US" sz="1335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012849" y="1986390"/>
                <a:ext cx="2241974" cy="534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endParaRPr lang="zh-CN" altLang="en-US" sz="2400" dirty="0">
                  <a:solidFill>
                    <a:schemeClr val="accent5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1"/>
          <p:cNvGrpSpPr/>
          <p:nvPr/>
        </p:nvGrpSpPr>
        <p:grpSpPr>
          <a:xfrm>
            <a:off x="1715747" y="2284195"/>
            <a:ext cx="4074815" cy="778424"/>
            <a:chOff x="1714665" y="2284053"/>
            <a:chExt cx="4075821" cy="778376"/>
          </a:xfrm>
        </p:grpSpPr>
        <p:sp>
          <p:nvSpPr>
            <p:cNvPr id="10" name="任意多边形: 形状 9"/>
            <p:cNvSpPr/>
            <p:nvPr/>
          </p:nvSpPr>
          <p:spPr>
            <a:xfrm rot="1441931">
              <a:off x="5106486" y="3026429"/>
              <a:ext cx="684000" cy="36000"/>
            </a:xfrm>
            <a:custGeom>
              <a:avLst/>
              <a:gdLst>
                <a:gd name="connsiteX0" fmla="*/ 0 w 5820229"/>
                <a:gd name="connsiteY0" fmla="*/ 103855 h 190941"/>
                <a:gd name="connsiteX1" fmla="*/ 943429 w 5820229"/>
                <a:gd name="connsiteY1" fmla="*/ 2255 h 190941"/>
                <a:gd name="connsiteX2" fmla="*/ 2046514 w 5820229"/>
                <a:gd name="connsiteY2" fmla="*/ 190941 h 190941"/>
                <a:gd name="connsiteX3" fmla="*/ 3570514 w 5820229"/>
                <a:gd name="connsiteY3" fmla="*/ 2255 h 190941"/>
                <a:gd name="connsiteX4" fmla="*/ 4644572 w 5820229"/>
                <a:gd name="connsiteY4" fmla="*/ 161912 h 190941"/>
                <a:gd name="connsiteX5" fmla="*/ 5820229 w 5820229"/>
                <a:gd name="connsiteY5" fmla="*/ 31284 h 1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0229" h="190941">
                  <a:moveTo>
                    <a:pt x="0" y="103855"/>
                  </a:moveTo>
                  <a:cubicBezTo>
                    <a:pt x="301171" y="45798"/>
                    <a:pt x="602343" y="-12259"/>
                    <a:pt x="943429" y="2255"/>
                  </a:cubicBezTo>
                  <a:cubicBezTo>
                    <a:pt x="1284515" y="16769"/>
                    <a:pt x="1608667" y="190941"/>
                    <a:pt x="2046514" y="190941"/>
                  </a:cubicBezTo>
                  <a:cubicBezTo>
                    <a:pt x="2484361" y="190941"/>
                    <a:pt x="3137504" y="7093"/>
                    <a:pt x="3570514" y="2255"/>
                  </a:cubicBezTo>
                  <a:cubicBezTo>
                    <a:pt x="4003524" y="-2583"/>
                    <a:pt x="4269620" y="157074"/>
                    <a:pt x="4644572" y="161912"/>
                  </a:cubicBezTo>
                  <a:cubicBezTo>
                    <a:pt x="5019524" y="166750"/>
                    <a:pt x="5419876" y="99017"/>
                    <a:pt x="5820229" y="31284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1714665" y="2882534"/>
              <a:ext cx="3348000" cy="72000"/>
            </a:xfrm>
            <a:custGeom>
              <a:avLst/>
              <a:gdLst>
                <a:gd name="connsiteX0" fmla="*/ 0 w 5820229"/>
                <a:gd name="connsiteY0" fmla="*/ 103855 h 190941"/>
                <a:gd name="connsiteX1" fmla="*/ 943429 w 5820229"/>
                <a:gd name="connsiteY1" fmla="*/ 2255 h 190941"/>
                <a:gd name="connsiteX2" fmla="*/ 2046514 w 5820229"/>
                <a:gd name="connsiteY2" fmla="*/ 190941 h 190941"/>
                <a:gd name="connsiteX3" fmla="*/ 3570514 w 5820229"/>
                <a:gd name="connsiteY3" fmla="*/ 2255 h 190941"/>
                <a:gd name="connsiteX4" fmla="*/ 4644572 w 5820229"/>
                <a:gd name="connsiteY4" fmla="*/ 161912 h 190941"/>
                <a:gd name="connsiteX5" fmla="*/ 5820229 w 5820229"/>
                <a:gd name="connsiteY5" fmla="*/ 31284 h 1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0229" h="190941">
                  <a:moveTo>
                    <a:pt x="0" y="103855"/>
                  </a:moveTo>
                  <a:cubicBezTo>
                    <a:pt x="301171" y="45798"/>
                    <a:pt x="602343" y="-12259"/>
                    <a:pt x="943429" y="2255"/>
                  </a:cubicBezTo>
                  <a:cubicBezTo>
                    <a:pt x="1284515" y="16769"/>
                    <a:pt x="1608667" y="190941"/>
                    <a:pt x="2046514" y="190941"/>
                  </a:cubicBezTo>
                  <a:cubicBezTo>
                    <a:pt x="2484361" y="190941"/>
                    <a:pt x="3137504" y="7093"/>
                    <a:pt x="3570514" y="2255"/>
                  </a:cubicBezTo>
                  <a:cubicBezTo>
                    <a:pt x="4003524" y="-2583"/>
                    <a:pt x="4269620" y="157074"/>
                    <a:pt x="4644572" y="161912"/>
                  </a:cubicBezTo>
                  <a:cubicBezTo>
                    <a:pt x="5019524" y="166750"/>
                    <a:pt x="5419876" y="99017"/>
                    <a:pt x="5820229" y="31284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147740" y="2284053"/>
              <a:ext cx="2852549" cy="3377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endParaRPr lang="zh-CN" altLang="en-US" sz="133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3"/>
          <p:cNvGrpSpPr/>
          <p:nvPr/>
        </p:nvGrpSpPr>
        <p:grpSpPr>
          <a:xfrm>
            <a:off x="1069638" y="4121477"/>
            <a:ext cx="3527129" cy="1199670"/>
            <a:chOff x="1068397" y="4121223"/>
            <a:chExt cx="3528000" cy="1199596"/>
          </a:xfrm>
        </p:grpSpPr>
        <p:sp>
          <p:nvSpPr>
            <p:cNvPr id="7" name="任意多边形: 形状 6"/>
            <p:cNvSpPr/>
            <p:nvPr/>
          </p:nvSpPr>
          <p:spPr>
            <a:xfrm>
              <a:off x="1068397" y="5248819"/>
              <a:ext cx="3528000" cy="72000"/>
            </a:xfrm>
            <a:custGeom>
              <a:avLst/>
              <a:gdLst>
                <a:gd name="connsiteX0" fmla="*/ 0 w 5820229"/>
                <a:gd name="connsiteY0" fmla="*/ 103855 h 190941"/>
                <a:gd name="connsiteX1" fmla="*/ 943429 w 5820229"/>
                <a:gd name="connsiteY1" fmla="*/ 2255 h 190941"/>
                <a:gd name="connsiteX2" fmla="*/ 2046514 w 5820229"/>
                <a:gd name="connsiteY2" fmla="*/ 190941 h 190941"/>
                <a:gd name="connsiteX3" fmla="*/ 3570514 w 5820229"/>
                <a:gd name="connsiteY3" fmla="*/ 2255 h 190941"/>
                <a:gd name="connsiteX4" fmla="*/ 4644572 w 5820229"/>
                <a:gd name="connsiteY4" fmla="*/ 161912 h 190941"/>
                <a:gd name="connsiteX5" fmla="*/ 5820229 w 5820229"/>
                <a:gd name="connsiteY5" fmla="*/ 31284 h 1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0229" h="190941">
                  <a:moveTo>
                    <a:pt x="0" y="103855"/>
                  </a:moveTo>
                  <a:cubicBezTo>
                    <a:pt x="301171" y="45798"/>
                    <a:pt x="602343" y="-12259"/>
                    <a:pt x="943429" y="2255"/>
                  </a:cubicBezTo>
                  <a:cubicBezTo>
                    <a:pt x="1284515" y="16769"/>
                    <a:pt x="1608667" y="190941"/>
                    <a:pt x="2046514" y="190941"/>
                  </a:cubicBezTo>
                  <a:cubicBezTo>
                    <a:pt x="2484361" y="190941"/>
                    <a:pt x="3137504" y="7093"/>
                    <a:pt x="3570514" y="2255"/>
                  </a:cubicBezTo>
                  <a:cubicBezTo>
                    <a:pt x="4003524" y="-2583"/>
                    <a:pt x="4269620" y="157074"/>
                    <a:pt x="4644572" y="161912"/>
                  </a:cubicBezTo>
                  <a:cubicBezTo>
                    <a:pt x="5019524" y="166750"/>
                    <a:pt x="5419876" y="99017"/>
                    <a:pt x="5820229" y="31284"/>
                  </a:cubicBezTo>
                </a:path>
              </a:pathLst>
            </a:custGeom>
            <a:noFill/>
            <a:ln w="12700" cap="rnd">
              <a:solidFill>
                <a:schemeClr val="accent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16" name="组合 22"/>
            <p:cNvGrpSpPr/>
            <p:nvPr/>
          </p:nvGrpSpPr>
          <p:grpSpPr>
            <a:xfrm>
              <a:off x="1406122" y="4121223"/>
              <a:ext cx="2852549" cy="808920"/>
              <a:chOff x="2799562" y="2575228"/>
              <a:chExt cx="2852549" cy="80892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2799562" y="3046349"/>
                <a:ext cx="2852549" cy="337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endParaRPr lang="zh-CN" altLang="en-US" sz="1335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410137" y="2575228"/>
                <a:ext cx="2241974" cy="534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endParaRPr lang="zh-CN" altLang="en-US" sz="2400" dirty="0">
                  <a:solidFill>
                    <a:schemeClr val="accent5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978535" y="457835"/>
            <a:ext cx="38404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代码</a:t>
            </a:r>
            <a:r>
              <a:rPr lang="zh-CN" altLang="en-US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说明</a:t>
            </a:r>
            <a:endParaRPr lang="zh-CN" alt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5" y="1656715"/>
            <a:ext cx="4000500" cy="401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7668260" y="1656715"/>
            <a:ext cx="320675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000" b="0">
                <a:latin typeface="Calibri" panose="020F0502020204030204" charset="0"/>
                <a:ea typeface="宋体" panose="02010600030101010101" pitchFamily="2" charset="-122"/>
              </a:rPr>
              <a:t>在</a:t>
            </a:r>
            <a:r>
              <a:rPr lang="en-US" sz="2000" b="0">
                <a:latin typeface="Calibri" panose="020F0502020204030204" charset="0"/>
                <a:ea typeface="宋体" panose="02010600030101010101" pitchFamily="2" charset="-122"/>
              </a:rPr>
              <a:t>homework</a:t>
            </a:r>
            <a:r>
              <a:rPr lang="zh-CN" sz="2000" b="0">
                <a:latin typeface="Calibri" panose="020F0502020204030204" charset="0"/>
                <a:ea typeface="宋体" panose="02010600030101010101" pitchFamily="2" charset="-122"/>
              </a:rPr>
              <a:t>文件夹中是拓展题的代码。在</a:t>
            </a:r>
            <a:r>
              <a:rPr lang="en-US" sz="2000" b="0">
                <a:latin typeface="Calibri" panose="020F0502020204030204" charset="0"/>
                <a:ea typeface="宋体" panose="02010600030101010101" pitchFamily="2" charset="-122"/>
              </a:rPr>
              <a:t>pass</a:t>
            </a:r>
            <a:r>
              <a:rPr lang="zh-CN" sz="2000" b="0">
                <a:latin typeface="Calibri" panose="020F0502020204030204" charset="0"/>
                <a:ea typeface="宋体" panose="02010600030101010101" pitchFamily="2" charset="-122"/>
              </a:rPr>
              <a:t>文件夹中是文档。在</a:t>
            </a:r>
            <a:r>
              <a:rPr lang="en-US" sz="2000" b="0">
                <a:latin typeface="Calibri" panose="020F0502020204030204" charset="0"/>
                <a:ea typeface="宋体" panose="02010600030101010101" pitchFamily="2" charset="-122"/>
              </a:rPr>
              <a:t>proj</a:t>
            </a:r>
            <a:r>
              <a:rPr lang="zh-CN" sz="2000" b="0">
                <a:latin typeface="Calibri" panose="020F0502020204030204" charset="0"/>
                <a:ea typeface="宋体" panose="02010600030101010101" pitchFamily="2" charset="-122"/>
              </a:rPr>
              <a:t>文件夹中是项目的代码，主要的入口是</a:t>
            </a:r>
            <a:r>
              <a:rPr lang="en-US" sz="2000" b="0">
                <a:latin typeface="Calibri" panose="020F0502020204030204" charset="0"/>
                <a:ea typeface="宋体" panose="02010600030101010101" pitchFamily="2" charset="-122"/>
              </a:rPr>
              <a:t>Main.scala</a:t>
            </a:r>
            <a:r>
              <a:rPr lang="zh-CN" sz="2000" b="0">
                <a:latin typeface="Calibri" panose="020F0502020204030204" charset="0"/>
                <a:ea typeface="宋体" panose="02010600030101010101" pitchFamily="2" charset="-122"/>
              </a:rPr>
              <a:t>文件。项目的根目录下还包括了</a:t>
            </a:r>
            <a:r>
              <a:rPr lang="en-US" sz="2000" b="0">
                <a:latin typeface="Calibri" panose="020F0502020204030204" charset="0"/>
                <a:ea typeface="宋体" panose="02010600030101010101" pitchFamily="2" charset="-122"/>
              </a:rPr>
              <a:t>.gitignore</a:t>
            </a:r>
            <a:r>
              <a:rPr lang="zh-CN" sz="2000" b="0">
                <a:latin typeface="Calibri" panose="020F0502020204030204" charset="0"/>
                <a:ea typeface="宋体" panose="02010600030101010101" pitchFamily="2" charset="-122"/>
              </a:rPr>
              <a:t>文件等，项目的示例图也放在根目录下。</a:t>
            </a:r>
            <a:endParaRPr lang="zh-CN" altLang="en-US" sz="200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1"/>
          <p:cNvSpPr>
            <a:spLocks noChangeAspect="1"/>
          </p:cNvSpPr>
          <p:nvPr/>
        </p:nvSpPr>
        <p:spPr bwMode="auto">
          <a:xfrm>
            <a:off x="6018395" y="1869005"/>
            <a:ext cx="359347" cy="737089"/>
          </a:xfrm>
          <a:custGeom>
            <a:avLst/>
            <a:gdLst>
              <a:gd name="T0" fmla="*/ 75 w 75"/>
              <a:gd name="T1" fmla="*/ 44 h 154"/>
              <a:gd name="T2" fmla="*/ 70 w 75"/>
              <a:gd name="T3" fmla="*/ 60 h 154"/>
              <a:gd name="T4" fmla="*/ 28 w 75"/>
              <a:gd name="T5" fmla="*/ 134 h 154"/>
              <a:gd name="T6" fmla="*/ 75 w 75"/>
              <a:gd name="T7" fmla="*/ 134 h 154"/>
              <a:gd name="T8" fmla="*/ 75 w 75"/>
              <a:gd name="T9" fmla="*/ 154 h 154"/>
              <a:gd name="T10" fmla="*/ 0 w 75"/>
              <a:gd name="T11" fmla="*/ 154 h 154"/>
              <a:gd name="T12" fmla="*/ 0 w 75"/>
              <a:gd name="T13" fmla="*/ 140 h 154"/>
              <a:gd name="T14" fmla="*/ 52 w 75"/>
              <a:gd name="T15" fmla="*/ 48 h 154"/>
              <a:gd name="T16" fmla="*/ 52 w 75"/>
              <a:gd name="T17" fmla="*/ 20 h 154"/>
              <a:gd name="T18" fmla="*/ 24 w 75"/>
              <a:gd name="T19" fmla="*/ 20 h 154"/>
              <a:gd name="T20" fmla="*/ 24 w 75"/>
              <a:gd name="T21" fmla="*/ 48 h 154"/>
              <a:gd name="T22" fmla="*/ 2 w 75"/>
              <a:gd name="T23" fmla="*/ 48 h 154"/>
              <a:gd name="T24" fmla="*/ 2 w 75"/>
              <a:gd name="T25" fmla="*/ 14 h 154"/>
              <a:gd name="T26" fmla="*/ 16 w 75"/>
              <a:gd name="T27" fmla="*/ 0 h 154"/>
              <a:gd name="T28" fmla="*/ 61 w 75"/>
              <a:gd name="T29" fmla="*/ 0 h 154"/>
              <a:gd name="T30" fmla="*/ 75 w 75"/>
              <a:gd name="T31" fmla="*/ 14 h 154"/>
              <a:gd name="T32" fmla="*/ 75 w 75"/>
              <a:gd name="T33" fmla="*/ 4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5" h="154">
                <a:moveTo>
                  <a:pt x="75" y="44"/>
                </a:moveTo>
                <a:cubicBezTo>
                  <a:pt x="75" y="49"/>
                  <a:pt x="73" y="54"/>
                  <a:pt x="70" y="60"/>
                </a:cubicBezTo>
                <a:cubicBezTo>
                  <a:pt x="28" y="134"/>
                  <a:pt x="28" y="134"/>
                  <a:pt x="28" y="134"/>
                </a:cubicBezTo>
                <a:cubicBezTo>
                  <a:pt x="75" y="134"/>
                  <a:pt x="75" y="134"/>
                  <a:pt x="75" y="134"/>
                </a:cubicBezTo>
                <a:cubicBezTo>
                  <a:pt x="75" y="154"/>
                  <a:pt x="75" y="154"/>
                  <a:pt x="75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40"/>
                  <a:pt x="0" y="140"/>
                  <a:pt x="0" y="140"/>
                </a:cubicBezTo>
                <a:cubicBezTo>
                  <a:pt x="52" y="48"/>
                  <a:pt x="52" y="48"/>
                  <a:pt x="52" y="48"/>
                </a:cubicBezTo>
                <a:cubicBezTo>
                  <a:pt x="52" y="20"/>
                  <a:pt x="52" y="20"/>
                  <a:pt x="52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48"/>
                  <a:pt x="24" y="48"/>
                  <a:pt x="24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2" y="14"/>
                  <a:pt x="2" y="14"/>
                  <a:pt x="2" y="14"/>
                </a:cubicBezTo>
                <a:cubicBezTo>
                  <a:pt x="2" y="5"/>
                  <a:pt x="6" y="0"/>
                  <a:pt x="16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70" y="0"/>
                  <a:pt x="75" y="5"/>
                  <a:pt x="75" y="14"/>
                </a:cubicBezTo>
                <a:lnTo>
                  <a:pt x="75" y="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889" tIns="60944" rIns="121889" bIns="60944" numCol="1" anchor="t" anchorCtr="0" compatLnSpc="1"/>
          <a:lstStyle/>
          <a:p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gray">
          <a:xfrm>
            <a:off x="4053392" y="3014128"/>
            <a:ext cx="4960046" cy="4921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系统运行</a:t>
            </a: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流程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4267651" y="1869568"/>
            <a:ext cx="1577932" cy="9023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4400" b="1">
                <a:ln w="12700"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  <a:ea typeface="微软雅黑" panose="020B0503020204020204" charset="-122"/>
              </a:defRPr>
            </a:lvl1pPr>
          </a:lstStyle>
          <a:p>
            <a:r>
              <a:rPr lang="en-US" altLang="zh-CN" sz="5865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Part</a:t>
            </a:r>
            <a:endParaRPr lang="zh-CN" altLang="en-US" sz="5865" b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29"/>
          <p:cNvGrpSpPr/>
          <p:nvPr/>
        </p:nvGrpSpPr>
        <p:grpSpPr>
          <a:xfrm>
            <a:off x="8991012" y="2807900"/>
            <a:ext cx="1337359" cy="1575220"/>
            <a:chOff x="7046913" y="1625600"/>
            <a:chExt cx="366712" cy="431801"/>
          </a:xfrm>
        </p:grpSpPr>
        <p:sp>
          <p:nvSpPr>
            <p:cNvPr id="31" name="Freeform 146"/>
            <p:cNvSpPr/>
            <p:nvPr/>
          </p:nvSpPr>
          <p:spPr bwMode="auto">
            <a:xfrm>
              <a:off x="7373938" y="1839913"/>
              <a:ext cx="25400" cy="23813"/>
            </a:xfrm>
            <a:custGeom>
              <a:avLst/>
              <a:gdLst>
                <a:gd name="T0" fmla="*/ 0 w 24"/>
                <a:gd name="T1" fmla="*/ 0 h 22"/>
                <a:gd name="T2" fmla="*/ 24 w 24"/>
                <a:gd name="T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22">
                  <a:moveTo>
                    <a:pt x="0" y="0"/>
                  </a:moveTo>
                  <a:cubicBezTo>
                    <a:pt x="0" y="0"/>
                    <a:pt x="21" y="4"/>
                    <a:pt x="24" y="22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147"/>
            <p:cNvSpPr/>
            <p:nvPr/>
          </p:nvSpPr>
          <p:spPr bwMode="auto">
            <a:xfrm>
              <a:off x="7381875" y="1824038"/>
              <a:ext cx="31750" cy="28575"/>
            </a:xfrm>
            <a:custGeom>
              <a:avLst/>
              <a:gdLst>
                <a:gd name="T0" fmla="*/ 0 w 30"/>
                <a:gd name="T1" fmla="*/ 0 h 27"/>
                <a:gd name="T2" fmla="*/ 30 w 30"/>
                <a:gd name="T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" h="27">
                  <a:moveTo>
                    <a:pt x="0" y="0"/>
                  </a:moveTo>
                  <a:cubicBezTo>
                    <a:pt x="0" y="0"/>
                    <a:pt x="25" y="1"/>
                    <a:pt x="30" y="27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148"/>
            <p:cNvSpPr/>
            <p:nvPr/>
          </p:nvSpPr>
          <p:spPr bwMode="auto">
            <a:xfrm>
              <a:off x="7234238" y="1838325"/>
              <a:ext cx="53975" cy="58738"/>
            </a:xfrm>
            <a:custGeom>
              <a:avLst/>
              <a:gdLst>
                <a:gd name="T0" fmla="*/ 6 w 51"/>
                <a:gd name="T1" fmla="*/ 27 h 55"/>
                <a:gd name="T2" fmla="*/ 17 w 51"/>
                <a:gd name="T3" fmla="*/ 9 h 55"/>
                <a:gd name="T4" fmla="*/ 41 w 51"/>
                <a:gd name="T5" fmla="*/ 20 h 55"/>
                <a:gd name="T6" fmla="*/ 51 w 51"/>
                <a:gd name="T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5">
                  <a:moveTo>
                    <a:pt x="6" y="27"/>
                  </a:moveTo>
                  <a:cubicBezTo>
                    <a:pt x="6" y="27"/>
                    <a:pt x="0" y="13"/>
                    <a:pt x="17" y="9"/>
                  </a:cubicBezTo>
                  <a:cubicBezTo>
                    <a:pt x="17" y="9"/>
                    <a:pt x="34" y="0"/>
                    <a:pt x="41" y="20"/>
                  </a:cubicBezTo>
                  <a:cubicBezTo>
                    <a:pt x="51" y="55"/>
                    <a:pt x="51" y="55"/>
                    <a:pt x="51" y="55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149"/>
            <p:cNvSpPr/>
            <p:nvPr/>
          </p:nvSpPr>
          <p:spPr bwMode="auto">
            <a:xfrm>
              <a:off x="7272338" y="1838325"/>
              <a:ext cx="53975" cy="53975"/>
            </a:xfrm>
            <a:custGeom>
              <a:avLst/>
              <a:gdLst>
                <a:gd name="T0" fmla="*/ 6 w 52"/>
                <a:gd name="T1" fmla="*/ 25 h 51"/>
                <a:gd name="T2" fmla="*/ 18 w 52"/>
                <a:gd name="T3" fmla="*/ 9 h 51"/>
                <a:gd name="T4" fmla="*/ 45 w 52"/>
                <a:gd name="T5" fmla="*/ 22 h 51"/>
                <a:gd name="T6" fmla="*/ 52 w 52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6" y="25"/>
                  </a:moveTo>
                  <a:cubicBezTo>
                    <a:pt x="6" y="25"/>
                    <a:pt x="0" y="13"/>
                    <a:pt x="18" y="9"/>
                  </a:cubicBezTo>
                  <a:cubicBezTo>
                    <a:pt x="18" y="9"/>
                    <a:pt x="38" y="0"/>
                    <a:pt x="45" y="22"/>
                  </a:cubicBezTo>
                  <a:cubicBezTo>
                    <a:pt x="52" y="51"/>
                    <a:pt x="52" y="51"/>
                    <a:pt x="52" y="51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150"/>
            <p:cNvSpPr/>
            <p:nvPr/>
          </p:nvSpPr>
          <p:spPr bwMode="auto">
            <a:xfrm>
              <a:off x="7158038" y="1784350"/>
              <a:ext cx="95250" cy="166688"/>
            </a:xfrm>
            <a:custGeom>
              <a:avLst/>
              <a:gdLst>
                <a:gd name="T0" fmla="*/ 0 w 90"/>
                <a:gd name="T1" fmla="*/ 144 h 157"/>
                <a:gd name="T2" fmla="*/ 2 w 90"/>
                <a:gd name="T3" fmla="*/ 140 h 157"/>
                <a:gd name="T4" fmla="*/ 54 w 90"/>
                <a:gd name="T5" fmla="*/ 153 h 157"/>
                <a:gd name="T6" fmla="*/ 59 w 90"/>
                <a:gd name="T7" fmla="*/ 157 h 157"/>
                <a:gd name="T8" fmla="*/ 39 w 90"/>
                <a:gd name="T9" fmla="*/ 93 h 157"/>
                <a:gd name="T10" fmla="*/ 20 w 90"/>
                <a:gd name="T11" fmla="*/ 40 h 157"/>
                <a:gd name="T12" fmla="*/ 26 w 90"/>
                <a:gd name="T13" fmla="*/ 16 h 157"/>
                <a:gd name="T14" fmla="*/ 66 w 90"/>
                <a:gd name="T15" fmla="*/ 45 h 157"/>
                <a:gd name="T16" fmla="*/ 85 w 90"/>
                <a:gd name="T17" fmla="*/ 101 h 157"/>
                <a:gd name="T18" fmla="*/ 90 w 90"/>
                <a:gd name="T19" fmla="*/ 11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157">
                  <a:moveTo>
                    <a:pt x="0" y="144"/>
                  </a:moveTo>
                  <a:cubicBezTo>
                    <a:pt x="1" y="143"/>
                    <a:pt x="1" y="142"/>
                    <a:pt x="2" y="140"/>
                  </a:cubicBezTo>
                  <a:cubicBezTo>
                    <a:pt x="2" y="140"/>
                    <a:pt x="16" y="118"/>
                    <a:pt x="54" y="153"/>
                  </a:cubicBezTo>
                  <a:cubicBezTo>
                    <a:pt x="59" y="157"/>
                    <a:pt x="59" y="157"/>
                    <a:pt x="59" y="157"/>
                  </a:cubicBezTo>
                  <a:cubicBezTo>
                    <a:pt x="52" y="136"/>
                    <a:pt x="46" y="114"/>
                    <a:pt x="39" y="93"/>
                  </a:cubicBezTo>
                  <a:cubicBezTo>
                    <a:pt x="33" y="76"/>
                    <a:pt x="23" y="58"/>
                    <a:pt x="20" y="40"/>
                  </a:cubicBezTo>
                  <a:cubicBezTo>
                    <a:pt x="18" y="31"/>
                    <a:pt x="18" y="22"/>
                    <a:pt x="26" y="16"/>
                  </a:cubicBezTo>
                  <a:cubicBezTo>
                    <a:pt x="47" y="0"/>
                    <a:pt x="60" y="30"/>
                    <a:pt x="66" y="45"/>
                  </a:cubicBezTo>
                  <a:cubicBezTo>
                    <a:pt x="72" y="64"/>
                    <a:pt x="78" y="83"/>
                    <a:pt x="85" y="101"/>
                  </a:cubicBezTo>
                  <a:cubicBezTo>
                    <a:pt x="87" y="107"/>
                    <a:pt x="88" y="112"/>
                    <a:pt x="90" y="117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151"/>
            <p:cNvSpPr/>
            <p:nvPr/>
          </p:nvSpPr>
          <p:spPr bwMode="auto">
            <a:xfrm>
              <a:off x="7158038" y="1947863"/>
              <a:ext cx="214313" cy="109538"/>
            </a:xfrm>
            <a:custGeom>
              <a:avLst/>
              <a:gdLst>
                <a:gd name="T0" fmla="*/ 202 w 202"/>
                <a:gd name="T1" fmla="*/ 2 h 103"/>
                <a:gd name="T2" fmla="*/ 202 w 202"/>
                <a:gd name="T3" fmla="*/ 4 h 103"/>
                <a:gd name="T4" fmla="*/ 201 w 202"/>
                <a:gd name="T5" fmla="*/ 55 h 103"/>
                <a:gd name="T6" fmla="*/ 199 w 202"/>
                <a:gd name="T7" fmla="*/ 71 h 103"/>
                <a:gd name="T8" fmla="*/ 172 w 202"/>
                <a:gd name="T9" fmla="*/ 84 h 103"/>
                <a:gd name="T10" fmla="*/ 140 w 202"/>
                <a:gd name="T11" fmla="*/ 93 h 103"/>
                <a:gd name="T12" fmla="*/ 112 w 202"/>
                <a:gd name="T13" fmla="*/ 101 h 103"/>
                <a:gd name="T14" fmla="*/ 89 w 202"/>
                <a:gd name="T15" fmla="*/ 80 h 103"/>
                <a:gd name="T16" fmla="*/ 42 w 202"/>
                <a:gd name="T17" fmla="*/ 38 h 103"/>
                <a:gd name="T18" fmla="*/ 0 w 202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103">
                  <a:moveTo>
                    <a:pt x="202" y="2"/>
                  </a:moveTo>
                  <a:cubicBezTo>
                    <a:pt x="202" y="3"/>
                    <a:pt x="202" y="4"/>
                    <a:pt x="202" y="4"/>
                  </a:cubicBezTo>
                  <a:cubicBezTo>
                    <a:pt x="201" y="21"/>
                    <a:pt x="201" y="38"/>
                    <a:pt x="201" y="55"/>
                  </a:cubicBezTo>
                  <a:cubicBezTo>
                    <a:pt x="201" y="60"/>
                    <a:pt x="201" y="66"/>
                    <a:pt x="199" y="71"/>
                  </a:cubicBezTo>
                  <a:cubicBezTo>
                    <a:pt x="194" y="80"/>
                    <a:pt x="181" y="82"/>
                    <a:pt x="172" y="84"/>
                  </a:cubicBezTo>
                  <a:cubicBezTo>
                    <a:pt x="161" y="87"/>
                    <a:pt x="151" y="90"/>
                    <a:pt x="140" y="93"/>
                  </a:cubicBezTo>
                  <a:cubicBezTo>
                    <a:pt x="131" y="97"/>
                    <a:pt x="122" y="103"/>
                    <a:pt x="112" y="101"/>
                  </a:cubicBezTo>
                  <a:cubicBezTo>
                    <a:pt x="101" y="99"/>
                    <a:pt x="96" y="87"/>
                    <a:pt x="89" y="80"/>
                  </a:cubicBezTo>
                  <a:cubicBezTo>
                    <a:pt x="74" y="65"/>
                    <a:pt x="59" y="50"/>
                    <a:pt x="42" y="38"/>
                  </a:cubicBezTo>
                  <a:cubicBezTo>
                    <a:pt x="31" y="31"/>
                    <a:pt x="4" y="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152"/>
            <p:cNvSpPr/>
            <p:nvPr/>
          </p:nvSpPr>
          <p:spPr bwMode="auto">
            <a:xfrm>
              <a:off x="7319963" y="1854200"/>
              <a:ext cx="55563" cy="82550"/>
            </a:xfrm>
            <a:custGeom>
              <a:avLst/>
              <a:gdLst>
                <a:gd name="T0" fmla="*/ 0 w 52"/>
                <a:gd name="T1" fmla="*/ 6 h 78"/>
                <a:gd name="T2" fmla="*/ 15 w 52"/>
                <a:gd name="T3" fmla="*/ 1 h 78"/>
                <a:gd name="T4" fmla="*/ 48 w 52"/>
                <a:gd name="T5" fmla="*/ 41 h 78"/>
                <a:gd name="T6" fmla="*/ 51 w 52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78">
                  <a:moveTo>
                    <a:pt x="0" y="6"/>
                  </a:moveTo>
                  <a:cubicBezTo>
                    <a:pt x="0" y="0"/>
                    <a:pt x="11" y="0"/>
                    <a:pt x="15" y="1"/>
                  </a:cubicBezTo>
                  <a:cubicBezTo>
                    <a:pt x="35" y="2"/>
                    <a:pt x="42" y="25"/>
                    <a:pt x="48" y="41"/>
                  </a:cubicBezTo>
                  <a:cubicBezTo>
                    <a:pt x="52" y="52"/>
                    <a:pt x="51" y="66"/>
                    <a:pt x="51" y="78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153"/>
            <p:cNvSpPr/>
            <p:nvPr/>
          </p:nvSpPr>
          <p:spPr bwMode="auto">
            <a:xfrm>
              <a:off x="7046913" y="1646238"/>
              <a:ext cx="152400" cy="266700"/>
            </a:xfrm>
            <a:custGeom>
              <a:avLst/>
              <a:gdLst>
                <a:gd name="T0" fmla="*/ 6 w 143"/>
                <a:gd name="T1" fmla="*/ 0 h 252"/>
                <a:gd name="T2" fmla="*/ 3 w 143"/>
                <a:gd name="T3" fmla="*/ 17 h 252"/>
                <a:gd name="T4" fmla="*/ 0 w 143"/>
                <a:gd name="T5" fmla="*/ 223 h 252"/>
                <a:gd name="T6" fmla="*/ 33 w 143"/>
                <a:gd name="T7" fmla="*/ 248 h 252"/>
                <a:gd name="T8" fmla="*/ 143 w 143"/>
                <a:gd name="T9" fmla="*/ 24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252">
                  <a:moveTo>
                    <a:pt x="6" y="0"/>
                  </a:moveTo>
                  <a:cubicBezTo>
                    <a:pt x="4" y="4"/>
                    <a:pt x="3" y="10"/>
                    <a:pt x="3" y="17"/>
                  </a:cubicBezTo>
                  <a:cubicBezTo>
                    <a:pt x="3" y="31"/>
                    <a:pt x="0" y="223"/>
                    <a:pt x="0" y="223"/>
                  </a:cubicBezTo>
                  <a:cubicBezTo>
                    <a:pt x="0" y="252"/>
                    <a:pt x="33" y="248"/>
                    <a:pt x="33" y="248"/>
                  </a:cubicBezTo>
                  <a:cubicBezTo>
                    <a:pt x="33" y="248"/>
                    <a:pt x="87" y="248"/>
                    <a:pt x="143" y="247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154"/>
            <p:cNvSpPr/>
            <p:nvPr/>
          </p:nvSpPr>
          <p:spPr bwMode="auto">
            <a:xfrm>
              <a:off x="7065963" y="1625600"/>
              <a:ext cx="285750" cy="223838"/>
            </a:xfrm>
            <a:custGeom>
              <a:avLst/>
              <a:gdLst>
                <a:gd name="T0" fmla="*/ 267 w 268"/>
                <a:gd name="T1" fmla="*/ 211 h 211"/>
                <a:gd name="T2" fmla="*/ 265 w 268"/>
                <a:gd name="T3" fmla="*/ 182 h 211"/>
                <a:gd name="T4" fmla="*/ 268 w 268"/>
                <a:gd name="T5" fmla="*/ 60 h 211"/>
                <a:gd name="T6" fmla="*/ 268 w 268"/>
                <a:gd name="T7" fmla="*/ 28 h 211"/>
                <a:gd name="T8" fmla="*/ 239 w 268"/>
                <a:gd name="T9" fmla="*/ 1 h 211"/>
                <a:gd name="T10" fmla="*/ 15 w 268"/>
                <a:gd name="T11" fmla="*/ 0 h 211"/>
                <a:gd name="T12" fmla="*/ 0 w 268"/>
                <a:gd name="T13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211">
                  <a:moveTo>
                    <a:pt x="267" y="211"/>
                  </a:moveTo>
                  <a:cubicBezTo>
                    <a:pt x="266" y="200"/>
                    <a:pt x="265" y="189"/>
                    <a:pt x="265" y="182"/>
                  </a:cubicBezTo>
                  <a:cubicBezTo>
                    <a:pt x="266" y="142"/>
                    <a:pt x="267" y="101"/>
                    <a:pt x="268" y="60"/>
                  </a:cubicBezTo>
                  <a:cubicBezTo>
                    <a:pt x="268" y="49"/>
                    <a:pt x="268" y="39"/>
                    <a:pt x="268" y="28"/>
                  </a:cubicBezTo>
                  <a:cubicBezTo>
                    <a:pt x="268" y="1"/>
                    <a:pt x="239" y="1"/>
                    <a:pt x="239" y="1"/>
                  </a:cubicBezTo>
                  <a:cubicBezTo>
                    <a:pt x="195" y="4"/>
                    <a:pt x="65" y="1"/>
                    <a:pt x="15" y="0"/>
                  </a:cubicBezTo>
                  <a:cubicBezTo>
                    <a:pt x="15" y="0"/>
                    <a:pt x="8" y="0"/>
                    <a:pt x="0" y="4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155"/>
            <p:cNvSpPr/>
            <p:nvPr/>
          </p:nvSpPr>
          <p:spPr bwMode="auto">
            <a:xfrm>
              <a:off x="7156450" y="1695450"/>
              <a:ext cx="112713" cy="142875"/>
            </a:xfrm>
            <a:custGeom>
              <a:avLst/>
              <a:gdLst>
                <a:gd name="T0" fmla="*/ 66 w 106"/>
                <a:gd name="T1" fmla="*/ 97 h 135"/>
                <a:gd name="T2" fmla="*/ 91 w 106"/>
                <a:gd name="T3" fmla="*/ 80 h 135"/>
                <a:gd name="T4" fmla="*/ 92 w 106"/>
                <a:gd name="T5" fmla="*/ 55 h 135"/>
                <a:gd name="T6" fmla="*/ 16 w 106"/>
                <a:gd name="T7" fmla="*/ 8 h 135"/>
                <a:gd name="T8" fmla="*/ 0 w 106"/>
                <a:gd name="T9" fmla="*/ 21 h 135"/>
                <a:gd name="T10" fmla="*/ 1 w 106"/>
                <a:gd name="T11" fmla="*/ 129 h 135"/>
                <a:gd name="T12" fmla="*/ 11 w 106"/>
                <a:gd name="T13" fmla="*/ 135 h 135"/>
                <a:gd name="T14" fmla="*/ 19 w 106"/>
                <a:gd name="T15" fmla="*/ 13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35">
                  <a:moveTo>
                    <a:pt x="66" y="97"/>
                  </a:moveTo>
                  <a:cubicBezTo>
                    <a:pt x="91" y="80"/>
                    <a:pt x="91" y="80"/>
                    <a:pt x="91" y="80"/>
                  </a:cubicBezTo>
                  <a:cubicBezTo>
                    <a:pt x="91" y="80"/>
                    <a:pt x="106" y="68"/>
                    <a:pt x="92" y="55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0" y="0"/>
                    <a:pt x="0" y="21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2" y="135"/>
                    <a:pt x="11" y="135"/>
                  </a:cubicBezTo>
                  <a:cubicBezTo>
                    <a:pt x="19" y="130"/>
                    <a:pt x="19" y="130"/>
                    <a:pt x="19" y="13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49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9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6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082433" y="2208129"/>
            <a:ext cx="4432247" cy="3423080"/>
            <a:chOff x="4451350" y="511175"/>
            <a:chExt cx="3092450" cy="2387601"/>
          </a:xfrm>
          <a:solidFill>
            <a:schemeClr val="bg1">
              <a:lumMod val="50000"/>
            </a:schemeClr>
          </a:solidFill>
        </p:grpSpPr>
        <p:sp>
          <p:nvSpPr>
            <p:cNvPr id="6" name="Freeform 51"/>
            <p:cNvSpPr/>
            <p:nvPr/>
          </p:nvSpPr>
          <p:spPr bwMode="auto">
            <a:xfrm>
              <a:off x="5808663" y="1974850"/>
              <a:ext cx="39688" cy="141288"/>
            </a:xfrm>
            <a:custGeom>
              <a:avLst/>
              <a:gdLst>
                <a:gd name="T0" fmla="*/ 1 w 2"/>
                <a:gd name="T1" fmla="*/ 3 h 7"/>
                <a:gd name="T2" fmla="*/ 0 w 2"/>
                <a:gd name="T3" fmla="*/ 6 h 7"/>
                <a:gd name="T4" fmla="*/ 1 w 2"/>
                <a:gd name="T5" fmla="*/ 6 h 7"/>
                <a:gd name="T6" fmla="*/ 1 w 2"/>
                <a:gd name="T7" fmla="*/ 2 h 7"/>
                <a:gd name="T8" fmla="*/ 1 w 2"/>
                <a:gd name="T9" fmla="*/ 0 h 7"/>
                <a:gd name="T10" fmla="*/ 1 w 2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7">
                  <a:moveTo>
                    <a:pt x="1" y="3"/>
                  </a:moveTo>
                  <a:cubicBezTo>
                    <a:pt x="1" y="4"/>
                    <a:pt x="0" y="5"/>
                    <a:pt x="0" y="6"/>
                  </a:cubicBezTo>
                  <a:cubicBezTo>
                    <a:pt x="1" y="6"/>
                    <a:pt x="1" y="7"/>
                    <a:pt x="1" y="6"/>
                  </a:cubicBezTo>
                  <a:cubicBezTo>
                    <a:pt x="1" y="5"/>
                    <a:pt x="1" y="4"/>
                    <a:pt x="1" y="2"/>
                  </a:cubicBezTo>
                  <a:cubicBezTo>
                    <a:pt x="1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" name="Freeform 52"/>
            <p:cNvSpPr/>
            <p:nvPr/>
          </p:nvSpPr>
          <p:spPr bwMode="auto">
            <a:xfrm>
              <a:off x="5349875" y="2116138"/>
              <a:ext cx="19050" cy="200025"/>
            </a:xfrm>
            <a:custGeom>
              <a:avLst/>
              <a:gdLst>
                <a:gd name="T0" fmla="*/ 1 w 1"/>
                <a:gd name="T1" fmla="*/ 0 h 10"/>
                <a:gd name="T2" fmla="*/ 1 w 1"/>
                <a:gd name="T3" fmla="*/ 0 h 10"/>
                <a:gd name="T4" fmla="*/ 1 w 1"/>
                <a:gd name="T5" fmla="*/ 2 h 10"/>
                <a:gd name="T6" fmla="*/ 0 w 1"/>
                <a:gd name="T7" fmla="*/ 9 h 10"/>
                <a:gd name="T8" fmla="*/ 1 w 1"/>
                <a:gd name="T9" fmla="*/ 10 h 10"/>
                <a:gd name="T10" fmla="*/ 1 w 1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1" y="4"/>
                    <a:pt x="0" y="7"/>
                    <a:pt x="0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1" y="5"/>
                    <a:pt x="1" y="3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" name="Freeform 53"/>
            <p:cNvSpPr>
              <a:spLocks noEditPoints="1"/>
            </p:cNvSpPr>
            <p:nvPr/>
          </p:nvSpPr>
          <p:spPr bwMode="auto">
            <a:xfrm>
              <a:off x="4791075" y="911225"/>
              <a:ext cx="2254250" cy="1606550"/>
            </a:xfrm>
            <a:custGeom>
              <a:avLst/>
              <a:gdLst>
                <a:gd name="T0" fmla="*/ 87 w 113"/>
                <a:gd name="T1" fmla="*/ 18 h 80"/>
                <a:gd name="T2" fmla="*/ 88 w 113"/>
                <a:gd name="T3" fmla="*/ 27 h 80"/>
                <a:gd name="T4" fmla="*/ 63 w 113"/>
                <a:gd name="T5" fmla="*/ 46 h 80"/>
                <a:gd name="T6" fmla="*/ 35 w 113"/>
                <a:gd name="T7" fmla="*/ 57 h 80"/>
                <a:gd name="T8" fmla="*/ 1 w 113"/>
                <a:gd name="T9" fmla="*/ 74 h 80"/>
                <a:gd name="T10" fmla="*/ 19 w 113"/>
                <a:gd name="T11" fmla="*/ 76 h 80"/>
                <a:gd name="T12" fmla="*/ 67 w 113"/>
                <a:gd name="T13" fmla="*/ 54 h 80"/>
                <a:gd name="T14" fmla="*/ 91 w 113"/>
                <a:gd name="T15" fmla="*/ 33 h 80"/>
                <a:gd name="T16" fmla="*/ 107 w 113"/>
                <a:gd name="T17" fmla="*/ 19 h 80"/>
                <a:gd name="T18" fmla="*/ 92 w 113"/>
                <a:gd name="T19" fmla="*/ 17 h 80"/>
                <a:gd name="T20" fmla="*/ 1 w 113"/>
                <a:gd name="T21" fmla="*/ 67 h 80"/>
                <a:gd name="T22" fmla="*/ 3 w 113"/>
                <a:gd name="T23" fmla="*/ 67 h 80"/>
                <a:gd name="T24" fmla="*/ 6 w 113"/>
                <a:gd name="T25" fmla="*/ 68 h 80"/>
                <a:gd name="T26" fmla="*/ 6 w 113"/>
                <a:gd name="T27" fmla="*/ 63 h 80"/>
                <a:gd name="T28" fmla="*/ 8 w 113"/>
                <a:gd name="T29" fmla="*/ 62 h 80"/>
                <a:gd name="T30" fmla="*/ 9 w 113"/>
                <a:gd name="T31" fmla="*/ 62 h 80"/>
                <a:gd name="T32" fmla="*/ 11 w 113"/>
                <a:gd name="T33" fmla="*/ 75 h 80"/>
                <a:gd name="T34" fmla="*/ 13 w 113"/>
                <a:gd name="T35" fmla="*/ 74 h 80"/>
                <a:gd name="T36" fmla="*/ 17 w 113"/>
                <a:gd name="T37" fmla="*/ 65 h 80"/>
                <a:gd name="T38" fmla="*/ 21 w 113"/>
                <a:gd name="T39" fmla="*/ 73 h 80"/>
                <a:gd name="T40" fmla="*/ 19 w 113"/>
                <a:gd name="T41" fmla="*/ 68 h 80"/>
                <a:gd name="T42" fmla="*/ 21 w 113"/>
                <a:gd name="T43" fmla="*/ 61 h 80"/>
                <a:gd name="T44" fmla="*/ 22 w 113"/>
                <a:gd name="T45" fmla="*/ 72 h 80"/>
                <a:gd name="T46" fmla="*/ 26 w 113"/>
                <a:gd name="T47" fmla="*/ 67 h 80"/>
                <a:gd name="T48" fmla="*/ 26 w 113"/>
                <a:gd name="T49" fmla="*/ 67 h 80"/>
                <a:gd name="T50" fmla="*/ 31 w 113"/>
                <a:gd name="T51" fmla="*/ 69 h 80"/>
                <a:gd name="T52" fmla="*/ 34 w 113"/>
                <a:gd name="T53" fmla="*/ 68 h 80"/>
                <a:gd name="T54" fmla="*/ 38 w 113"/>
                <a:gd name="T55" fmla="*/ 58 h 80"/>
                <a:gd name="T56" fmla="*/ 41 w 113"/>
                <a:gd name="T57" fmla="*/ 58 h 80"/>
                <a:gd name="T58" fmla="*/ 42 w 113"/>
                <a:gd name="T59" fmla="*/ 64 h 80"/>
                <a:gd name="T60" fmla="*/ 45 w 113"/>
                <a:gd name="T61" fmla="*/ 57 h 80"/>
                <a:gd name="T62" fmla="*/ 47 w 113"/>
                <a:gd name="T63" fmla="*/ 55 h 80"/>
                <a:gd name="T64" fmla="*/ 50 w 113"/>
                <a:gd name="T65" fmla="*/ 60 h 80"/>
                <a:gd name="T66" fmla="*/ 55 w 113"/>
                <a:gd name="T67" fmla="*/ 51 h 80"/>
                <a:gd name="T68" fmla="*/ 57 w 113"/>
                <a:gd name="T69" fmla="*/ 57 h 80"/>
                <a:gd name="T70" fmla="*/ 59 w 113"/>
                <a:gd name="T71" fmla="*/ 56 h 80"/>
                <a:gd name="T72" fmla="*/ 62 w 113"/>
                <a:gd name="T73" fmla="*/ 48 h 80"/>
                <a:gd name="T74" fmla="*/ 64 w 113"/>
                <a:gd name="T75" fmla="*/ 53 h 80"/>
                <a:gd name="T76" fmla="*/ 66 w 113"/>
                <a:gd name="T77" fmla="*/ 45 h 80"/>
                <a:gd name="T78" fmla="*/ 71 w 113"/>
                <a:gd name="T79" fmla="*/ 47 h 80"/>
                <a:gd name="T80" fmla="*/ 74 w 113"/>
                <a:gd name="T81" fmla="*/ 40 h 80"/>
                <a:gd name="T82" fmla="*/ 76 w 113"/>
                <a:gd name="T83" fmla="*/ 39 h 80"/>
                <a:gd name="T84" fmla="*/ 79 w 113"/>
                <a:gd name="T85" fmla="*/ 36 h 80"/>
                <a:gd name="T86" fmla="*/ 82 w 113"/>
                <a:gd name="T87" fmla="*/ 40 h 80"/>
                <a:gd name="T88" fmla="*/ 87 w 113"/>
                <a:gd name="T89" fmla="*/ 34 h 80"/>
                <a:gd name="T90" fmla="*/ 89 w 113"/>
                <a:gd name="T91" fmla="*/ 28 h 80"/>
                <a:gd name="T92" fmla="*/ 94 w 113"/>
                <a:gd name="T93" fmla="*/ 15 h 80"/>
                <a:gd name="T94" fmla="*/ 93 w 113"/>
                <a:gd name="T95" fmla="*/ 24 h 80"/>
                <a:gd name="T96" fmla="*/ 96 w 113"/>
                <a:gd name="T97" fmla="*/ 20 h 80"/>
                <a:gd name="T98" fmla="*/ 97 w 113"/>
                <a:gd name="T99" fmla="*/ 23 h 80"/>
                <a:gd name="T100" fmla="*/ 98 w 113"/>
                <a:gd name="T101" fmla="*/ 23 h 80"/>
                <a:gd name="T102" fmla="*/ 100 w 113"/>
                <a:gd name="T103" fmla="*/ 24 h 80"/>
                <a:gd name="T104" fmla="*/ 101 w 113"/>
                <a:gd name="T105" fmla="*/ 19 h 80"/>
                <a:gd name="T106" fmla="*/ 101 w 113"/>
                <a:gd name="T107" fmla="*/ 12 h 80"/>
                <a:gd name="T108" fmla="*/ 102 w 113"/>
                <a:gd name="T109" fmla="*/ 24 h 80"/>
                <a:gd name="T110" fmla="*/ 106 w 113"/>
                <a:gd name="T111" fmla="*/ 16 h 80"/>
                <a:gd name="T112" fmla="*/ 108 w 113"/>
                <a:gd name="T113" fmla="*/ 11 h 80"/>
                <a:gd name="T114" fmla="*/ 109 w 113"/>
                <a:gd name="T115" fmla="*/ 9 h 80"/>
                <a:gd name="T116" fmla="*/ 110 w 113"/>
                <a:gd name="T117" fmla="*/ 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3" h="80">
                  <a:moveTo>
                    <a:pt x="112" y="0"/>
                  </a:moveTo>
                  <a:cubicBezTo>
                    <a:pt x="111" y="1"/>
                    <a:pt x="109" y="2"/>
                    <a:pt x="108" y="3"/>
                  </a:cubicBezTo>
                  <a:cubicBezTo>
                    <a:pt x="108" y="4"/>
                    <a:pt x="107" y="5"/>
                    <a:pt x="106" y="6"/>
                  </a:cubicBezTo>
                  <a:cubicBezTo>
                    <a:pt x="106" y="6"/>
                    <a:pt x="106" y="6"/>
                    <a:pt x="105" y="6"/>
                  </a:cubicBezTo>
                  <a:cubicBezTo>
                    <a:pt x="101" y="10"/>
                    <a:pt x="96" y="13"/>
                    <a:pt x="91" y="16"/>
                  </a:cubicBezTo>
                  <a:cubicBezTo>
                    <a:pt x="90" y="16"/>
                    <a:pt x="90" y="17"/>
                    <a:pt x="89" y="17"/>
                  </a:cubicBezTo>
                  <a:cubicBezTo>
                    <a:pt x="89" y="17"/>
                    <a:pt x="88" y="17"/>
                    <a:pt x="87" y="18"/>
                  </a:cubicBezTo>
                  <a:cubicBezTo>
                    <a:pt x="88" y="19"/>
                    <a:pt x="90" y="19"/>
                    <a:pt x="92" y="19"/>
                  </a:cubicBezTo>
                  <a:cubicBezTo>
                    <a:pt x="93" y="19"/>
                    <a:pt x="93" y="20"/>
                    <a:pt x="94" y="20"/>
                  </a:cubicBezTo>
                  <a:cubicBezTo>
                    <a:pt x="94" y="20"/>
                    <a:pt x="95" y="20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3" y="22"/>
                    <a:pt x="93" y="22"/>
                    <a:pt x="92" y="23"/>
                  </a:cubicBezTo>
                  <a:cubicBezTo>
                    <a:pt x="91" y="25"/>
                    <a:pt x="89" y="26"/>
                    <a:pt x="89" y="27"/>
                  </a:cubicBezTo>
                  <a:cubicBezTo>
                    <a:pt x="88" y="26"/>
                    <a:pt x="88" y="27"/>
                    <a:pt x="88" y="27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87" y="28"/>
                    <a:pt x="87" y="29"/>
                    <a:pt x="86" y="29"/>
                  </a:cubicBezTo>
                  <a:cubicBezTo>
                    <a:pt x="86" y="29"/>
                    <a:pt x="86" y="30"/>
                    <a:pt x="86" y="30"/>
                  </a:cubicBezTo>
                  <a:cubicBezTo>
                    <a:pt x="84" y="31"/>
                    <a:pt x="83" y="33"/>
                    <a:pt x="81" y="33"/>
                  </a:cubicBezTo>
                  <a:cubicBezTo>
                    <a:pt x="81" y="34"/>
                    <a:pt x="80" y="34"/>
                    <a:pt x="80" y="34"/>
                  </a:cubicBezTo>
                  <a:cubicBezTo>
                    <a:pt x="78" y="36"/>
                    <a:pt x="76" y="37"/>
                    <a:pt x="74" y="39"/>
                  </a:cubicBezTo>
                  <a:cubicBezTo>
                    <a:pt x="70" y="42"/>
                    <a:pt x="67" y="44"/>
                    <a:pt x="63" y="46"/>
                  </a:cubicBezTo>
                  <a:cubicBezTo>
                    <a:pt x="62" y="46"/>
                    <a:pt x="61" y="47"/>
                    <a:pt x="60" y="48"/>
                  </a:cubicBezTo>
                  <a:cubicBezTo>
                    <a:pt x="60" y="47"/>
                    <a:pt x="60" y="48"/>
                    <a:pt x="59" y="48"/>
                  </a:cubicBezTo>
                  <a:cubicBezTo>
                    <a:pt x="57" y="49"/>
                    <a:pt x="53" y="51"/>
                    <a:pt x="50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49" y="53"/>
                    <a:pt x="47" y="53"/>
                    <a:pt x="47" y="54"/>
                  </a:cubicBezTo>
                  <a:cubicBezTo>
                    <a:pt x="44" y="54"/>
                    <a:pt x="40" y="56"/>
                    <a:pt x="37" y="57"/>
                  </a:cubicBezTo>
                  <a:cubicBezTo>
                    <a:pt x="36" y="57"/>
                    <a:pt x="35" y="57"/>
                    <a:pt x="35" y="57"/>
                  </a:cubicBezTo>
                  <a:cubicBezTo>
                    <a:pt x="34" y="57"/>
                    <a:pt x="33" y="58"/>
                    <a:pt x="32" y="58"/>
                  </a:cubicBezTo>
                  <a:cubicBezTo>
                    <a:pt x="30" y="58"/>
                    <a:pt x="27" y="59"/>
                    <a:pt x="26" y="60"/>
                  </a:cubicBezTo>
                  <a:cubicBezTo>
                    <a:pt x="21" y="60"/>
                    <a:pt x="17" y="62"/>
                    <a:pt x="13" y="61"/>
                  </a:cubicBezTo>
                  <a:cubicBezTo>
                    <a:pt x="11" y="61"/>
                    <a:pt x="8" y="61"/>
                    <a:pt x="5" y="61"/>
                  </a:cubicBezTo>
                  <a:cubicBezTo>
                    <a:pt x="3" y="61"/>
                    <a:pt x="2" y="61"/>
                    <a:pt x="0" y="61"/>
                  </a:cubicBezTo>
                  <a:cubicBezTo>
                    <a:pt x="0" y="63"/>
                    <a:pt x="0" y="64"/>
                    <a:pt x="1" y="65"/>
                  </a:cubicBezTo>
                  <a:cubicBezTo>
                    <a:pt x="1" y="68"/>
                    <a:pt x="0" y="71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5"/>
                    <a:pt x="1" y="75"/>
                    <a:pt x="1" y="76"/>
                  </a:cubicBezTo>
                  <a:cubicBezTo>
                    <a:pt x="1" y="76"/>
                    <a:pt x="1" y="76"/>
                    <a:pt x="0" y="77"/>
                  </a:cubicBezTo>
                  <a:cubicBezTo>
                    <a:pt x="1" y="78"/>
                    <a:pt x="1" y="79"/>
                    <a:pt x="1" y="80"/>
                  </a:cubicBezTo>
                  <a:cubicBezTo>
                    <a:pt x="2" y="80"/>
                    <a:pt x="3" y="80"/>
                    <a:pt x="3" y="80"/>
                  </a:cubicBezTo>
                  <a:cubicBezTo>
                    <a:pt x="7" y="79"/>
                    <a:pt x="11" y="78"/>
                    <a:pt x="14" y="78"/>
                  </a:cubicBezTo>
                  <a:cubicBezTo>
                    <a:pt x="16" y="77"/>
                    <a:pt x="17" y="77"/>
                    <a:pt x="19" y="76"/>
                  </a:cubicBezTo>
                  <a:cubicBezTo>
                    <a:pt x="24" y="74"/>
                    <a:pt x="29" y="73"/>
                    <a:pt x="34" y="72"/>
                  </a:cubicBezTo>
                  <a:cubicBezTo>
                    <a:pt x="37" y="70"/>
                    <a:pt x="41" y="69"/>
                    <a:pt x="44" y="67"/>
                  </a:cubicBezTo>
                  <a:cubicBezTo>
                    <a:pt x="46" y="67"/>
                    <a:pt x="47" y="65"/>
                    <a:pt x="49" y="65"/>
                  </a:cubicBezTo>
                  <a:cubicBezTo>
                    <a:pt x="52" y="63"/>
                    <a:pt x="56" y="61"/>
                    <a:pt x="60" y="59"/>
                  </a:cubicBezTo>
                  <a:cubicBezTo>
                    <a:pt x="61" y="58"/>
                    <a:pt x="63" y="57"/>
                    <a:pt x="64" y="56"/>
                  </a:cubicBezTo>
                  <a:cubicBezTo>
                    <a:pt x="65" y="56"/>
                    <a:pt x="65" y="56"/>
                    <a:pt x="66" y="55"/>
                  </a:cubicBezTo>
                  <a:cubicBezTo>
                    <a:pt x="66" y="55"/>
                    <a:pt x="66" y="55"/>
                    <a:pt x="67" y="54"/>
                  </a:cubicBezTo>
                  <a:cubicBezTo>
                    <a:pt x="67" y="54"/>
                    <a:pt x="68" y="54"/>
                    <a:pt x="68" y="54"/>
                  </a:cubicBezTo>
                  <a:cubicBezTo>
                    <a:pt x="68" y="53"/>
                    <a:pt x="69" y="53"/>
                    <a:pt x="69" y="53"/>
                  </a:cubicBezTo>
                  <a:cubicBezTo>
                    <a:pt x="70" y="52"/>
                    <a:pt x="71" y="52"/>
                    <a:pt x="71" y="51"/>
                  </a:cubicBezTo>
                  <a:cubicBezTo>
                    <a:pt x="75" y="48"/>
                    <a:pt x="79" y="45"/>
                    <a:pt x="83" y="42"/>
                  </a:cubicBezTo>
                  <a:cubicBezTo>
                    <a:pt x="83" y="42"/>
                    <a:pt x="83" y="41"/>
                    <a:pt x="83" y="41"/>
                  </a:cubicBezTo>
                  <a:cubicBezTo>
                    <a:pt x="86" y="39"/>
                    <a:pt x="88" y="36"/>
                    <a:pt x="91" y="34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3" y="31"/>
                    <a:pt x="95" y="28"/>
                    <a:pt x="97" y="25"/>
                  </a:cubicBezTo>
                  <a:cubicBezTo>
                    <a:pt x="98" y="25"/>
                    <a:pt x="98" y="24"/>
                    <a:pt x="99" y="24"/>
                  </a:cubicBezTo>
                  <a:cubicBezTo>
                    <a:pt x="99" y="26"/>
                    <a:pt x="99" y="28"/>
                    <a:pt x="99" y="29"/>
                  </a:cubicBezTo>
                  <a:cubicBezTo>
                    <a:pt x="100" y="30"/>
                    <a:pt x="100" y="30"/>
                    <a:pt x="100" y="31"/>
                  </a:cubicBezTo>
                  <a:cubicBezTo>
                    <a:pt x="102" y="31"/>
                    <a:pt x="102" y="29"/>
                    <a:pt x="103" y="28"/>
                  </a:cubicBezTo>
                  <a:cubicBezTo>
                    <a:pt x="103" y="26"/>
                    <a:pt x="105" y="24"/>
                    <a:pt x="105" y="22"/>
                  </a:cubicBezTo>
                  <a:cubicBezTo>
                    <a:pt x="106" y="21"/>
                    <a:pt x="106" y="20"/>
                    <a:pt x="107" y="19"/>
                  </a:cubicBezTo>
                  <a:cubicBezTo>
                    <a:pt x="107" y="18"/>
                    <a:pt x="107" y="17"/>
                    <a:pt x="108" y="16"/>
                  </a:cubicBezTo>
                  <a:cubicBezTo>
                    <a:pt x="108" y="15"/>
                    <a:pt x="109" y="15"/>
                    <a:pt x="109" y="13"/>
                  </a:cubicBezTo>
                  <a:cubicBezTo>
                    <a:pt x="111" y="9"/>
                    <a:pt x="112" y="6"/>
                    <a:pt x="113" y="1"/>
                  </a:cubicBezTo>
                  <a:cubicBezTo>
                    <a:pt x="113" y="1"/>
                    <a:pt x="112" y="0"/>
                    <a:pt x="112" y="0"/>
                  </a:cubicBezTo>
                  <a:close/>
                  <a:moveTo>
                    <a:pt x="91" y="18"/>
                  </a:moveTo>
                  <a:cubicBezTo>
                    <a:pt x="91" y="18"/>
                    <a:pt x="90" y="18"/>
                    <a:pt x="89" y="18"/>
                  </a:cubicBezTo>
                  <a:cubicBezTo>
                    <a:pt x="90" y="18"/>
                    <a:pt x="91" y="17"/>
                    <a:pt x="92" y="17"/>
                  </a:cubicBezTo>
                  <a:cubicBezTo>
                    <a:pt x="92" y="17"/>
                    <a:pt x="92" y="18"/>
                    <a:pt x="91" y="18"/>
                  </a:cubicBezTo>
                  <a:close/>
                  <a:moveTo>
                    <a:pt x="2" y="75"/>
                  </a:moveTo>
                  <a:cubicBezTo>
                    <a:pt x="2" y="75"/>
                    <a:pt x="2" y="75"/>
                    <a:pt x="2" y="75"/>
                  </a:cubicBezTo>
                  <a:cubicBezTo>
                    <a:pt x="2" y="74"/>
                    <a:pt x="2" y="75"/>
                    <a:pt x="2" y="75"/>
                  </a:cubicBezTo>
                  <a:close/>
                  <a:moveTo>
                    <a:pt x="2" y="74"/>
                  </a:moveTo>
                  <a:cubicBezTo>
                    <a:pt x="1" y="74"/>
                    <a:pt x="2" y="72"/>
                    <a:pt x="2" y="72"/>
                  </a:cubicBezTo>
                  <a:cubicBezTo>
                    <a:pt x="2" y="70"/>
                    <a:pt x="2" y="68"/>
                    <a:pt x="1" y="67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3" y="65"/>
                    <a:pt x="2" y="69"/>
                    <a:pt x="2" y="74"/>
                  </a:cubicBezTo>
                  <a:close/>
                  <a:moveTo>
                    <a:pt x="3" y="76"/>
                  </a:moveTo>
                  <a:cubicBezTo>
                    <a:pt x="3" y="76"/>
                    <a:pt x="3" y="76"/>
                    <a:pt x="3" y="76"/>
                  </a:cubicBezTo>
                  <a:cubicBezTo>
                    <a:pt x="3" y="74"/>
                    <a:pt x="3" y="72"/>
                    <a:pt x="3" y="69"/>
                  </a:cubicBezTo>
                  <a:cubicBezTo>
                    <a:pt x="3" y="68"/>
                    <a:pt x="3" y="68"/>
                    <a:pt x="3" y="67"/>
                  </a:cubicBezTo>
                  <a:cubicBezTo>
                    <a:pt x="3" y="65"/>
                    <a:pt x="3" y="63"/>
                    <a:pt x="3" y="62"/>
                  </a:cubicBezTo>
                  <a:cubicBezTo>
                    <a:pt x="3" y="62"/>
                    <a:pt x="4" y="62"/>
                    <a:pt x="4" y="62"/>
                  </a:cubicBezTo>
                  <a:cubicBezTo>
                    <a:pt x="4" y="67"/>
                    <a:pt x="4" y="70"/>
                    <a:pt x="4" y="74"/>
                  </a:cubicBezTo>
                  <a:cubicBezTo>
                    <a:pt x="4" y="74"/>
                    <a:pt x="4" y="74"/>
                    <a:pt x="4" y="75"/>
                  </a:cubicBezTo>
                  <a:cubicBezTo>
                    <a:pt x="4" y="75"/>
                    <a:pt x="3" y="76"/>
                    <a:pt x="3" y="76"/>
                  </a:cubicBezTo>
                  <a:close/>
                  <a:moveTo>
                    <a:pt x="6" y="63"/>
                  </a:moveTo>
                  <a:cubicBezTo>
                    <a:pt x="6" y="65"/>
                    <a:pt x="6" y="66"/>
                    <a:pt x="6" y="68"/>
                  </a:cubicBezTo>
                  <a:cubicBezTo>
                    <a:pt x="6" y="68"/>
                    <a:pt x="6" y="69"/>
                    <a:pt x="6" y="70"/>
                  </a:cubicBezTo>
                  <a:cubicBezTo>
                    <a:pt x="6" y="72"/>
                    <a:pt x="6" y="74"/>
                    <a:pt x="6" y="76"/>
                  </a:cubicBezTo>
                  <a:cubicBezTo>
                    <a:pt x="5" y="76"/>
                    <a:pt x="5" y="76"/>
                    <a:pt x="4" y="76"/>
                  </a:cubicBezTo>
                  <a:cubicBezTo>
                    <a:pt x="5" y="70"/>
                    <a:pt x="4" y="67"/>
                    <a:pt x="5" y="62"/>
                  </a:cubicBezTo>
                  <a:cubicBezTo>
                    <a:pt x="5" y="62"/>
                    <a:pt x="5" y="62"/>
                    <a:pt x="6" y="62"/>
                  </a:cubicBezTo>
                  <a:cubicBezTo>
                    <a:pt x="6" y="62"/>
                    <a:pt x="6" y="63"/>
                    <a:pt x="6" y="63"/>
                  </a:cubicBezTo>
                  <a:cubicBezTo>
                    <a:pt x="6" y="63"/>
                    <a:pt x="6" y="63"/>
                    <a:pt x="6" y="63"/>
                  </a:cubicBezTo>
                  <a:close/>
                  <a:moveTo>
                    <a:pt x="10" y="68"/>
                  </a:moveTo>
                  <a:cubicBezTo>
                    <a:pt x="10" y="68"/>
                    <a:pt x="10" y="68"/>
                    <a:pt x="10" y="68"/>
                  </a:cubicBezTo>
                  <a:cubicBezTo>
                    <a:pt x="10" y="71"/>
                    <a:pt x="10" y="72"/>
                    <a:pt x="10" y="75"/>
                  </a:cubicBezTo>
                  <a:cubicBezTo>
                    <a:pt x="9" y="75"/>
                    <a:pt x="10" y="75"/>
                    <a:pt x="10" y="75"/>
                  </a:cubicBezTo>
                  <a:cubicBezTo>
                    <a:pt x="9" y="76"/>
                    <a:pt x="7" y="76"/>
                    <a:pt x="7" y="76"/>
                  </a:cubicBezTo>
                  <a:cubicBezTo>
                    <a:pt x="6" y="71"/>
                    <a:pt x="6" y="66"/>
                    <a:pt x="7" y="62"/>
                  </a:cubicBezTo>
                  <a:cubicBezTo>
                    <a:pt x="7" y="62"/>
                    <a:pt x="8" y="62"/>
                    <a:pt x="8" y="62"/>
                  </a:cubicBezTo>
                  <a:cubicBezTo>
                    <a:pt x="9" y="63"/>
                    <a:pt x="8" y="64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8"/>
                    <a:pt x="8" y="72"/>
                    <a:pt x="7" y="75"/>
                  </a:cubicBezTo>
                  <a:cubicBezTo>
                    <a:pt x="7" y="76"/>
                    <a:pt x="9" y="76"/>
                    <a:pt x="9" y="75"/>
                  </a:cubicBezTo>
                  <a:cubicBezTo>
                    <a:pt x="9" y="75"/>
                    <a:pt x="9" y="74"/>
                    <a:pt x="8" y="74"/>
                  </a:cubicBezTo>
                  <a:cubicBezTo>
                    <a:pt x="8" y="71"/>
                    <a:pt x="9" y="68"/>
                    <a:pt x="9" y="65"/>
                  </a:cubicBezTo>
                  <a:cubicBezTo>
                    <a:pt x="9" y="64"/>
                    <a:pt x="9" y="63"/>
                    <a:pt x="9" y="62"/>
                  </a:cubicBezTo>
                  <a:cubicBezTo>
                    <a:pt x="9" y="62"/>
                    <a:pt x="9" y="62"/>
                    <a:pt x="10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4"/>
                    <a:pt x="10" y="67"/>
                    <a:pt x="10" y="68"/>
                  </a:cubicBezTo>
                  <a:close/>
                  <a:moveTo>
                    <a:pt x="15" y="63"/>
                  </a:moveTo>
                  <a:cubicBezTo>
                    <a:pt x="15" y="66"/>
                    <a:pt x="15" y="68"/>
                    <a:pt x="15" y="71"/>
                  </a:cubicBezTo>
                  <a:cubicBezTo>
                    <a:pt x="14" y="71"/>
                    <a:pt x="14" y="73"/>
                    <a:pt x="14" y="74"/>
                  </a:cubicBezTo>
                  <a:cubicBezTo>
                    <a:pt x="13" y="75"/>
                    <a:pt x="12" y="75"/>
                    <a:pt x="11" y="75"/>
                  </a:cubicBezTo>
                  <a:cubicBezTo>
                    <a:pt x="11" y="70"/>
                    <a:pt x="11" y="66"/>
                    <a:pt x="11" y="62"/>
                  </a:cubicBezTo>
                  <a:cubicBezTo>
                    <a:pt x="11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3" y="63"/>
                    <a:pt x="12" y="67"/>
                    <a:pt x="13" y="68"/>
                  </a:cubicBezTo>
                  <a:cubicBezTo>
                    <a:pt x="13" y="69"/>
                    <a:pt x="12" y="69"/>
                    <a:pt x="12" y="69"/>
                  </a:cubicBezTo>
                  <a:cubicBezTo>
                    <a:pt x="13" y="70"/>
                    <a:pt x="12" y="72"/>
                    <a:pt x="12" y="74"/>
                  </a:cubicBezTo>
                  <a:cubicBezTo>
                    <a:pt x="12" y="75"/>
                    <a:pt x="13" y="75"/>
                    <a:pt x="13" y="74"/>
                  </a:cubicBezTo>
                  <a:cubicBezTo>
                    <a:pt x="13" y="74"/>
                    <a:pt x="13" y="73"/>
                    <a:pt x="13" y="73"/>
                  </a:cubicBezTo>
                  <a:cubicBezTo>
                    <a:pt x="13" y="69"/>
                    <a:pt x="12" y="66"/>
                    <a:pt x="13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4" y="62"/>
                    <a:pt x="14" y="63"/>
                    <a:pt x="15" y="63"/>
                  </a:cubicBezTo>
                  <a:cubicBezTo>
                    <a:pt x="15" y="63"/>
                    <a:pt x="15" y="63"/>
                    <a:pt x="15" y="63"/>
                  </a:cubicBezTo>
                  <a:close/>
                  <a:moveTo>
                    <a:pt x="17" y="64"/>
                  </a:moveTo>
                  <a:cubicBezTo>
                    <a:pt x="17" y="64"/>
                    <a:pt x="17" y="64"/>
                    <a:pt x="17" y="65"/>
                  </a:cubicBezTo>
                  <a:cubicBezTo>
                    <a:pt x="17" y="68"/>
                    <a:pt x="17" y="70"/>
                    <a:pt x="16" y="74"/>
                  </a:cubicBezTo>
                  <a:cubicBezTo>
                    <a:pt x="16" y="74"/>
                    <a:pt x="16" y="74"/>
                    <a:pt x="15" y="74"/>
                  </a:cubicBezTo>
                  <a:cubicBezTo>
                    <a:pt x="15" y="69"/>
                    <a:pt x="15" y="66"/>
                    <a:pt x="15" y="62"/>
                  </a:cubicBezTo>
                  <a:cubicBezTo>
                    <a:pt x="16" y="62"/>
                    <a:pt x="16" y="62"/>
                    <a:pt x="17" y="62"/>
                  </a:cubicBezTo>
                  <a:cubicBezTo>
                    <a:pt x="18" y="62"/>
                    <a:pt x="17" y="62"/>
                    <a:pt x="17" y="62"/>
                  </a:cubicBezTo>
                  <a:cubicBezTo>
                    <a:pt x="17" y="63"/>
                    <a:pt x="18" y="64"/>
                    <a:pt x="17" y="64"/>
                  </a:cubicBezTo>
                  <a:close/>
                  <a:moveTo>
                    <a:pt x="21" y="73"/>
                  </a:moveTo>
                  <a:cubicBezTo>
                    <a:pt x="20" y="73"/>
                    <a:pt x="20" y="73"/>
                    <a:pt x="20" y="73"/>
                  </a:cubicBezTo>
                  <a:cubicBezTo>
                    <a:pt x="20" y="71"/>
                    <a:pt x="20" y="70"/>
                    <a:pt x="20" y="69"/>
                  </a:cubicBezTo>
                  <a:cubicBezTo>
                    <a:pt x="20" y="68"/>
                    <a:pt x="20" y="69"/>
                    <a:pt x="20" y="69"/>
                  </a:cubicBezTo>
                  <a:cubicBezTo>
                    <a:pt x="19" y="67"/>
                    <a:pt x="20" y="64"/>
                    <a:pt x="20" y="62"/>
                  </a:cubicBezTo>
                  <a:cubicBezTo>
                    <a:pt x="19" y="63"/>
                    <a:pt x="20" y="65"/>
                    <a:pt x="19" y="65"/>
                  </a:cubicBezTo>
                  <a:cubicBezTo>
                    <a:pt x="20" y="66"/>
                    <a:pt x="19" y="66"/>
                    <a:pt x="19" y="67"/>
                  </a:cubicBezTo>
                  <a:cubicBezTo>
                    <a:pt x="19" y="67"/>
                    <a:pt x="19" y="68"/>
                    <a:pt x="19" y="68"/>
                  </a:cubicBezTo>
                  <a:cubicBezTo>
                    <a:pt x="19" y="69"/>
                    <a:pt x="19" y="69"/>
                    <a:pt x="19" y="7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9" y="71"/>
                    <a:pt x="19" y="72"/>
                    <a:pt x="19" y="73"/>
                  </a:cubicBezTo>
                  <a:cubicBezTo>
                    <a:pt x="18" y="73"/>
                    <a:pt x="18" y="73"/>
                    <a:pt x="17" y="73"/>
                  </a:cubicBezTo>
                  <a:cubicBezTo>
                    <a:pt x="17" y="70"/>
                    <a:pt x="17" y="66"/>
                    <a:pt x="18" y="62"/>
                  </a:cubicBezTo>
                  <a:cubicBezTo>
                    <a:pt x="18" y="62"/>
                    <a:pt x="17" y="62"/>
                    <a:pt x="17" y="62"/>
                  </a:cubicBezTo>
                  <a:cubicBezTo>
                    <a:pt x="19" y="61"/>
                    <a:pt x="20" y="61"/>
                    <a:pt x="21" y="61"/>
                  </a:cubicBezTo>
                  <a:cubicBezTo>
                    <a:pt x="22" y="64"/>
                    <a:pt x="21" y="66"/>
                    <a:pt x="22" y="69"/>
                  </a:cubicBezTo>
                  <a:cubicBezTo>
                    <a:pt x="21" y="70"/>
                    <a:pt x="21" y="71"/>
                    <a:pt x="21" y="73"/>
                  </a:cubicBezTo>
                  <a:close/>
                  <a:moveTo>
                    <a:pt x="24" y="66"/>
                  </a:moveTo>
                  <a:cubicBezTo>
                    <a:pt x="24" y="67"/>
                    <a:pt x="24" y="68"/>
                    <a:pt x="24" y="68"/>
                  </a:cubicBezTo>
                  <a:cubicBezTo>
                    <a:pt x="24" y="69"/>
                    <a:pt x="24" y="69"/>
                    <a:pt x="24" y="70"/>
                  </a:cubicBezTo>
                  <a:cubicBezTo>
                    <a:pt x="23" y="70"/>
                    <a:pt x="24" y="71"/>
                    <a:pt x="23" y="72"/>
                  </a:cubicBezTo>
                  <a:cubicBezTo>
                    <a:pt x="23" y="72"/>
                    <a:pt x="23" y="72"/>
                    <a:pt x="22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22" y="69"/>
                    <a:pt x="22" y="65"/>
                    <a:pt x="22" y="61"/>
                  </a:cubicBezTo>
                  <a:cubicBezTo>
                    <a:pt x="22" y="61"/>
                    <a:pt x="23" y="61"/>
                    <a:pt x="23" y="61"/>
                  </a:cubicBezTo>
                  <a:cubicBezTo>
                    <a:pt x="23" y="61"/>
                    <a:pt x="24" y="61"/>
                    <a:pt x="24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3"/>
                    <a:pt x="23" y="65"/>
                    <a:pt x="24" y="66"/>
                  </a:cubicBezTo>
                  <a:close/>
                  <a:moveTo>
                    <a:pt x="26" y="67"/>
                  </a:moveTo>
                  <a:cubicBezTo>
                    <a:pt x="26" y="67"/>
                    <a:pt x="26" y="68"/>
                    <a:pt x="26" y="68"/>
                  </a:cubicBezTo>
                  <a:cubicBezTo>
                    <a:pt x="26" y="68"/>
                    <a:pt x="26" y="69"/>
                    <a:pt x="26" y="69"/>
                  </a:cubicBezTo>
                  <a:cubicBezTo>
                    <a:pt x="26" y="70"/>
                    <a:pt x="26" y="70"/>
                    <a:pt x="26" y="71"/>
                  </a:cubicBezTo>
                  <a:cubicBezTo>
                    <a:pt x="25" y="71"/>
                    <a:pt x="25" y="72"/>
                    <a:pt x="24" y="72"/>
                  </a:cubicBezTo>
                  <a:cubicBezTo>
                    <a:pt x="24" y="67"/>
                    <a:pt x="24" y="65"/>
                    <a:pt x="24" y="60"/>
                  </a:cubicBezTo>
                  <a:cubicBezTo>
                    <a:pt x="27" y="59"/>
                    <a:pt x="26" y="63"/>
                    <a:pt x="26" y="65"/>
                  </a:cubicBezTo>
                  <a:cubicBezTo>
                    <a:pt x="26" y="65"/>
                    <a:pt x="27" y="66"/>
                    <a:pt x="26" y="67"/>
                  </a:cubicBezTo>
                  <a:close/>
                  <a:moveTo>
                    <a:pt x="33" y="69"/>
                  </a:moveTo>
                  <a:cubicBezTo>
                    <a:pt x="33" y="69"/>
                    <a:pt x="32" y="69"/>
                    <a:pt x="32" y="69"/>
                  </a:cubicBezTo>
                  <a:cubicBezTo>
                    <a:pt x="31" y="66"/>
                    <a:pt x="32" y="63"/>
                    <a:pt x="32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61"/>
                    <a:pt x="31" y="63"/>
                    <a:pt x="31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6"/>
                    <a:pt x="30" y="67"/>
                    <a:pt x="31" y="69"/>
                  </a:cubicBezTo>
                  <a:cubicBezTo>
                    <a:pt x="29" y="70"/>
                    <a:pt x="28" y="70"/>
                    <a:pt x="27" y="71"/>
                  </a:cubicBezTo>
                  <a:cubicBezTo>
                    <a:pt x="27" y="67"/>
                    <a:pt x="27" y="63"/>
                    <a:pt x="27" y="60"/>
                  </a:cubicBezTo>
                  <a:cubicBezTo>
                    <a:pt x="29" y="59"/>
                    <a:pt x="31" y="59"/>
                    <a:pt x="33" y="5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62"/>
                    <a:pt x="32" y="65"/>
                    <a:pt x="33" y="69"/>
                  </a:cubicBezTo>
                  <a:close/>
                  <a:moveTo>
                    <a:pt x="35" y="67"/>
                  </a:moveTo>
                  <a:cubicBezTo>
                    <a:pt x="35" y="68"/>
                    <a:pt x="34" y="68"/>
                    <a:pt x="34" y="68"/>
                  </a:cubicBezTo>
                  <a:cubicBezTo>
                    <a:pt x="33" y="65"/>
                    <a:pt x="34" y="61"/>
                    <a:pt x="33" y="59"/>
                  </a:cubicBezTo>
                  <a:cubicBezTo>
                    <a:pt x="34" y="58"/>
                    <a:pt x="35" y="58"/>
                    <a:pt x="35" y="58"/>
                  </a:cubicBezTo>
                  <a:cubicBezTo>
                    <a:pt x="36" y="61"/>
                    <a:pt x="36" y="64"/>
                    <a:pt x="35" y="67"/>
                  </a:cubicBezTo>
                  <a:close/>
                  <a:moveTo>
                    <a:pt x="38" y="66"/>
                  </a:moveTo>
                  <a:cubicBezTo>
                    <a:pt x="37" y="66"/>
                    <a:pt x="37" y="67"/>
                    <a:pt x="36" y="67"/>
                  </a:cubicBezTo>
                  <a:cubicBezTo>
                    <a:pt x="36" y="64"/>
                    <a:pt x="36" y="60"/>
                    <a:pt x="36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7" y="58"/>
                    <a:pt x="38" y="59"/>
                    <a:pt x="38" y="61"/>
                  </a:cubicBezTo>
                  <a:cubicBezTo>
                    <a:pt x="38" y="62"/>
                    <a:pt x="38" y="64"/>
                    <a:pt x="38" y="66"/>
                  </a:cubicBezTo>
                  <a:close/>
                  <a:moveTo>
                    <a:pt x="40" y="65"/>
                  </a:moveTo>
                  <a:cubicBezTo>
                    <a:pt x="40" y="65"/>
                    <a:pt x="40" y="66"/>
                    <a:pt x="39" y="66"/>
                  </a:cubicBezTo>
                  <a:cubicBezTo>
                    <a:pt x="38" y="63"/>
                    <a:pt x="39" y="60"/>
                    <a:pt x="38" y="57"/>
                  </a:cubicBezTo>
                  <a:cubicBezTo>
                    <a:pt x="39" y="57"/>
                    <a:pt x="40" y="57"/>
                    <a:pt x="40" y="57"/>
                  </a:cubicBezTo>
                  <a:cubicBezTo>
                    <a:pt x="40" y="57"/>
                    <a:pt x="40" y="58"/>
                    <a:pt x="41" y="58"/>
                  </a:cubicBezTo>
                  <a:cubicBezTo>
                    <a:pt x="40" y="59"/>
                    <a:pt x="41" y="62"/>
                    <a:pt x="40" y="63"/>
                  </a:cubicBezTo>
                  <a:cubicBezTo>
                    <a:pt x="40" y="64"/>
                    <a:pt x="40" y="64"/>
                    <a:pt x="40" y="65"/>
                  </a:cubicBezTo>
                  <a:close/>
                  <a:moveTo>
                    <a:pt x="41" y="65"/>
                  </a:moveTo>
                  <a:cubicBezTo>
                    <a:pt x="41" y="62"/>
                    <a:pt x="41" y="58"/>
                    <a:pt x="41" y="56"/>
                  </a:cubicBezTo>
                  <a:cubicBezTo>
                    <a:pt x="42" y="56"/>
                    <a:pt x="42" y="56"/>
                    <a:pt x="43" y="56"/>
                  </a:cubicBezTo>
                  <a:cubicBezTo>
                    <a:pt x="43" y="58"/>
                    <a:pt x="43" y="61"/>
                    <a:pt x="43" y="63"/>
                  </a:cubicBezTo>
                  <a:cubicBezTo>
                    <a:pt x="42" y="63"/>
                    <a:pt x="42" y="64"/>
                    <a:pt x="42" y="64"/>
                  </a:cubicBezTo>
                  <a:cubicBezTo>
                    <a:pt x="42" y="64"/>
                    <a:pt x="42" y="65"/>
                    <a:pt x="41" y="65"/>
                  </a:cubicBezTo>
                  <a:close/>
                  <a:moveTo>
                    <a:pt x="45" y="63"/>
                  </a:moveTo>
                  <a:cubicBezTo>
                    <a:pt x="44" y="64"/>
                    <a:pt x="43" y="64"/>
                    <a:pt x="43" y="64"/>
                  </a:cubicBezTo>
                  <a:cubicBezTo>
                    <a:pt x="43" y="64"/>
                    <a:pt x="43" y="64"/>
                    <a:pt x="43" y="63"/>
                  </a:cubicBezTo>
                  <a:cubicBezTo>
                    <a:pt x="43" y="60"/>
                    <a:pt x="43" y="58"/>
                    <a:pt x="44" y="56"/>
                  </a:cubicBezTo>
                  <a:cubicBezTo>
                    <a:pt x="44" y="55"/>
                    <a:pt x="44" y="55"/>
                    <a:pt x="45" y="55"/>
                  </a:cubicBezTo>
                  <a:cubicBezTo>
                    <a:pt x="45" y="56"/>
                    <a:pt x="45" y="56"/>
                    <a:pt x="45" y="57"/>
                  </a:cubicBezTo>
                  <a:cubicBezTo>
                    <a:pt x="45" y="58"/>
                    <a:pt x="44" y="62"/>
                    <a:pt x="45" y="63"/>
                  </a:cubicBezTo>
                  <a:close/>
                  <a:moveTo>
                    <a:pt x="47" y="55"/>
                  </a:moveTo>
                  <a:cubicBezTo>
                    <a:pt x="47" y="57"/>
                    <a:pt x="46" y="60"/>
                    <a:pt x="46" y="62"/>
                  </a:cubicBezTo>
                  <a:cubicBezTo>
                    <a:pt x="46" y="63"/>
                    <a:pt x="46" y="63"/>
                    <a:pt x="45" y="63"/>
                  </a:cubicBezTo>
                  <a:cubicBezTo>
                    <a:pt x="45" y="60"/>
                    <a:pt x="46" y="57"/>
                    <a:pt x="45" y="55"/>
                  </a:cubicBezTo>
                  <a:cubicBezTo>
                    <a:pt x="46" y="55"/>
                    <a:pt x="47" y="55"/>
                    <a:pt x="47" y="54"/>
                  </a:cubicBezTo>
                  <a:cubicBezTo>
                    <a:pt x="47" y="54"/>
                    <a:pt x="47" y="55"/>
                    <a:pt x="47" y="55"/>
                  </a:cubicBezTo>
                  <a:close/>
                  <a:moveTo>
                    <a:pt x="47" y="62"/>
                  </a:moveTo>
                  <a:cubicBezTo>
                    <a:pt x="47" y="59"/>
                    <a:pt x="48" y="56"/>
                    <a:pt x="47" y="54"/>
                  </a:cubicBezTo>
                  <a:cubicBezTo>
                    <a:pt x="48" y="54"/>
                    <a:pt x="49" y="54"/>
                    <a:pt x="49" y="53"/>
                  </a:cubicBezTo>
                  <a:cubicBezTo>
                    <a:pt x="50" y="56"/>
                    <a:pt x="49" y="58"/>
                    <a:pt x="50" y="61"/>
                  </a:cubicBezTo>
                  <a:cubicBezTo>
                    <a:pt x="49" y="61"/>
                    <a:pt x="48" y="62"/>
                    <a:pt x="47" y="62"/>
                  </a:cubicBezTo>
                  <a:close/>
                  <a:moveTo>
                    <a:pt x="53" y="59"/>
                  </a:moveTo>
                  <a:cubicBezTo>
                    <a:pt x="52" y="60"/>
                    <a:pt x="52" y="60"/>
                    <a:pt x="50" y="60"/>
                  </a:cubicBezTo>
                  <a:cubicBezTo>
                    <a:pt x="50" y="57"/>
                    <a:pt x="50" y="56"/>
                    <a:pt x="50" y="53"/>
                  </a:cubicBezTo>
                  <a:cubicBezTo>
                    <a:pt x="51" y="53"/>
                    <a:pt x="52" y="52"/>
                    <a:pt x="53" y="52"/>
                  </a:cubicBezTo>
                  <a:cubicBezTo>
                    <a:pt x="54" y="54"/>
                    <a:pt x="53" y="56"/>
                    <a:pt x="53" y="59"/>
                  </a:cubicBezTo>
                  <a:close/>
                  <a:moveTo>
                    <a:pt x="57" y="57"/>
                  </a:moveTo>
                  <a:cubicBezTo>
                    <a:pt x="56" y="58"/>
                    <a:pt x="55" y="58"/>
                    <a:pt x="54" y="59"/>
                  </a:cubicBezTo>
                  <a:cubicBezTo>
                    <a:pt x="54" y="56"/>
                    <a:pt x="54" y="54"/>
                    <a:pt x="54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5" y="53"/>
                    <a:pt x="55" y="55"/>
                    <a:pt x="55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8"/>
                    <a:pt x="56" y="57"/>
                    <a:pt x="56" y="57"/>
                  </a:cubicBezTo>
                  <a:cubicBezTo>
                    <a:pt x="56" y="55"/>
                    <a:pt x="56" y="53"/>
                    <a:pt x="56" y="51"/>
                  </a:cubicBezTo>
                  <a:cubicBezTo>
                    <a:pt x="56" y="50"/>
                    <a:pt x="57" y="50"/>
                    <a:pt x="57" y="50"/>
                  </a:cubicBezTo>
                  <a:cubicBezTo>
                    <a:pt x="57" y="50"/>
                    <a:pt x="57" y="51"/>
                    <a:pt x="57" y="51"/>
                  </a:cubicBezTo>
                  <a:cubicBezTo>
                    <a:pt x="57" y="53"/>
                    <a:pt x="57" y="55"/>
                    <a:pt x="57" y="57"/>
                  </a:cubicBezTo>
                  <a:close/>
                  <a:moveTo>
                    <a:pt x="59" y="56"/>
                  </a:moveTo>
                  <a:cubicBezTo>
                    <a:pt x="59" y="56"/>
                    <a:pt x="59" y="56"/>
                    <a:pt x="58" y="56"/>
                  </a:cubicBezTo>
                  <a:cubicBezTo>
                    <a:pt x="58" y="54"/>
                    <a:pt x="58" y="52"/>
                    <a:pt x="58" y="50"/>
                  </a:cubicBezTo>
                  <a:cubicBezTo>
                    <a:pt x="58" y="49"/>
                    <a:pt x="59" y="49"/>
                    <a:pt x="59" y="49"/>
                  </a:cubicBezTo>
                  <a:cubicBezTo>
                    <a:pt x="60" y="49"/>
                    <a:pt x="59" y="50"/>
                    <a:pt x="60" y="50"/>
                  </a:cubicBezTo>
                  <a:cubicBezTo>
                    <a:pt x="59" y="50"/>
                    <a:pt x="59" y="50"/>
                    <a:pt x="59" y="51"/>
                  </a:cubicBezTo>
                  <a:cubicBezTo>
                    <a:pt x="59" y="52"/>
                    <a:pt x="60" y="54"/>
                    <a:pt x="59" y="56"/>
                  </a:cubicBezTo>
                  <a:close/>
                  <a:moveTo>
                    <a:pt x="61" y="55"/>
                  </a:moveTo>
                  <a:cubicBezTo>
                    <a:pt x="61" y="55"/>
                    <a:pt x="61" y="56"/>
                    <a:pt x="60" y="56"/>
                  </a:cubicBezTo>
                  <a:cubicBezTo>
                    <a:pt x="61" y="53"/>
                    <a:pt x="60" y="51"/>
                    <a:pt x="60" y="49"/>
                  </a:cubicBezTo>
                  <a:cubicBezTo>
                    <a:pt x="60" y="48"/>
                    <a:pt x="61" y="48"/>
                    <a:pt x="62" y="48"/>
                  </a:cubicBezTo>
                  <a:cubicBezTo>
                    <a:pt x="62" y="50"/>
                    <a:pt x="61" y="53"/>
                    <a:pt x="61" y="55"/>
                  </a:cubicBezTo>
                  <a:close/>
                  <a:moveTo>
                    <a:pt x="62" y="54"/>
                  </a:moveTo>
                  <a:cubicBezTo>
                    <a:pt x="62" y="52"/>
                    <a:pt x="63" y="49"/>
                    <a:pt x="62" y="48"/>
                  </a:cubicBezTo>
                  <a:cubicBezTo>
                    <a:pt x="62" y="47"/>
                    <a:pt x="63" y="47"/>
                    <a:pt x="63" y="47"/>
                  </a:cubicBezTo>
                  <a:cubicBezTo>
                    <a:pt x="64" y="47"/>
                    <a:pt x="63" y="49"/>
                    <a:pt x="63" y="49"/>
                  </a:cubicBezTo>
                  <a:cubicBezTo>
                    <a:pt x="63" y="51"/>
                    <a:pt x="64" y="52"/>
                    <a:pt x="63" y="53"/>
                  </a:cubicBezTo>
                  <a:cubicBezTo>
                    <a:pt x="63" y="53"/>
                    <a:pt x="63" y="54"/>
                    <a:pt x="63" y="53"/>
                  </a:cubicBezTo>
                  <a:cubicBezTo>
                    <a:pt x="63" y="54"/>
                    <a:pt x="63" y="54"/>
                    <a:pt x="62" y="54"/>
                  </a:cubicBezTo>
                  <a:close/>
                  <a:moveTo>
                    <a:pt x="65" y="52"/>
                  </a:moveTo>
                  <a:cubicBezTo>
                    <a:pt x="65" y="52"/>
                    <a:pt x="65" y="53"/>
                    <a:pt x="64" y="53"/>
                  </a:cubicBezTo>
                  <a:cubicBezTo>
                    <a:pt x="64" y="51"/>
                    <a:pt x="64" y="48"/>
                    <a:pt x="64" y="46"/>
                  </a:cubicBezTo>
                  <a:cubicBezTo>
                    <a:pt x="65" y="46"/>
                    <a:pt x="65" y="46"/>
                    <a:pt x="66" y="46"/>
                  </a:cubicBezTo>
                  <a:cubicBezTo>
                    <a:pt x="66" y="48"/>
                    <a:pt x="66" y="51"/>
                    <a:pt x="65" y="52"/>
                  </a:cubicBezTo>
                  <a:close/>
                  <a:moveTo>
                    <a:pt x="73" y="47"/>
                  </a:moveTo>
                  <a:cubicBezTo>
                    <a:pt x="72" y="48"/>
                    <a:pt x="70" y="49"/>
                    <a:pt x="69" y="50"/>
                  </a:cubicBezTo>
                  <a:cubicBezTo>
                    <a:pt x="68" y="50"/>
                    <a:pt x="68" y="52"/>
                    <a:pt x="66" y="52"/>
                  </a:cubicBezTo>
                  <a:cubicBezTo>
                    <a:pt x="66" y="49"/>
                    <a:pt x="66" y="48"/>
                    <a:pt x="66" y="45"/>
                  </a:cubicBezTo>
                  <a:cubicBezTo>
                    <a:pt x="67" y="45"/>
                    <a:pt x="67" y="44"/>
                    <a:pt x="68" y="44"/>
                  </a:cubicBezTo>
                  <a:cubicBezTo>
                    <a:pt x="68" y="47"/>
                    <a:pt x="68" y="48"/>
                    <a:pt x="68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48"/>
                    <a:pt x="68" y="45"/>
                    <a:pt x="69" y="44"/>
                  </a:cubicBezTo>
                  <a:cubicBezTo>
                    <a:pt x="69" y="44"/>
                    <a:pt x="70" y="43"/>
                    <a:pt x="70" y="43"/>
                  </a:cubicBezTo>
                  <a:cubicBezTo>
                    <a:pt x="71" y="44"/>
                    <a:pt x="69" y="47"/>
                    <a:pt x="71" y="48"/>
                  </a:cubicBezTo>
                  <a:cubicBezTo>
                    <a:pt x="71" y="48"/>
                    <a:pt x="71" y="48"/>
                    <a:pt x="71" y="47"/>
                  </a:cubicBezTo>
                  <a:cubicBezTo>
                    <a:pt x="71" y="46"/>
                    <a:pt x="71" y="44"/>
                    <a:pt x="71" y="42"/>
                  </a:cubicBezTo>
                  <a:cubicBezTo>
                    <a:pt x="71" y="42"/>
                    <a:pt x="72" y="41"/>
                    <a:pt x="72" y="42"/>
                  </a:cubicBezTo>
                  <a:cubicBezTo>
                    <a:pt x="72" y="43"/>
                    <a:pt x="73" y="45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6"/>
                    <a:pt x="73" y="45"/>
                    <a:pt x="73" y="44"/>
                  </a:cubicBezTo>
                  <a:cubicBezTo>
                    <a:pt x="73" y="43"/>
                    <a:pt x="73" y="42"/>
                    <a:pt x="73" y="41"/>
                  </a:cubicBezTo>
                  <a:cubicBezTo>
                    <a:pt x="73" y="41"/>
                    <a:pt x="74" y="40"/>
                    <a:pt x="74" y="40"/>
                  </a:cubicBezTo>
                  <a:cubicBezTo>
                    <a:pt x="74" y="43"/>
                    <a:pt x="74" y="43"/>
                    <a:pt x="74" y="45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46"/>
                    <a:pt x="73" y="47"/>
                    <a:pt x="73" y="47"/>
                  </a:cubicBezTo>
                  <a:close/>
                  <a:moveTo>
                    <a:pt x="76" y="44"/>
                  </a:moveTo>
                  <a:cubicBezTo>
                    <a:pt x="76" y="44"/>
                    <a:pt x="76" y="45"/>
                    <a:pt x="75" y="45"/>
                  </a:cubicBezTo>
                  <a:cubicBezTo>
                    <a:pt x="75" y="43"/>
                    <a:pt x="75" y="42"/>
                    <a:pt x="75" y="39"/>
                  </a:cubicBezTo>
                  <a:cubicBezTo>
                    <a:pt x="75" y="39"/>
                    <a:pt x="76" y="38"/>
                    <a:pt x="76" y="39"/>
                  </a:cubicBezTo>
                  <a:cubicBezTo>
                    <a:pt x="76" y="41"/>
                    <a:pt x="76" y="42"/>
                    <a:pt x="76" y="44"/>
                  </a:cubicBezTo>
                  <a:close/>
                  <a:moveTo>
                    <a:pt x="77" y="43"/>
                  </a:moveTo>
                  <a:cubicBezTo>
                    <a:pt x="77" y="41"/>
                    <a:pt x="77" y="39"/>
                    <a:pt x="77" y="38"/>
                  </a:cubicBezTo>
                  <a:cubicBezTo>
                    <a:pt x="78" y="38"/>
                    <a:pt x="78" y="37"/>
                    <a:pt x="79" y="37"/>
                  </a:cubicBezTo>
                  <a:cubicBezTo>
                    <a:pt x="78" y="39"/>
                    <a:pt x="79" y="42"/>
                    <a:pt x="77" y="43"/>
                  </a:cubicBezTo>
                  <a:close/>
                  <a:moveTo>
                    <a:pt x="79" y="42"/>
                  </a:moveTo>
                  <a:cubicBezTo>
                    <a:pt x="79" y="40"/>
                    <a:pt x="79" y="38"/>
                    <a:pt x="79" y="36"/>
                  </a:cubicBezTo>
                  <a:cubicBezTo>
                    <a:pt x="80" y="36"/>
                    <a:pt x="80" y="35"/>
                    <a:pt x="81" y="35"/>
                  </a:cubicBezTo>
                  <a:cubicBezTo>
                    <a:pt x="81" y="37"/>
                    <a:pt x="81" y="40"/>
                    <a:pt x="79" y="42"/>
                  </a:cubicBezTo>
                  <a:close/>
                  <a:moveTo>
                    <a:pt x="82" y="40"/>
                  </a:moveTo>
                  <a:cubicBezTo>
                    <a:pt x="82" y="38"/>
                    <a:pt x="81" y="36"/>
                    <a:pt x="82" y="34"/>
                  </a:cubicBezTo>
                  <a:cubicBezTo>
                    <a:pt x="82" y="34"/>
                    <a:pt x="83" y="34"/>
                    <a:pt x="83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6"/>
                    <a:pt x="84" y="39"/>
                    <a:pt x="82" y="40"/>
                  </a:cubicBezTo>
                  <a:close/>
                  <a:moveTo>
                    <a:pt x="84" y="38"/>
                  </a:moveTo>
                  <a:cubicBezTo>
                    <a:pt x="84" y="35"/>
                    <a:pt x="84" y="34"/>
                    <a:pt x="84" y="32"/>
                  </a:cubicBezTo>
                  <a:cubicBezTo>
                    <a:pt x="84" y="32"/>
                    <a:pt x="85" y="31"/>
                    <a:pt x="86" y="31"/>
                  </a:cubicBezTo>
                  <a:cubicBezTo>
                    <a:pt x="86" y="32"/>
                    <a:pt x="85" y="34"/>
                    <a:pt x="85" y="35"/>
                  </a:cubicBezTo>
                  <a:cubicBezTo>
                    <a:pt x="85" y="36"/>
                    <a:pt x="85" y="36"/>
                    <a:pt x="86" y="36"/>
                  </a:cubicBezTo>
                  <a:cubicBezTo>
                    <a:pt x="85" y="36"/>
                    <a:pt x="85" y="37"/>
                    <a:pt x="84" y="38"/>
                  </a:cubicBezTo>
                  <a:close/>
                  <a:moveTo>
                    <a:pt x="87" y="34"/>
                  </a:moveTo>
                  <a:cubicBezTo>
                    <a:pt x="87" y="35"/>
                    <a:pt x="87" y="35"/>
                    <a:pt x="86" y="35"/>
                  </a:cubicBezTo>
                  <a:cubicBezTo>
                    <a:pt x="86" y="33"/>
                    <a:pt x="86" y="30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31"/>
                    <a:pt x="87" y="33"/>
                    <a:pt x="87" y="34"/>
                  </a:cubicBezTo>
                  <a:close/>
                  <a:moveTo>
                    <a:pt x="89" y="32"/>
                  </a:moveTo>
                  <a:cubicBezTo>
                    <a:pt x="89" y="32"/>
                    <a:pt x="89" y="33"/>
                    <a:pt x="88" y="33"/>
                  </a:cubicBezTo>
                  <a:cubicBezTo>
                    <a:pt x="89" y="31"/>
                    <a:pt x="88" y="29"/>
                    <a:pt x="89" y="28"/>
                  </a:cubicBezTo>
                  <a:cubicBezTo>
                    <a:pt x="90" y="29"/>
                    <a:pt x="89" y="31"/>
                    <a:pt x="89" y="32"/>
                  </a:cubicBezTo>
                  <a:close/>
                  <a:moveTo>
                    <a:pt x="94" y="19"/>
                  </a:moveTo>
                  <a:cubicBezTo>
                    <a:pt x="93" y="19"/>
                    <a:pt x="93" y="18"/>
                    <a:pt x="92" y="18"/>
                  </a:cubicBezTo>
                  <a:cubicBezTo>
                    <a:pt x="92" y="18"/>
                    <a:pt x="92" y="17"/>
                    <a:pt x="93" y="16"/>
                  </a:cubicBezTo>
                  <a:cubicBezTo>
                    <a:pt x="93" y="16"/>
                    <a:pt x="93" y="17"/>
                    <a:pt x="93" y="18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5" y="18"/>
                    <a:pt x="93" y="15"/>
                    <a:pt x="94" y="15"/>
                  </a:cubicBezTo>
                  <a:cubicBezTo>
                    <a:pt x="94" y="16"/>
                    <a:pt x="95" y="18"/>
                    <a:pt x="94" y="19"/>
                  </a:cubicBezTo>
                  <a:close/>
                  <a:moveTo>
                    <a:pt x="90" y="31"/>
                  </a:moveTo>
                  <a:cubicBezTo>
                    <a:pt x="90" y="29"/>
                    <a:pt x="89" y="27"/>
                    <a:pt x="91" y="25"/>
                  </a:cubicBezTo>
                  <a:cubicBezTo>
                    <a:pt x="92" y="26"/>
                    <a:pt x="91" y="27"/>
                    <a:pt x="91" y="27"/>
                  </a:cubicBezTo>
                  <a:cubicBezTo>
                    <a:pt x="91" y="28"/>
                    <a:pt x="91" y="30"/>
                    <a:pt x="90" y="31"/>
                  </a:cubicBezTo>
                  <a:close/>
                  <a:moveTo>
                    <a:pt x="92" y="29"/>
                  </a:moveTo>
                  <a:cubicBezTo>
                    <a:pt x="92" y="27"/>
                    <a:pt x="91" y="25"/>
                    <a:pt x="93" y="24"/>
                  </a:cubicBezTo>
                  <a:cubicBezTo>
                    <a:pt x="93" y="25"/>
                    <a:pt x="93" y="28"/>
                    <a:pt x="92" y="29"/>
                  </a:cubicBezTo>
                  <a:close/>
                  <a:moveTo>
                    <a:pt x="93" y="27"/>
                  </a:moveTo>
                  <a:cubicBezTo>
                    <a:pt x="93" y="25"/>
                    <a:pt x="93" y="22"/>
                    <a:pt x="95" y="22"/>
                  </a:cubicBezTo>
                  <a:cubicBezTo>
                    <a:pt x="94" y="24"/>
                    <a:pt x="95" y="26"/>
                    <a:pt x="93" y="27"/>
                  </a:cubicBezTo>
                  <a:close/>
                  <a:moveTo>
                    <a:pt x="96" y="24"/>
                  </a:moveTo>
                  <a:cubicBezTo>
                    <a:pt x="96" y="24"/>
                    <a:pt x="95" y="25"/>
                    <a:pt x="95" y="25"/>
                  </a:cubicBezTo>
                  <a:cubicBezTo>
                    <a:pt x="95" y="23"/>
                    <a:pt x="95" y="21"/>
                    <a:pt x="96" y="20"/>
                  </a:cubicBezTo>
                  <a:cubicBezTo>
                    <a:pt x="97" y="21"/>
                    <a:pt x="95" y="23"/>
                    <a:pt x="96" y="24"/>
                  </a:cubicBezTo>
                  <a:close/>
                  <a:moveTo>
                    <a:pt x="95" y="19"/>
                  </a:moveTo>
                  <a:cubicBezTo>
                    <a:pt x="95" y="17"/>
                    <a:pt x="95" y="16"/>
                    <a:pt x="95" y="14"/>
                  </a:cubicBezTo>
                  <a:cubicBezTo>
                    <a:pt x="96" y="16"/>
                    <a:pt x="96" y="17"/>
                    <a:pt x="96" y="19"/>
                  </a:cubicBezTo>
                  <a:cubicBezTo>
                    <a:pt x="96" y="19"/>
                    <a:pt x="95" y="19"/>
                    <a:pt x="95" y="19"/>
                  </a:cubicBezTo>
                  <a:close/>
                  <a:moveTo>
                    <a:pt x="98" y="21"/>
                  </a:moveTo>
                  <a:cubicBezTo>
                    <a:pt x="97" y="21"/>
                    <a:pt x="98" y="23"/>
                    <a:pt x="97" y="23"/>
                  </a:cubicBezTo>
                  <a:cubicBezTo>
                    <a:pt x="96" y="20"/>
                    <a:pt x="96" y="17"/>
                    <a:pt x="96" y="14"/>
                  </a:cubicBezTo>
                  <a:cubicBezTo>
                    <a:pt x="97" y="14"/>
                    <a:pt x="97" y="14"/>
                    <a:pt x="97" y="13"/>
                  </a:cubicBezTo>
                  <a:cubicBezTo>
                    <a:pt x="98" y="14"/>
                    <a:pt x="97" y="15"/>
                    <a:pt x="98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8" y="18"/>
                    <a:pt x="98" y="19"/>
                    <a:pt x="98" y="21"/>
                  </a:cubicBezTo>
                  <a:close/>
                  <a:moveTo>
                    <a:pt x="98" y="23"/>
                  </a:moveTo>
                  <a:cubicBezTo>
                    <a:pt x="98" y="23"/>
                    <a:pt x="98" y="23"/>
                    <a:pt x="98" y="23"/>
                  </a:cubicBezTo>
                  <a:cubicBezTo>
                    <a:pt x="99" y="23"/>
                    <a:pt x="98" y="23"/>
                    <a:pt x="98" y="23"/>
                  </a:cubicBezTo>
                  <a:close/>
                  <a:moveTo>
                    <a:pt x="98" y="22"/>
                  </a:moveTo>
                  <a:cubicBezTo>
                    <a:pt x="98" y="19"/>
                    <a:pt x="99" y="16"/>
                    <a:pt x="98" y="13"/>
                  </a:cubicBezTo>
                  <a:cubicBezTo>
                    <a:pt x="98" y="13"/>
                    <a:pt x="98" y="14"/>
                    <a:pt x="98" y="13"/>
                  </a:cubicBezTo>
                  <a:cubicBezTo>
                    <a:pt x="98" y="13"/>
                    <a:pt x="99" y="13"/>
                    <a:pt x="99" y="12"/>
                  </a:cubicBezTo>
                  <a:cubicBezTo>
                    <a:pt x="100" y="15"/>
                    <a:pt x="99" y="20"/>
                    <a:pt x="100" y="24"/>
                  </a:cubicBezTo>
                  <a:cubicBezTo>
                    <a:pt x="99" y="23"/>
                    <a:pt x="100" y="22"/>
                    <a:pt x="98" y="22"/>
                  </a:cubicBezTo>
                  <a:close/>
                  <a:moveTo>
                    <a:pt x="101" y="27"/>
                  </a:moveTo>
                  <a:cubicBezTo>
                    <a:pt x="100" y="22"/>
                    <a:pt x="100" y="18"/>
                    <a:pt x="100" y="12"/>
                  </a:cubicBezTo>
                  <a:cubicBezTo>
                    <a:pt x="100" y="12"/>
                    <a:pt x="100" y="11"/>
                    <a:pt x="100" y="11"/>
                  </a:cubicBezTo>
                  <a:cubicBezTo>
                    <a:pt x="101" y="12"/>
                    <a:pt x="100" y="14"/>
                    <a:pt x="101" y="14"/>
                  </a:cubicBezTo>
                  <a:cubicBezTo>
                    <a:pt x="101" y="16"/>
                    <a:pt x="102" y="17"/>
                    <a:pt x="101" y="18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102" y="21"/>
                    <a:pt x="101" y="23"/>
                    <a:pt x="101" y="25"/>
                  </a:cubicBezTo>
                  <a:cubicBezTo>
                    <a:pt x="101" y="25"/>
                    <a:pt x="101" y="26"/>
                    <a:pt x="102" y="26"/>
                  </a:cubicBezTo>
                  <a:cubicBezTo>
                    <a:pt x="101" y="26"/>
                    <a:pt x="101" y="27"/>
                    <a:pt x="101" y="27"/>
                  </a:cubicBezTo>
                  <a:close/>
                  <a:moveTo>
                    <a:pt x="102" y="24"/>
                  </a:moveTo>
                  <a:cubicBezTo>
                    <a:pt x="102" y="20"/>
                    <a:pt x="101" y="17"/>
                    <a:pt x="102" y="13"/>
                  </a:cubicBezTo>
                  <a:cubicBezTo>
                    <a:pt x="101" y="13"/>
                    <a:pt x="102" y="12"/>
                    <a:pt x="101" y="12"/>
                  </a:cubicBezTo>
                  <a:cubicBezTo>
                    <a:pt x="102" y="12"/>
                    <a:pt x="101" y="10"/>
                    <a:pt x="102" y="10"/>
                  </a:cubicBezTo>
                  <a:cubicBezTo>
                    <a:pt x="102" y="11"/>
                    <a:pt x="102" y="11"/>
                    <a:pt x="102" y="12"/>
                  </a:cubicBezTo>
                  <a:cubicBezTo>
                    <a:pt x="103" y="12"/>
                    <a:pt x="102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5"/>
                    <a:pt x="103" y="16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9"/>
                    <a:pt x="104" y="22"/>
                    <a:pt x="102" y="24"/>
                  </a:cubicBezTo>
                  <a:close/>
                  <a:moveTo>
                    <a:pt x="104" y="21"/>
                  </a:moveTo>
                  <a:cubicBezTo>
                    <a:pt x="103" y="19"/>
                    <a:pt x="103" y="17"/>
                    <a:pt x="103" y="16"/>
                  </a:cubicBezTo>
                  <a:cubicBezTo>
                    <a:pt x="103" y="14"/>
                    <a:pt x="103" y="12"/>
                    <a:pt x="103" y="9"/>
                  </a:cubicBezTo>
                  <a:cubicBezTo>
                    <a:pt x="103" y="9"/>
                    <a:pt x="104" y="9"/>
                    <a:pt x="104" y="9"/>
                  </a:cubicBezTo>
                  <a:cubicBezTo>
                    <a:pt x="104" y="9"/>
                    <a:pt x="104" y="10"/>
                    <a:pt x="104" y="10"/>
                  </a:cubicBezTo>
                  <a:cubicBezTo>
                    <a:pt x="104" y="13"/>
                    <a:pt x="106" y="18"/>
                    <a:pt x="104" y="21"/>
                  </a:cubicBezTo>
                  <a:close/>
                  <a:moveTo>
                    <a:pt x="106" y="16"/>
                  </a:moveTo>
                  <a:cubicBezTo>
                    <a:pt x="105" y="14"/>
                    <a:pt x="105" y="11"/>
                    <a:pt x="104" y="8"/>
                  </a:cubicBezTo>
                  <a:cubicBezTo>
                    <a:pt x="105" y="8"/>
                    <a:pt x="105" y="8"/>
                    <a:pt x="106" y="7"/>
                  </a:cubicBezTo>
                  <a:cubicBezTo>
                    <a:pt x="106" y="7"/>
                    <a:pt x="106" y="8"/>
                    <a:pt x="106" y="9"/>
                  </a:cubicBezTo>
                  <a:cubicBezTo>
                    <a:pt x="106" y="9"/>
                    <a:pt x="106" y="9"/>
                    <a:pt x="106" y="10"/>
                  </a:cubicBezTo>
                  <a:cubicBezTo>
                    <a:pt x="106" y="10"/>
                    <a:pt x="106" y="11"/>
                    <a:pt x="106" y="11"/>
                  </a:cubicBezTo>
                  <a:cubicBezTo>
                    <a:pt x="106" y="12"/>
                    <a:pt x="107" y="15"/>
                    <a:pt x="106" y="16"/>
                  </a:cubicBezTo>
                  <a:close/>
                  <a:moveTo>
                    <a:pt x="108" y="11"/>
                  </a:moveTo>
                  <a:cubicBezTo>
                    <a:pt x="108" y="12"/>
                    <a:pt x="107" y="12"/>
                    <a:pt x="107" y="12"/>
                  </a:cubicBezTo>
                  <a:cubicBezTo>
                    <a:pt x="106" y="11"/>
                    <a:pt x="107" y="9"/>
                    <a:pt x="107" y="7"/>
                  </a:cubicBezTo>
                  <a:cubicBezTo>
                    <a:pt x="107" y="6"/>
                    <a:pt x="107" y="6"/>
                    <a:pt x="108" y="5"/>
                  </a:cubicBezTo>
                  <a:cubicBezTo>
                    <a:pt x="108" y="7"/>
                    <a:pt x="108" y="8"/>
                    <a:pt x="108" y="9"/>
                  </a:cubicBezTo>
                  <a:cubicBezTo>
                    <a:pt x="108" y="10"/>
                    <a:pt x="107" y="9"/>
                    <a:pt x="107" y="10"/>
                  </a:cubicBezTo>
                  <a:cubicBezTo>
                    <a:pt x="107" y="10"/>
                    <a:pt x="108" y="11"/>
                    <a:pt x="108" y="11"/>
                  </a:cubicBezTo>
                  <a:close/>
                  <a:moveTo>
                    <a:pt x="109" y="9"/>
                  </a:moveTo>
                  <a:cubicBezTo>
                    <a:pt x="109" y="7"/>
                    <a:pt x="108" y="6"/>
                    <a:pt x="109" y="4"/>
                  </a:cubicBezTo>
                  <a:cubicBezTo>
                    <a:pt x="110" y="5"/>
                    <a:pt x="108" y="7"/>
                    <a:pt x="109" y="7"/>
                  </a:cubicBezTo>
                  <a:cubicBezTo>
                    <a:pt x="109" y="8"/>
                    <a:pt x="109" y="9"/>
                    <a:pt x="109" y="9"/>
                  </a:cubicBezTo>
                  <a:close/>
                  <a:moveTo>
                    <a:pt x="110" y="6"/>
                  </a:moveTo>
                  <a:cubicBezTo>
                    <a:pt x="109" y="5"/>
                    <a:pt x="110" y="4"/>
                    <a:pt x="110" y="4"/>
                  </a:cubicBezTo>
                  <a:cubicBezTo>
                    <a:pt x="110" y="3"/>
                    <a:pt x="110" y="3"/>
                    <a:pt x="111" y="3"/>
                  </a:cubicBezTo>
                  <a:cubicBezTo>
                    <a:pt x="111" y="4"/>
                    <a:pt x="110" y="5"/>
                    <a:pt x="11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9" name="Freeform 54"/>
            <p:cNvSpPr>
              <a:spLocks noEditPoints="1"/>
            </p:cNvSpPr>
            <p:nvPr/>
          </p:nvSpPr>
          <p:spPr bwMode="auto">
            <a:xfrm>
              <a:off x="4451350" y="511175"/>
              <a:ext cx="3092450" cy="2387601"/>
            </a:xfrm>
            <a:custGeom>
              <a:avLst/>
              <a:gdLst>
                <a:gd name="T0" fmla="*/ 135 w 155"/>
                <a:gd name="T1" fmla="*/ 101 h 119"/>
                <a:gd name="T2" fmla="*/ 134 w 155"/>
                <a:gd name="T3" fmla="*/ 50 h 119"/>
                <a:gd name="T4" fmla="*/ 121 w 155"/>
                <a:gd name="T5" fmla="*/ 96 h 119"/>
                <a:gd name="T6" fmla="*/ 106 w 155"/>
                <a:gd name="T7" fmla="*/ 70 h 119"/>
                <a:gd name="T8" fmla="*/ 93 w 155"/>
                <a:gd name="T9" fmla="*/ 113 h 119"/>
                <a:gd name="T10" fmla="*/ 78 w 155"/>
                <a:gd name="T11" fmla="*/ 84 h 119"/>
                <a:gd name="T12" fmla="*/ 71 w 155"/>
                <a:gd name="T13" fmla="*/ 106 h 119"/>
                <a:gd name="T14" fmla="*/ 46 w 155"/>
                <a:gd name="T15" fmla="*/ 101 h 119"/>
                <a:gd name="T16" fmla="*/ 11 w 155"/>
                <a:gd name="T17" fmla="*/ 113 h 119"/>
                <a:gd name="T18" fmla="*/ 10 w 155"/>
                <a:gd name="T19" fmla="*/ 39 h 119"/>
                <a:gd name="T20" fmla="*/ 10 w 155"/>
                <a:gd name="T21" fmla="*/ 0 h 119"/>
                <a:gd name="T22" fmla="*/ 9 w 155"/>
                <a:gd name="T23" fmla="*/ 35 h 119"/>
                <a:gd name="T24" fmla="*/ 1 w 155"/>
                <a:gd name="T25" fmla="*/ 114 h 119"/>
                <a:gd name="T26" fmla="*/ 37 w 155"/>
                <a:gd name="T27" fmla="*/ 115 h 119"/>
                <a:gd name="T28" fmla="*/ 116 w 155"/>
                <a:gd name="T29" fmla="*/ 114 h 119"/>
                <a:gd name="T30" fmla="*/ 155 w 155"/>
                <a:gd name="T31" fmla="*/ 113 h 119"/>
                <a:gd name="T32" fmla="*/ 18 w 155"/>
                <a:gd name="T33" fmla="*/ 113 h 119"/>
                <a:gd name="T34" fmla="*/ 25 w 155"/>
                <a:gd name="T35" fmla="*/ 108 h 119"/>
                <a:gd name="T36" fmla="*/ 38 w 155"/>
                <a:gd name="T37" fmla="*/ 103 h 119"/>
                <a:gd name="T38" fmla="*/ 41 w 155"/>
                <a:gd name="T39" fmla="*/ 108 h 119"/>
                <a:gd name="T40" fmla="*/ 47 w 155"/>
                <a:gd name="T41" fmla="*/ 103 h 119"/>
                <a:gd name="T42" fmla="*/ 42 w 155"/>
                <a:gd name="T43" fmla="*/ 113 h 119"/>
                <a:gd name="T44" fmla="*/ 62 w 155"/>
                <a:gd name="T45" fmla="*/ 96 h 119"/>
                <a:gd name="T46" fmla="*/ 59 w 155"/>
                <a:gd name="T47" fmla="*/ 105 h 119"/>
                <a:gd name="T48" fmla="*/ 66 w 155"/>
                <a:gd name="T49" fmla="*/ 103 h 119"/>
                <a:gd name="T50" fmla="*/ 69 w 155"/>
                <a:gd name="T51" fmla="*/ 110 h 119"/>
                <a:gd name="T52" fmla="*/ 69 w 155"/>
                <a:gd name="T53" fmla="*/ 105 h 119"/>
                <a:gd name="T54" fmla="*/ 62 w 155"/>
                <a:gd name="T55" fmla="*/ 109 h 119"/>
                <a:gd name="T56" fmla="*/ 81 w 155"/>
                <a:gd name="T57" fmla="*/ 89 h 119"/>
                <a:gd name="T58" fmla="*/ 80 w 155"/>
                <a:gd name="T59" fmla="*/ 84 h 119"/>
                <a:gd name="T60" fmla="*/ 91 w 155"/>
                <a:gd name="T61" fmla="*/ 87 h 119"/>
                <a:gd name="T62" fmla="*/ 87 w 155"/>
                <a:gd name="T63" fmla="*/ 93 h 119"/>
                <a:gd name="T64" fmla="*/ 85 w 155"/>
                <a:gd name="T65" fmla="*/ 112 h 119"/>
                <a:gd name="T66" fmla="*/ 87 w 155"/>
                <a:gd name="T67" fmla="*/ 104 h 119"/>
                <a:gd name="T68" fmla="*/ 80 w 155"/>
                <a:gd name="T69" fmla="*/ 111 h 119"/>
                <a:gd name="T70" fmla="*/ 99 w 155"/>
                <a:gd name="T71" fmla="*/ 113 h 119"/>
                <a:gd name="T72" fmla="*/ 109 w 155"/>
                <a:gd name="T73" fmla="*/ 92 h 119"/>
                <a:gd name="T74" fmla="*/ 101 w 155"/>
                <a:gd name="T75" fmla="*/ 97 h 119"/>
                <a:gd name="T76" fmla="*/ 101 w 155"/>
                <a:gd name="T77" fmla="*/ 73 h 119"/>
                <a:gd name="T78" fmla="*/ 104 w 155"/>
                <a:gd name="T79" fmla="*/ 79 h 119"/>
                <a:gd name="T80" fmla="*/ 105 w 155"/>
                <a:gd name="T81" fmla="*/ 85 h 119"/>
                <a:gd name="T82" fmla="*/ 112 w 155"/>
                <a:gd name="T83" fmla="*/ 89 h 119"/>
                <a:gd name="T84" fmla="*/ 101 w 155"/>
                <a:gd name="T85" fmla="*/ 113 h 119"/>
                <a:gd name="T86" fmla="*/ 103 w 155"/>
                <a:gd name="T87" fmla="*/ 112 h 119"/>
                <a:gd name="T88" fmla="*/ 104 w 155"/>
                <a:gd name="T89" fmla="*/ 112 h 119"/>
                <a:gd name="T90" fmla="*/ 124 w 155"/>
                <a:gd name="T91" fmla="*/ 51 h 119"/>
                <a:gd name="T92" fmla="*/ 122 w 155"/>
                <a:gd name="T93" fmla="*/ 57 h 119"/>
                <a:gd name="T94" fmla="*/ 132 w 155"/>
                <a:gd name="T95" fmla="*/ 57 h 119"/>
                <a:gd name="T96" fmla="*/ 127 w 155"/>
                <a:gd name="T97" fmla="*/ 67 h 119"/>
                <a:gd name="T98" fmla="*/ 127 w 155"/>
                <a:gd name="T99" fmla="*/ 73 h 119"/>
                <a:gd name="T100" fmla="*/ 129 w 155"/>
                <a:gd name="T101" fmla="*/ 72 h 119"/>
                <a:gd name="T102" fmla="*/ 124 w 155"/>
                <a:gd name="T103" fmla="*/ 87 h 119"/>
                <a:gd name="T104" fmla="*/ 122 w 155"/>
                <a:gd name="T105" fmla="*/ 86 h 119"/>
                <a:gd name="T106" fmla="*/ 127 w 155"/>
                <a:gd name="T107" fmla="*/ 95 h 119"/>
                <a:gd name="T108" fmla="*/ 128 w 155"/>
                <a:gd name="T109" fmla="*/ 94 h 119"/>
                <a:gd name="T110" fmla="*/ 125 w 155"/>
                <a:gd name="T111" fmla="*/ 112 h 119"/>
                <a:gd name="T112" fmla="*/ 129 w 155"/>
                <a:gd name="T113" fmla="*/ 106 h 119"/>
                <a:gd name="T114" fmla="*/ 126 w 155"/>
                <a:gd name="T115" fmla="*/ 112 h 119"/>
                <a:gd name="T116" fmla="*/ 134 w 155"/>
                <a:gd name="T117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5" h="119">
                  <a:moveTo>
                    <a:pt x="153" y="112"/>
                  </a:moveTo>
                  <a:cubicBezTo>
                    <a:pt x="152" y="113"/>
                    <a:pt x="152" y="112"/>
                    <a:pt x="151" y="112"/>
                  </a:cubicBezTo>
                  <a:cubicBezTo>
                    <a:pt x="150" y="112"/>
                    <a:pt x="149" y="112"/>
                    <a:pt x="148" y="112"/>
                  </a:cubicBezTo>
                  <a:cubicBezTo>
                    <a:pt x="146" y="112"/>
                    <a:pt x="144" y="111"/>
                    <a:pt x="142" y="111"/>
                  </a:cubicBezTo>
                  <a:cubicBezTo>
                    <a:pt x="141" y="111"/>
                    <a:pt x="140" y="110"/>
                    <a:pt x="139" y="110"/>
                  </a:cubicBezTo>
                  <a:cubicBezTo>
                    <a:pt x="138" y="110"/>
                    <a:pt x="137" y="109"/>
                    <a:pt x="136" y="110"/>
                  </a:cubicBezTo>
                  <a:cubicBezTo>
                    <a:pt x="136" y="111"/>
                    <a:pt x="137" y="111"/>
                    <a:pt x="137" y="112"/>
                  </a:cubicBezTo>
                  <a:cubicBezTo>
                    <a:pt x="136" y="112"/>
                    <a:pt x="136" y="112"/>
                    <a:pt x="135" y="112"/>
                  </a:cubicBezTo>
                  <a:cubicBezTo>
                    <a:pt x="135" y="108"/>
                    <a:pt x="135" y="105"/>
                    <a:pt x="135" y="101"/>
                  </a:cubicBezTo>
                  <a:cubicBezTo>
                    <a:pt x="136" y="94"/>
                    <a:pt x="135" y="88"/>
                    <a:pt x="135" y="81"/>
                  </a:cubicBezTo>
                  <a:cubicBezTo>
                    <a:pt x="135" y="80"/>
                    <a:pt x="135" y="80"/>
                    <a:pt x="135" y="79"/>
                  </a:cubicBezTo>
                  <a:cubicBezTo>
                    <a:pt x="135" y="79"/>
                    <a:pt x="135" y="78"/>
                    <a:pt x="135" y="78"/>
                  </a:cubicBezTo>
                  <a:cubicBezTo>
                    <a:pt x="136" y="75"/>
                    <a:pt x="135" y="71"/>
                    <a:pt x="136" y="68"/>
                  </a:cubicBezTo>
                  <a:cubicBezTo>
                    <a:pt x="135" y="66"/>
                    <a:pt x="135" y="64"/>
                    <a:pt x="135" y="62"/>
                  </a:cubicBezTo>
                  <a:cubicBezTo>
                    <a:pt x="135" y="62"/>
                    <a:pt x="135" y="61"/>
                    <a:pt x="135" y="61"/>
                  </a:cubicBezTo>
                  <a:cubicBezTo>
                    <a:pt x="135" y="61"/>
                    <a:pt x="135" y="60"/>
                    <a:pt x="135" y="60"/>
                  </a:cubicBezTo>
                  <a:cubicBezTo>
                    <a:pt x="135" y="57"/>
                    <a:pt x="135" y="54"/>
                    <a:pt x="135" y="50"/>
                  </a:cubicBezTo>
                  <a:cubicBezTo>
                    <a:pt x="135" y="50"/>
                    <a:pt x="134" y="50"/>
                    <a:pt x="134" y="50"/>
                  </a:cubicBezTo>
                  <a:cubicBezTo>
                    <a:pt x="134" y="50"/>
                    <a:pt x="134" y="50"/>
                    <a:pt x="134" y="49"/>
                  </a:cubicBezTo>
                  <a:cubicBezTo>
                    <a:pt x="134" y="49"/>
                    <a:pt x="133" y="49"/>
                    <a:pt x="133" y="49"/>
                  </a:cubicBezTo>
                  <a:cubicBezTo>
                    <a:pt x="130" y="49"/>
                    <a:pt x="127" y="49"/>
                    <a:pt x="124" y="49"/>
                  </a:cubicBezTo>
                  <a:cubicBezTo>
                    <a:pt x="122" y="49"/>
                    <a:pt x="120" y="49"/>
                    <a:pt x="119" y="50"/>
                  </a:cubicBezTo>
                  <a:cubicBezTo>
                    <a:pt x="119" y="50"/>
                    <a:pt x="120" y="50"/>
                    <a:pt x="120" y="51"/>
                  </a:cubicBezTo>
                  <a:cubicBezTo>
                    <a:pt x="119" y="55"/>
                    <a:pt x="120" y="59"/>
                    <a:pt x="120" y="63"/>
                  </a:cubicBezTo>
                  <a:cubicBezTo>
                    <a:pt x="120" y="65"/>
                    <a:pt x="120" y="67"/>
                    <a:pt x="120" y="70"/>
                  </a:cubicBezTo>
                  <a:cubicBezTo>
                    <a:pt x="120" y="74"/>
                    <a:pt x="120" y="78"/>
                    <a:pt x="120" y="82"/>
                  </a:cubicBezTo>
                  <a:cubicBezTo>
                    <a:pt x="120" y="86"/>
                    <a:pt x="120" y="91"/>
                    <a:pt x="121" y="96"/>
                  </a:cubicBezTo>
                  <a:cubicBezTo>
                    <a:pt x="121" y="97"/>
                    <a:pt x="120" y="99"/>
                    <a:pt x="120" y="100"/>
                  </a:cubicBezTo>
                  <a:cubicBezTo>
                    <a:pt x="120" y="105"/>
                    <a:pt x="120" y="108"/>
                    <a:pt x="120" y="112"/>
                  </a:cubicBezTo>
                  <a:cubicBezTo>
                    <a:pt x="119" y="112"/>
                    <a:pt x="117" y="112"/>
                    <a:pt x="115" y="112"/>
                  </a:cubicBezTo>
                  <a:cubicBezTo>
                    <a:pt x="115" y="108"/>
                    <a:pt x="115" y="101"/>
                    <a:pt x="114" y="96"/>
                  </a:cubicBezTo>
                  <a:cubicBezTo>
                    <a:pt x="115" y="93"/>
                    <a:pt x="114" y="91"/>
                    <a:pt x="115" y="89"/>
                  </a:cubicBezTo>
                  <a:cubicBezTo>
                    <a:pt x="114" y="84"/>
                    <a:pt x="114" y="78"/>
                    <a:pt x="114" y="74"/>
                  </a:cubicBezTo>
                  <a:cubicBezTo>
                    <a:pt x="113" y="73"/>
                    <a:pt x="114" y="71"/>
                    <a:pt x="114" y="70"/>
                  </a:cubicBezTo>
                  <a:cubicBezTo>
                    <a:pt x="112" y="69"/>
                    <a:pt x="111" y="70"/>
                    <a:pt x="109" y="70"/>
                  </a:cubicBezTo>
                  <a:cubicBezTo>
                    <a:pt x="108" y="70"/>
                    <a:pt x="107" y="70"/>
                    <a:pt x="106" y="70"/>
                  </a:cubicBezTo>
                  <a:cubicBezTo>
                    <a:pt x="104" y="70"/>
                    <a:pt x="102" y="71"/>
                    <a:pt x="100" y="71"/>
                  </a:cubicBezTo>
                  <a:cubicBezTo>
                    <a:pt x="100" y="71"/>
                    <a:pt x="99" y="71"/>
                    <a:pt x="99" y="71"/>
                  </a:cubicBezTo>
                  <a:cubicBezTo>
                    <a:pt x="98" y="72"/>
                    <a:pt x="98" y="73"/>
                    <a:pt x="98" y="73"/>
                  </a:cubicBezTo>
                  <a:cubicBezTo>
                    <a:pt x="98" y="77"/>
                    <a:pt x="98" y="80"/>
                    <a:pt x="98" y="83"/>
                  </a:cubicBezTo>
                  <a:cubicBezTo>
                    <a:pt x="98" y="84"/>
                    <a:pt x="98" y="85"/>
                    <a:pt x="98" y="86"/>
                  </a:cubicBezTo>
                  <a:cubicBezTo>
                    <a:pt x="98" y="87"/>
                    <a:pt x="99" y="88"/>
                    <a:pt x="99" y="89"/>
                  </a:cubicBezTo>
                  <a:cubicBezTo>
                    <a:pt x="99" y="93"/>
                    <a:pt x="99" y="97"/>
                    <a:pt x="99" y="102"/>
                  </a:cubicBezTo>
                  <a:cubicBezTo>
                    <a:pt x="99" y="105"/>
                    <a:pt x="98" y="109"/>
                    <a:pt x="98" y="113"/>
                  </a:cubicBezTo>
                  <a:cubicBezTo>
                    <a:pt x="96" y="113"/>
                    <a:pt x="94" y="113"/>
                    <a:pt x="93" y="113"/>
                  </a:cubicBezTo>
                  <a:cubicBezTo>
                    <a:pt x="93" y="108"/>
                    <a:pt x="93" y="103"/>
                    <a:pt x="93" y="97"/>
                  </a:cubicBezTo>
                  <a:cubicBezTo>
                    <a:pt x="93" y="97"/>
                    <a:pt x="92" y="98"/>
                    <a:pt x="92" y="97"/>
                  </a:cubicBezTo>
                  <a:cubicBezTo>
                    <a:pt x="93" y="96"/>
                    <a:pt x="93" y="95"/>
                    <a:pt x="92" y="94"/>
                  </a:cubicBezTo>
                  <a:cubicBezTo>
                    <a:pt x="92" y="94"/>
                    <a:pt x="92" y="94"/>
                    <a:pt x="92" y="93"/>
                  </a:cubicBezTo>
                  <a:cubicBezTo>
                    <a:pt x="92" y="92"/>
                    <a:pt x="92" y="90"/>
                    <a:pt x="92" y="88"/>
                  </a:cubicBezTo>
                  <a:cubicBezTo>
                    <a:pt x="92" y="86"/>
                    <a:pt x="93" y="83"/>
                    <a:pt x="92" y="82"/>
                  </a:cubicBezTo>
                  <a:cubicBezTo>
                    <a:pt x="90" y="82"/>
                    <a:pt x="88" y="82"/>
                    <a:pt x="87" y="82"/>
                  </a:cubicBezTo>
                  <a:cubicBezTo>
                    <a:pt x="84" y="81"/>
                    <a:pt x="81" y="82"/>
                    <a:pt x="79" y="82"/>
                  </a:cubicBezTo>
                  <a:cubicBezTo>
                    <a:pt x="78" y="83"/>
                    <a:pt x="78" y="83"/>
                    <a:pt x="78" y="84"/>
                  </a:cubicBezTo>
                  <a:cubicBezTo>
                    <a:pt x="77" y="85"/>
                    <a:pt x="78" y="87"/>
                    <a:pt x="78" y="89"/>
                  </a:cubicBezTo>
                  <a:cubicBezTo>
                    <a:pt x="78" y="91"/>
                    <a:pt x="78" y="93"/>
                    <a:pt x="78" y="95"/>
                  </a:cubicBezTo>
                  <a:cubicBezTo>
                    <a:pt x="78" y="96"/>
                    <a:pt x="78" y="97"/>
                    <a:pt x="78" y="99"/>
                  </a:cubicBezTo>
                  <a:cubicBezTo>
                    <a:pt x="78" y="99"/>
                    <a:pt x="78" y="100"/>
                    <a:pt x="78" y="101"/>
                  </a:cubicBezTo>
                  <a:cubicBezTo>
                    <a:pt x="78" y="102"/>
                    <a:pt x="78" y="103"/>
                    <a:pt x="78" y="104"/>
                  </a:cubicBezTo>
                  <a:cubicBezTo>
                    <a:pt x="78" y="107"/>
                    <a:pt x="78" y="111"/>
                    <a:pt x="78" y="113"/>
                  </a:cubicBezTo>
                  <a:cubicBezTo>
                    <a:pt x="76" y="113"/>
                    <a:pt x="73" y="114"/>
                    <a:pt x="72" y="114"/>
                  </a:cubicBezTo>
                  <a:cubicBezTo>
                    <a:pt x="71" y="112"/>
                    <a:pt x="71" y="110"/>
                    <a:pt x="71" y="108"/>
                  </a:cubicBezTo>
                  <a:cubicBezTo>
                    <a:pt x="71" y="107"/>
                    <a:pt x="71" y="107"/>
                    <a:pt x="71" y="106"/>
                  </a:cubicBezTo>
                  <a:cubicBezTo>
                    <a:pt x="71" y="105"/>
                    <a:pt x="71" y="105"/>
                    <a:pt x="71" y="104"/>
                  </a:cubicBezTo>
                  <a:cubicBezTo>
                    <a:pt x="71" y="101"/>
                    <a:pt x="71" y="97"/>
                    <a:pt x="71" y="94"/>
                  </a:cubicBezTo>
                  <a:cubicBezTo>
                    <a:pt x="66" y="94"/>
                    <a:pt x="62" y="94"/>
                    <a:pt x="57" y="94"/>
                  </a:cubicBezTo>
                  <a:cubicBezTo>
                    <a:pt x="56" y="95"/>
                    <a:pt x="57" y="96"/>
                    <a:pt x="57" y="97"/>
                  </a:cubicBezTo>
                  <a:cubicBezTo>
                    <a:pt x="56" y="101"/>
                    <a:pt x="57" y="106"/>
                    <a:pt x="57" y="110"/>
                  </a:cubicBezTo>
                  <a:cubicBezTo>
                    <a:pt x="57" y="111"/>
                    <a:pt x="57" y="112"/>
                    <a:pt x="57" y="113"/>
                  </a:cubicBezTo>
                  <a:cubicBezTo>
                    <a:pt x="55" y="113"/>
                    <a:pt x="52" y="113"/>
                    <a:pt x="51" y="113"/>
                  </a:cubicBezTo>
                  <a:cubicBezTo>
                    <a:pt x="51" y="110"/>
                    <a:pt x="51" y="105"/>
                    <a:pt x="51" y="101"/>
                  </a:cubicBezTo>
                  <a:cubicBezTo>
                    <a:pt x="50" y="100"/>
                    <a:pt x="47" y="101"/>
                    <a:pt x="46" y="101"/>
                  </a:cubicBezTo>
                  <a:cubicBezTo>
                    <a:pt x="43" y="101"/>
                    <a:pt x="39" y="100"/>
                    <a:pt x="37" y="101"/>
                  </a:cubicBezTo>
                  <a:cubicBezTo>
                    <a:pt x="36" y="105"/>
                    <a:pt x="37" y="109"/>
                    <a:pt x="36" y="113"/>
                  </a:cubicBezTo>
                  <a:cubicBezTo>
                    <a:pt x="33" y="113"/>
                    <a:pt x="31" y="113"/>
                    <a:pt x="29" y="113"/>
                  </a:cubicBezTo>
                  <a:cubicBezTo>
                    <a:pt x="29" y="111"/>
                    <a:pt x="29" y="109"/>
                    <a:pt x="29" y="107"/>
                  </a:cubicBezTo>
                  <a:cubicBezTo>
                    <a:pt x="28" y="106"/>
                    <a:pt x="27" y="106"/>
                    <a:pt x="26" y="106"/>
                  </a:cubicBezTo>
                  <a:cubicBezTo>
                    <a:pt x="24" y="106"/>
                    <a:pt x="23" y="106"/>
                    <a:pt x="22" y="106"/>
                  </a:cubicBezTo>
                  <a:cubicBezTo>
                    <a:pt x="20" y="106"/>
                    <a:pt x="18" y="106"/>
                    <a:pt x="16" y="107"/>
                  </a:cubicBezTo>
                  <a:cubicBezTo>
                    <a:pt x="16" y="109"/>
                    <a:pt x="16" y="112"/>
                    <a:pt x="16" y="114"/>
                  </a:cubicBezTo>
                  <a:cubicBezTo>
                    <a:pt x="14" y="114"/>
                    <a:pt x="13" y="114"/>
                    <a:pt x="11" y="113"/>
                  </a:cubicBezTo>
                  <a:cubicBezTo>
                    <a:pt x="11" y="112"/>
                    <a:pt x="11" y="110"/>
                    <a:pt x="11" y="108"/>
                  </a:cubicBezTo>
                  <a:cubicBezTo>
                    <a:pt x="11" y="104"/>
                    <a:pt x="11" y="102"/>
                    <a:pt x="11" y="99"/>
                  </a:cubicBezTo>
                  <a:cubicBezTo>
                    <a:pt x="11" y="95"/>
                    <a:pt x="11" y="90"/>
                    <a:pt x="11" y="87"/>
                  </a:cubicBezTo>
                  <a:cubicBezTo>
                    <a:pt x="11" y="86"/>
                    <a:pt x="11" y="85"/>
                    <a:pt x="11" y="84"/>
                  </a:cubicBezTo>
                  <a:cubicBezTo>
                    <a:pt x="11" y="83"/>
                    <a:pt x="10" y="82"/>
                    <a:pt x="10" y="81"/>
                  </a:cubicBezTo>
                  <a:cubicBezTo>
                    <a:pt x="10" y="78"/>
                    <a:pt x="11" y="75"/>
                    <a:pt x="10" y="72"/>
                  </a:cubicBezTo>
                  <a:cubicBezTo>
                    <a:pt x="10" y="70"/>
                    <a:pt x="10" y="67"/>
                    <a:pt x="10" y="65"/>
                  </a:cubicBezTo>
                  <a:cubicBezTo>
                    <a:pt x="10" y="58"/>
                    <a:pt x="11" y="51"/>
                    <a:pt x="10" y="44"/>
                  </a:cubicBezTo>
                  <a:cubicBezTo>
                    <a:pt x="10" y="42"/>
                    <a:pt x="10" y="41"/>
                    <a:pt x="10" y="39"/>
                  </a:cubicBezTo>
                  <a:cubicBezTo>
                    <a:pt x="10" y="36"/>
                    <a:pt x="10" y="33"/>
                    <a:pt x="10" y="30"/>
                  </a:cubicBezTo>
                  <a:cubicBezTo>
                    <a:pt x="10" y="28"/>
                    <a:pt x="10" y="26"/>
                    <a:pt x="10" y="24"/>
                  </a:cubicBezTo>
                  <a:cubicBezTo>
                    <a:pt x="10" y="22"/>
                    <a:pt x="10" y="20"/>
                    <a:pt x="10" y="18"/>
                  </a:cubicBezTo>
                  <a:cubicBezTo>
                    <a:pt x="11" y="18"/>
                    <a:pt x="11" y="19"/>
                    <a:pt x="12" y="19"/>
                  </a:cubicBezTo>
                  <a:cubicBezTo>
                    <a:pt x="12" y="18"/>
                    <a:pt x="12" y="15"/>
                    <a:pt x="11" y="14"/>
                  </a:cubicBezTo>
                  <a:cubicBezTo>
                    <a:pt x="12" y="14"/>
                    <a:pt x="11" y="13"/>
                    <a:pt x="12" y="13"/>
                  </a:cubicBezTo>
                  <a:cubicBezTo>
                    <a:pt x="11" y="11"/>
                    <a:pt x="11" y="9"/>
                    <a:pt x="11" y="7"/>
                  </a:cubicBezTo>
                  <a:cubicBezTo>
                    <a:pt x="11" y="6"/>
                    <a:pt x="10" y="4"/>
                    <a:pt x="10" y="2"/>
                  </a:cubicBezTo>
                  <a:cubicBezTo>
                    <a:pt x="10" y="1"/>
                    <a:pt x="11" y="1"/>
                    <a:pt x="10" y="0"/>
                  </a:cubicBez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4"/>
                    <a:pt x="9" y="5"/>
                  </a:cubicBezTo>
                  <a:cubicBezTo>
                    <a:pt x="9" y="9"/>
                    <a:pt x="8" y="14"/>
                    <a:pt x="8" y="17"/>
                  </a:cubicBezTo>
                  <a:cubicBezTo>
                    <a:pt x="7" y="17"/>
                    <a:pt x="7" y="18"/>
                    <a:pt x="7" y="19"/>
                  </a:cubicBezTo>
                  <a:cubicBezTo>
                    <a:pt x="8" y="19"/>
                    <a:pt x="8" y="18"/>
                    <a:pt x="9" y="18"/>
                  </a:cubicBezTo>
                  <a:cubicBezTo>
                    <a:pt x="9" y="19"/>
                    <a:pt x="9" y="21"/>
                    <a:pt x="9" y="22"/>
                  </a:cubicBezTo>
                  <a:cubicBezTo>
                    <a:pt x="9" y="23"/>
                    <a:pt x="9" y="24"/>
                    <a:pt x="9" y="26"/>
                  </a:cubicBezTo>
                  <a:cubicBezTo>
                    <a:pt x="9" y="27"/>
                    <a:pt x="9" y="29"/>
                    <a:pt x="9" y="30"/>
                  </a:cubicBezTo>
                  <a:cubicBezTo>
                    <a:pt x="9" y="31"/>
                    <a:pt x="9" y="33"/>
                    <a:pt x="9" y="35"/>
                  </a:cubicBezTo>
                  <a:cubicBezTo>
                    <a:pt x="9" y="36"/>
                    <a:pt x="9" y="38"/>
                    <a:pt x="9" y="40"/>
                  </a:cubicBezTo>
                  <a:cubicBezTo>
                    <a:pt x="9" y="49"/>
                    <a:pt x="9" y="59"/>
                    <a:pt x="9" y="67"/>
                  </a:cubicBezTo>
                  <a:cubicBezTo>
                    <a:pt x="8" y="70"/>
                    <a:pt x="9" y="73"/>
                    <a:pt x="9" y="75"/>
                  </a:cubicBezTo>
                  <a:cubicBezTo>
                    <a:pt x="8" y="79"/>
                    <a:pt x="9" y="83"/>
                    <a:pt x="9" y="87"/>
                  </a:cubicBezTo>
                  <a:cubicBezTo>
                    <a:pt x="9" y="89"/>
                    <a:pt x="9" y="90"/>
                    <a:pt x="9" y="92"/>
                  </a:cubicBezTo>
                  <a:cubicBezTo>
                    <a:pt x="9" y="99"/>
                    <a:pt x="9" y="107"/>
                    <a:pt x="9" y="113"/>
                  </a:cubicBezTo>
                  <a:cubicBezTo>
                    <a:pt x="7" y="114"/>
                    <a:pt x="5" y="113"/>
                    <a:pt x="4" y="113"/>
                  </a:cubicBezTo>
                  <a:cubicBezTo>
                    <a:pt x="3" y="114"/>
                    <a:pt x="3" y="114"/>
                    <a:pt x="2" y="114"/>
                  </a:cubicBezTo>
                  <a:cubicBezTo>
                    <a:pt x="2" y="114"/>
                    <a:pt x="1" y="114"/>
                    <a:pt x="1" y="114"/>
                  </a:cubicBezTo>
                  <a:cubicBezTo>
                    <a:pt x="1" y="115"/>
                    <a:pt x="0" y="115"/>
                    <a:pt x="0" y="116"/>
                  </a:cubicBezTo>
                  <a:cubicBezTo>
                    <a:pt x="1" y="116"/>
                    <a:pt x="1" y="116"/>
                    <a:pt x="2" y="115"/>
                  </a:cubicBezTo>
                  <a:cubicBezTo>
                    <a:pt x="2" y="116"/>
                    <a:pt x="2" y="116"/>
                    <a:pt x="3" y="116"/>
                  </a:cubicBezTo>
                  <a:cubicBezTo>
                    <a:pt x="5" y="116"/>
                    <a:pt x="7" y="116"/>
                    <a:pt x="9" y="116"/>
                  </a:cubicBezTo>
                  <a:cubicBezTo>
                    <a:pt x="9" y="117"/>
                    <a:pt x="9" y="117"/>
                    <a:pt x="9" y="119"/>
                  </a:cubicBezTo>
                  <a:cubicBezTo>
                    <a:pt x="10" y="119"/>
                    <a:pt x="10" y="119"/>
                    <a:pt x="11" y="119"/>
                  </a:cubicBezTo>
                  <a:cubicBezTo>
                    <a:pt x="11" y="118"/>
                    <a:pt x="11" y="117"/>
                    <a:pt x="11" y="116"/>
                  </a:cubicBezTo>
                  <a:cubicBezTo>
                    <a:pt x="17" y="115"/>
                    <a:pt x="22" y="115"/>
                    <a:pt x="27" y="115"/>
                  </a:cubicBezTo>
                  <a:cubicBezTo>
                    <a:pt x="31" y="115"/>
                    <a:pt x="34" y="115"/>
                    <a:pt x="37" y="115"/>
                  </a:cubicBezTo>
                  <a:cubicBezTo>
                    <a:pt x="39" y="115"/>
                    <a:pt x="41" y="115"/>
                    <a:pt x="43" y="115"/>
                  </a:cubicBezTo>
                  <a:cubicBezTo>
                    <a:pt x="47" y="115"/>
                    <a:pt x="51" y="115"/>
                    <a:pt x="54" y="115"/>
                  </a:cubicBezTo>
                  <a:cubicBezTo>
                    <a:pt x="56" y="115"/>
                    <a:pt x="57" y="115"/>
                    <a:pt x="58" y="115"/>
                  </a:cubicBezTo>
                  <a:cubicBezTo>
                    <a:pt x="65" y="115"/>
                    <a:pt x="71" y="115"/>
                    <a:pt x="77" y="114"/>
                  </a:cubicBezTo>
                  <a:cubicBezTo>
                    <a:pt x="78" y="115"/>
                    <a:pt x="81" y="115"/>
                    <a:pt x="83" y="114"/>
                  </a:cubicBezTo>
                  <a:cubicBezTo>
                    <a:pt x="84" y="115"/>
                    <a:pt x="84" y="114"/>
                    <a:pt x="85" y="114"/>
                  </a:cubicBezTo>
                  <a:cubicBezTo>
                    <a:pt x="86" y="114"/>
                    <a:pt x="86" y="115"/>
                    <a:pt x="87" y="115"/>
                  </a:cubicBezTo>
                  <a:cubicBezTo>
                    <a:pt x="88" y="115"/>
                    <a:pt x="89" y="114"/>
                    <a:pt x="90" y="114"/>
                  </a:cubicBezTo>
                  <a:cubicBezTo>
                    <a:pt x="99" y="115"/>
                    <a:pt x="107" y="114"/>
                    <a:pt x="116" y="114"/>
                  </a:cubicBezTo>
                  <a:cubicBezTo>
                    <a:pt x="119" y="114"/>
                    <a:pt x="121" y="114"/>
                    <a:pt x="124" y="113"/>
                  </a:cubicBezTo>
                  <a:cubicBezTo>
                    <a:pt x="126" y="114"/>
                    <a:pt x="129" y="113"/>
                    <a:pt x="131" y="113"/>
                  </a:cubicBezTo>
                  <a:cubicBezTo>
                    <a:pt x="132" y="113"/>
                    <a:pt x="134" y="113"/>
                    <a:pt x="136" y="113"/>
                  </a:cubicBezTo>
                  <a:cubicBezTo>
                    <a:pt x="136" y="114"/>
                    <a:pt x="135" y="114"/>
                    <a:pt x="135" y="115"/>
                  </a:cubicBezTo>
                  <a:cubicBezTo>
                    <a:pt x="137" y="115"/>
                    <a:pt x="140" y="115"/>
                    <a:pt x="143" y="114"/>
                  </a:cubicBezTo>
                  <a:cubicBezTo>
                    <a:pt x="144" y="114"/>
                    <a:pt x="145" y="114"/>
                    <a:pt x="147" y="114"/>
                  </a:cubicBezTo>
                  <a:cubicBezTo>
                    <a:pt x="148" y="114"/>
                    <a:pt x="150" y="113"/>
                    <a:pt x="151" y="114"/>
                  </a:cubicBezTo>
                  <a:cubicBezTo>
                    <a:pt x="152" y="114"/>
                    <a:pt x="153" y="114"/>
                    <a:pt x="153" y="113"/>
                  </a:cubicBezTo>
                  <a:cubicBezTo>
                    <a:pt x="154" y="113"/>
                    <a:pt x="155" y="114"/>
                    <a:pt x="155" y="113"/>
                  </a:cubicBezTo>
                  <a:cubicBezTo>
                    <a:pt x="155" y="112"/>
                    <a:pt x="154" y="113"/>
                    <a:pt x="153" y="112"/>
                  </a:cubicBezTo>
                  <a:close/>
                  <a:moveTo>
                    <a:pt x="10" y="11"/>
                  </a:moveTo>
                  <a:cubicBezTo>
                    <a:pt x="11" y="12"/>
                    <a:pt x="10" y="13"/>
                    <a:pt x="11" y="14"/>
                  </a:cubicBezTo>
                  <a:cubicBezTo>
                    <a:pt x="10" y="13"/>
                    <a:pt x="10" y="12"/>
                    <a:pt x="10" y="11"/>
                  </a:cubicBezTo>
                  <a:close/>
                  <a:moveTo>
                    <a:pt x="18" y="108"/>
                  </a:moveTo>
                  <a:cubicBezTo>
                    <a:pt x="19" y="107"/>
                    <a:pt x="20" y="108"/>
                    <a:pt x="21" y="107"/>
                  </a:cubicBezTo>
                  <a:cubicBezTo>
                    <a:pt x="20" y="109"/>
                    <a:pt x="19" y="110"/>
                    <a:pt x="18" y="111"/>
                  </a:cubicBezTo>
                  <a:cubicBezTo>
                    <a:pt x="18" y="110"/>
                    <a:pt x="18" y="109"/>
                    <a:pt x="18" y="108"/>
                  </a:cubicBezTo>
                  <a:close/>
                  <a:moveTo>
                    <a:pt x="18" y="113"/>
                  </a:moveTo>
                  <a:cubicBezTo>
                    <a:pt x="18" y="113"/>
                    <a:pt x="18" y="113"/>
                    <a:pt x="18" y="112"/>
                  </a:cubicBezTo>
                  <a:cubicBezTo>
                    <a:pt x="18" y="112"/>
                    <a:pt x="18" y="112"/>
                    <a:pt x="19" y="112"/>
                  </a:cubicBezTo>
                  <a:cubicBezTo>
                    <a:pt x="19" y="111"/>
                    <a:pt x="20" y="110"/>
                    <a:pt x="20" y="109"/>
                  </a:cubicBezTo>
                  <a:cubicBezTo>
                    <a:pt x="21" y="109"/>
                    <a:pt x="21" y="108"/>
                    <a:pt x="22" y="108"/>
                  </a:cubicBezTo>
                  <a:cubicBezTo>
                    <a:pt x="23" y="108"/>
                    <a:pt x="23" y="108"/>
                    <a:pt x="24" y="108"/>
                  </a:cubicBezTo>
                  <a:cubicBezTo>
                    <a:pt x="24" y="109"/>
                    <a:pt x="22" y="111"/>
                    <a:pt x="20" y="112"/>
                  </a:cubicBezTo>
                  <a:cubicBezTo>
                    <a:pt x="20" y="113"/>
                    <a:pt x="19" y="114"/>
                    <a:pt x="18" y="113"/>
                  </a:cubicBezTo>
                  <a:close/>
                  <a:moveTo>
                    <a:pt x="21" y="113"/>
                  </a:moveTo>
                  <a:cubicBezTo>
                    <a:pt x="22" y="111"/>
                    <a:pt x="24" y="110"/>
                    <a:pt x="25" y="108"/>
                  </a:cubicBezTo>
                  <a:cubicBezTo>
                    <a:pt x="26" y="108"/>
                    <a:pt x="26" y="107"/>
                    <a:pt x="27" y="108"/>
                  </a:cubicBezTo>
                  <a:cubicBezTo>
                    <a:pt x="27" y="108"/>
                    <a:pt x="27" y="109"/>
                    <a:pt x="27" y="109"/>
                  </a:cubicBezTo>
                  <a:cubicBezTo>
                    <a:pt x="26" y="111"/>
                    <a:pt x="25" y="112"/>
                    <a:pt x="24" y="113"/>
                  </a:cubicBezTo>
                  <a:cubicBezTo>
                    <a:pt x="23" y="113"/>
                    <a:pt x="22" y="113"/>
                    <a:pt x="21" y="113"/>
                  </a:cubicBezTo>
                  <a:close/>
                  <a:moveTo>
                    <a:pt x="27" y="113"/>
                  </a:moveTo>
                  <a:cubicBezTo>
                    <a:pt x="26" y="113"/>
                    <a:pt x="26" y="113"/>
                    <a:pt x="25" y="113"/>
                  </a:cubicBezTo>
                  <a:cubicBezTo>
                    <a:pt x="25" y="112"/>
                    <a:pt x="26" y="111"/>
                    <a:pt x="27" y="110"/>
                  </a:cubicBezTo>
                  <a:cubicBezTo>
                    <a:pt x="28" y="111"/>
                    <a:pt x="27" y="112"/>
                    <a:pt x="27" y="113"/>
                  </a:cubicBezTo>
                  <a:close/>
                  <a:moveTo>
                    <a:pt x="38" y="103"/>
                  </a:moveTo>
                  <a:cubicBezTo>
                    <a:pt x="39" y="103"/>
                    <a:pt x="40" y="103"/>
                    <a:pt x="41" y="102"/>
                  </a:cubicBezTo>
                  <a:cubicBezTo>
                    <a:pt x="40" y="104"/>
                    <a:pt x="39" y="105"/>
                    <a:pt x="38" y="106"/>
                  </a:cubicBezTo>
                  <a:cubicBezTo>
                    <a:pt x="38" y="105"/>
                    <a:pt x="38" y="104"/>
                    <a:pt x="38" y="103"/>
                  </a:cubicBezTo>
                  <a:close/>
                  <a:moveTo>
                    <a:pt x="38" y="108"/>
                  </a:moveTo>
                  <a:cubicBezTo>
                    <a:pt x="38" y="107"/>
                    <a:pt x="39" y="106"/>
                    <a:pt x="39" y="106"/>
                  </a:cubicBezTo>
                  <a:cubicBezTo>
                    <a:pt x="39" y="106"/>
                    <a:pt x="39" y="106"/>
                    <a:pt x="39" y="106"/>
                  </a:cubicBezTo>
                  <a:cubicBezTo>
                    <a:pt x="40" y="104"/>
                    <a:pt x="41" y="103"/>
                    <a:pt x="42" y="102"/>
                  </a:cubicBezTo>
                  <a:cubicBezTo>
                    <a:pt x="43" y="102"/>
                    <a:pt x="45" y="102"/>
                    <a:pt x="45" y="103"/>
                  </a:cubicBezTo>
                  <a:cubicBezTo>
                    <a:pt x="44" y="105"/>
                    <a:pt x="42" y="106"/>
                    <a:pt x="41" y="108"/>
                  </a:cubicBezTo>
                  <a:cubicBezTo>
                    <a:pt x="40" y="109"/>
                    <a:pt x="40" y="111"/>
                    <a:pt x="38" y="111"/>
                  </a:cubicBezTo>
                  <a:cubicBezTo>
                    <a:pt x="38" y="110"/>
                    <a:pt x="38" y="108"/>
                    <a:pt x="38" y="108"/>
                  </a:cubicBezTo>
                  <a:close/>
                  <a:moveTo>
                    <a:pt x="41" y="113"/>
                  </a:moveTo>
                  <a:cubicBezTo>
                    <a:pt x="40" y="113"/>
                    <a:pt x="39" y="113"/>
                    <a:pt x="38" y="113"/>
                  </a:cubicBezTo>
                  <a:cubicBezTo>
                    <a:pt x="38" y="112"/>
                    <a:pt x="38" y="113"/>
                    <a:pt x="38" y="113"/>
                  </a:cubicBezTo>
                  <a:cubicBezTo>
                    <a:pt x="39" y="112"/>
                    <a:pt x="39" y="111"/>
                    <a:pt x="40" y="110"/>
                  </a:cubicBezTo>
                  <a:cubicBezTo>
                    <a:pt x="42" y="109"/>
                    <a:pt x="42" y="107"/>
                    <a:pt x="44" y="106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45" y="104"/>
                    <a:pt x="46" y="103"/>
                    <a:pt x="47" y="103"/>
                  </a:cubicBezTo>
                  <a:cubicBezTo>
                    <a:pt x="48" y="103"/>
                    <a:pt x="48" y="103"/>
                    <a:pt x="49" y="103"/>
                  </a:cubicBezTo>
                  <a:cubicBezTo>
                    <a:pt x="47" y="106"/>
                    <a:pt x="44" y="108"/>
                    <a:pt x="43" y="111"/>
                  </a:cubicBezTo>
                  <a:cubicBezTo>
                    <a:pt x="42" y="111"/>
                    <a:pt x="42" y="112"/>
                    <a:pt x="41" y="113"/>
                  </a:cubicBezTo>
                  <a:close/>
                  <a:moveTo>
                    <a:pt x="49" y="113"/>
                  </a:moveTo>
                  <a:cubicBezTo>
                    <a:pt x="48" y="113"/>
                    <a:pt x="47" y="113"/>
                    <a:pt x="46" y="113"/>
                  </a:cubicBezTo>
                  <a:cubicBezTo>
                    <a:pt x="47" y="112"/>
                    <a:pt x="48" y="111"/>
                    <a:pt x="49" y="110"/>
                  </a:cubicBezTo>
                  <a:cubicBezTo>
                    <a:pt x="49" y="111"/>
                    <a:pt x="49" y="112"/>
                    <a:pt x="49" y="113"/>
                  </a:cubicBezTo>
                  <a:close/>
                  <a:moveTo>
                    <a:pt x="45" y="113"/>
                  </a:moveTo>
                  <a:cubicBezTo>
                    <a:pt x="44" y="113"/>
                    <a:pt x="43" y="113"/>
                    <a:pt x="42" y="113"/>
                  </a:cubicBezTo>
                  <a:cubicBezTo>
                    <a:pt x="42" y="112"/>
                    <a:pt x="44" y="111"/>
                    <a:pt x="44" y="109"/>
                  </a:cubicBezTo>
                  <a:cubicBezTo>
                    <a:pt x="44" y="109"/>
                    <a:pt x="44" y="109"/>
                    <a:pt x="45" y="109"/>
                  </a:cubicBezTo>
                  <a:cubicBezTo>
                    <a:pt x="46" y="108"/>
                    <a:pt x="47" y="106"/>
                    <a:pt x="49" y="105"/>
                  </a:cubicBezTo>
                  <a:cubicBezTo>
                    <a:pt x="49" y="106"/>
                    <a:pt x="49" y="108"/>
                    <a:pt x="49" y="108"/>
                  </a:cubicBezTo>
                  <a:cubicBezTo>
                    <a:pt x="48" y="110"/>
                    <a:pt x="47" y="111"/>
                    <a:pt x="45" y="113"/>
                  </a:cubicBezTo>
                  <a:close/>
                  <a:moveTo>
                    <a:pt x="62" y="96"/>
                  </a:moveTo>
                  <a:cubicBezTo>
                    <a:pt x="61" y="97"/>
                    <a:pt x="60" y="99"/>
                    <a:pt x="59" y="100"/>
                  </a:cubicBezTo>
                  <a:cubicBezTo>
                    <a:pt x="59" y="98"/>
                    <a:pt x="59" y="98"/>
                    <a:pt x="59" y="97"/>
                  </a:cubicBezTo>
                  <a:cubicBezTo>
                    <a:pt x="59" y="96"/>
                    <a:pt x="61" y="97"/>
                    <a:pt x="62" y="96"/>
                  </a:cubicBezTo>
                  <a:close/>
                  <a:moveTo>
                    <a:pt x="59" y="100"/>
                  </a:moveTo>
                  <a:cubicBezTo>
                    <a:pt x="59" y="100"/>
                    <a:pt x="60" y="100"/>
                    <a:pt x="60" y="100"/>
                  </a:cubicBezTo>
                  <a:cubicBezTo>
                    <a:pt x="61" y="99"/>
                    <a:pt x="62" y="97"/>
                    <a:pt x="63" y="96"/>
                  </a:cubicBezTo>
                  <a:cubicBezTo>
                    <a:pt x="64" y="96"/>
                    <a:pt x="66" y="96"/>
                    <a:pt x="66" y="96"/>
                  </a:cubicBezTo>
                  <a:cubicBezTo>
                    <a:pt x="67" y="96"/>
                    <a:pt x="66" y="96"/>
                    <a:pt x="66" y="97"/>
                  </a:cubicBezTo>
                  <a:cubicBezTo>
                    <a:pt x="66" y="97"/>
                    <a:pt x="65" y="98"/>
                    <a:pt x="65" y="99"/>
                  </a:cubicBezTo>
                  <a:cubicBezTo>
                    <a:pt x="65" y="99"/>
                    <a:pt x="64" y="99"/>
                    <a:pt x="64" y="100"/>
                  </a:cubicBezTo>
                  <a:cubicBezTo>
                    <a:pt x="63" y="101"/>
                    <a:pt x="62" y="102"/>
                    <a:pt x="61" y="103"/>
                  </a:cubicBezTo>
                  <a:cubicBezTo>
                    <a:pt x="60" y="103"/>
                    <a:pt x="60" y="105"/>
                    <a:pt x="59" y="105"/>
                  </a:cubicBezTo>
                  <a:cubicBezTo>
                    <a:pt x="59" y="104"/>
                    <a:pt x="59" y="103"/>
                    <a:pt x="59" y="102"/>
                  </a:cubicBezTo>
                  <a:cubicBezTo>
                    <a:pt x="59" y="101"/>
                    <a:pt x="59" y="101"/>
                    <a:pt x="59" y="100"/>
                  </a:cubicBezTo>
                  <a:close/>
                  <a:moveTo>
                    <a:pt x="59" y="106"/>
                  </a:move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2" y="103"/>
                    <a:pt x="64" y="101"/>
                    <a:pt x="66" y="98"/>
                  </a:cubicBezTo>
                  <a:cubicBezTo>
                    <a:pt x="67" y="98"/>
                    <a:pt x="67" y="95"/>
                    <a:pt x="69" y="96"/>
                  </a:cubicBezTo>
                  <a:cubicBezTo>
                    <a:pt x="70" y="100"/>
                    <a:pt x="67" y="101"/>
                    <a:pt x="66" y="103"/>
                  </a:cubicBezTo>
                  <a:cubicBezTo>
                    <a:pt x="65" y="104"/>
                    <a:pt x="64" y="104"/>
                    <a:pt x="64" y="105"/>
                  </a:cubicBezTo>
                  <a:cubicBezTo>
                    <a:pt x="62" y="107"/>
                    <a:pt x="61" y="109"/>
                    <a:pt x="60" y="110"/>
                  </a:cubicBezTo>
                  <a:cubicBezTo>
                    <a:pt x="60" y="111"/>
                    <a:pt x="60" y="111"/>
                    <a:pt x="59" y="111"/>
                  </a:cubicBezTo>
                  <a:cubicBezTo>
                    <a:pt x="59" y="110"/>
                    <a:pt x="59" y="108"/>
                    <a:pt x="59" y="106"/>
                  </a:cubicBezTo>
                  <a:close/>
                  <a:moveTo>
                    <a:pt x="69" y="114"/>
                  </a:moveTo>
                  <a:cubicBezTo>
                    <a:pt x="68" y="114"/>
                    <a:pt x="67" y="114"/>
                    <a:pt x="66" y="114"/>
                  </a:cubicBezTo>
                  <a:cubicBezTo>
                    <a:pt x="66" y="113"/>
                    <a:pt x="67" y="113"/>
                    <a:pt x="67" y="111"/>
                  </a:cubicBezTo>
                  <a:cubicBezTo>
                    <a:pt x="68" y="112"/>
                    <a:pt x="68" y="110"/>
                    <a:pt x="68" y="110"/>
                  </a:cubicBezTo>
                  <a:cubicBezTo>
                    <a:pt x="68" y="110"/>
                    <a:pt x="69" y="110"/>
                    <a:pt x="69" y="110"/>
                  </a:cubicBezTo>
                  <a:cubicBezTo>
                    <a:pt x="69" y="111"/>
                    <a:pt x="69" y="112"/>
                    <a:pt x="69" y="114"/>
                  </a:cubicBezTo>
                  <a:close/>
                  <a:moveTo>
                    <a:pt x="69" y="109"/>
                  </a:moveTo>
                  <a:cubicBezTo>
                    <a:pt x="68" y="110"/>
                    <a:pt x="66" y="112"/>
                    <a:pt x="65" y="114"/>
                  </a:cubicBezTo>
                  <a:cubicBezTo>
                    <a:pt x="64" y="114"/>
                    <a:pt x="63" y="114"/>
                    <a:pt x="62" y="113"/>
                  </a:cubicBezTo>
                  <a:cubicBezTo>
                    <a:pt x="62" y="112"/>
                    <a:pt x="63" y="112"/>
                    <a:pt x="63" y="111"/>
                  </a:cubicBezTo>
                  <a:cubicBezTo>
                    <a:pt x="63" y="111"/>
                    <a:pt x="63" y="111"/>
                    <a:pt x="64" y="111"/>
                  </a:cubicBezTo>
                  <a:cubicBezTo>
                    <a:pt x="65" y="109"/>
                    <a:pt x="67" y="108"/>
                    <a:pt x="68" y="106"/>
                  </a:cubicBezTo>
                  <a:cubicBezTo>
                    <a:pt x="68" y="106"/>
                    <a:pt x="69" y="106"/>
                    <a:pt x="69" y="105"/>
                  </a:cubicBezTo>
                  <a:cubicBezTo>
                    <a:pt x="69" y="105"/>
                    <a:pt x="69" y="105"/>
                    <a:pt x="69" y="105"/>
                  </a:cubicBezTo>
                  <a:cubicBezTo>
                    <a:pt x="69" y="107"/>
                    <a:pt x="69" y="107"/>
                    <a:pt x="69" y="109"/>
                  </a:cubicBezTo>
                  <a:close/>
                  <a:moveTo>
                    <a:pt x="69" y="103"/>
                  </a:moveTo>
                  <a:cubicBezTo>
                    <a:pt x="69" y="106"/>
                    <a:pt x="65" y="107"/>
                    <a:pt x="64" y="110"/>
                  </a:cubicBezTo>
                  <a:cubicBezTo>
                    <a:pt x="63" y="111"/>
                    <a:pt x="62" y="112"/>
                    <a:pt x="61" y="114"/>
                  </a:cubicBezTo>
                  <a:cubicBezTo>
                    <a:pt x="60" y="114"/>
                    <a:pt x="60" y="114"/>
                    <a:pt x="59" y="113"/>
                  </a:cubicBezTo>
                  <a:cubicBezTo>
                    <a:pt x="59" y="113"/>
                    <a:pt x="59" y="113"/>
                    <a:pt x="59" y="112"/>
                  </a:cubicBezTo>
                  <a:cubicBezTo>
                    <a:pt x="59" y="112"/>
                    <a:pt x="60" y="112"/>
                    <a:pt x="60" y="112"/>
                  </a:cubicBezTo>
                  <a:cubicBezTo>
                    <a:pt x="60" y="112"/>
                    <a:pt x="60" y="112"/>
                    <a:pt x="60" y="111"/>
                  </a:cubicBezTo>
                  <a:cubicBezTo>
                    <a:pt x="61" y="111"/>
                    <a:pt x="61" y="109"/>
                    <a:pt x="62" y="109"/>
                  </a:cubicBezTo>
                  <a:cubicBezTo>
                    <a:pt x="63" y="107"/>
                    <a:pt x="64" y="106"/>
                    <a:pt x="65" y="104"/>
                  </a:cubicBezTo>
                  <a:cubicBezTo>
                    <a:pt x="66" y="104"/>
                    <a:pt x="67" y="103"/>
                    <a:pt x="67" y="102"/>
                  </a:cubicBezTo>
                  <a:cubicBezTo>
                    <a:pt x="68" y="102"/>
                    <a:pt x="68" y="101"/>
                    <a:pt x="69" y="100"/>
                  </a:cubicBezTo>
                  <a:cubicBezTo>
                    <a:pt x="69" y="101"/>
                    <a:pt x="70" y="102"/>
                    <a:pt x="69" y="103"/>
                  </a:cubicBezTo>
                  <a:close/>
                  <a:moveTo>
                    <a:pt x="80" y="84"/>
                  </a:moveTo>
                  <a:cubicBezTo>
                    <a:pt x="81" y="84"/>
                    <a:pt x="82" y="84"/>
                    <a:pt x="83" y="84"/>
                  </a:cubicBezTo>
                  <a:cubicBezTo>
                    <a:pt x="83" y="85"/>
                    <a:pt x="82" y="86"/>
                    <a:pt x="82" y="86"/>
                  </a:cubicBezTo>
                  <a:cubicBezTo>
                    <a:pt x="81" y="87"/>
                    <a:pt x="80" y="88"/>
                    <a:pt x="80" y="89"/>
                  </a:cubicBezTo>
                  <a:cubicBezTo>
                    <a:pt x="80" y="89"/>
                    <a:pt x="80" y="89"/>
                    <a:pt x="81" y="89"/>
                  </a:cubicBezTo>
                  <a:cubicBezTo>
                    <a:pt x="81" y="89"/>
                    <a:pt x="81" y="89"/>
                    <a:pt x="81" y="88"/>
                  </a:cubicBezTo>
                  <a:cubicBezTo>
                    <a:pt x="82" y="87"/>
                    <a:pt x="83" y="85"/>
                    <a:pt x="84" y="84"/>
                  </a:cubicBezTo>
                  <a:cubicBezTo>
                    <a:pt x="85" y="84"/>
                    <a:pt x="86" y="84"/>
                    <a:pt x="87" y="84"/>
                  </a:cubicBezTo>
                  <a:cubicBezTo>
                    <a:pt x="86" y="86"/>
                    <a:pt x="83" y="89"/>
                    <a:pt x="81" y="92"/>
                  </a:cubicBezTo>
                  <a:cubicBezTo>
                    <a:pt x="81" y="92"/>
                    <a:pt x="81" y="92"/>
                    <a:pt x="81" y="93"/>
                  </a:cubicBezTo>
                  <a:cubicBezTo>
                    <a:pt x="80" y="93"/>
                    <a:pt x="81" y="93"/>
                    <a:pt x="80" y="94"/>
                  </a:cubicBezTo>
                  <a:cubicBezTo>
                    <a:pt x="79" y="93"/>
                    <a:pt x="80" y="91"/>
                    <a:pt x="80" y="90"/>
                  </a:cubicBezTo>
                  <a:cubicBezTo>
                    <a:pt x="80" y="89"/>
                    <a:pt x="79" y="89"/>
                    <a:pt x="79" y="88"/>
                  </a:cubicBezTo>
                  <a:cubicBezTo>
                    <a:pt x="79" y="86"/>
                    <a:pt x="80" y="85"/>
                    <a:pt x="80" y="84"/>
                  </a:cubicBezTo>
                  <a:close/>
                  <a:moveTo>
                    <a:pt x="80" y="100"/>
                  </a:moveTo>
                  <a:cubicBezTo>
                    <a:pt x="79" y="99"/>
                    <a:pt x="80" y="97"/>
                    <a:pt x="80" y="96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94"/>
                    <a:pt x="81" y="94"/>
                    <a:pt x="80" y="94"/>
                  </a:cubicBezTo>
                  <a:cubicBezTo>
                    <a:pt x="81" y="94"/>
                    <a:pt x="81" y="93"/>
                    <a:pt x="81" y="92"/>
                  </a:cubicBezTo>
                  <a:cubicBezTo>
                    <a:pt x="82" y="92"/>
                    <a:pt x="82" y="92"/>
                    <a:pt x="83" y="91"/>
                  </a:cubicBezTo>
                  <a:cubicBezTo>
                    <a:pt x="85" y="89"/>
                    <a:pt x="86" y="86"/>
                    <a:pt x="89" y="84"/>
                  </a:cubicBezTo>
                  <a:cubicBezTo>
                    <a:pt x="89" y="84"/>
                    <a:pt x="90" y="84"/>
                    <a:pt x="90" y="84"/>
                  </a:cubicBezTo>
                  <a:cubicBezTo>
                    <a:pt x="90" y="85"/>
                    <a:pt x="91" y="86"/>
                    <a:pt x="91" y="87"/>
                  </a:cubicBezTo>
                  <a:cubicBezTo>
                    <a:pt x="90" y="88"/>
                    <a:pt x="89" y="89"/>
                    <a:pt x="88" y="90"/>
                  </a:cubicBezTo>
                  <a:cubicBezTo>
                    <a:pt x="87" y="91"/>
                    <a:pt x="87" y="92"/>
                    <a:pt x="86" y="93"/>
                  </a:cubicBezTo>
                  <a:cubicBezTo>
                    <a:pt x="86" y="93"/>
                    <a:pt x="85" y="93"/>
                    <a:pt x="85" y="93"/>
                  </a:cubicBezTo>
                  <a:cubicBezTo>
                    <a:pt x="85" y="94"/>
                    <a:pt x="85" y="94"/>
                    <a:pt x="85" y="95"/>
                  </a:cubicBezTo>
                  <a:cubicBezTo>
                    <a:pt x="84" y="96"/>
                    <a:pt x="83" y="97"/>
                    <a:pt x="82" y="98"/>
                  </a:cubicBezTo>
                  <a:cubicBezTo>
                    <a:pt x="81" y="99"/>
                    <a:pt x="81" y="100"/>
                    <a:pt x="80" y="100"/>
                  </a:cubicBezTo>
                  <a:close/>
                  <a:moveTo>
                    <a:pt x="80" y="102"/>
                  </a:moveTo>
                  <a:cubicBezTo>
                    <a:pt x="82" y="98"/>
                    <a:pt x="85" y="96"/>
                    <a:pt x="87" y="93"/>
                  </a:cubicBezTo>
                  <a:cubicBezTo>
                    <a:pt x="87" y="93"/>
                    <a:pt x="87" y="93"/>
                    <a:pt x="87" y="93"/>
                  </a:cubicBezTo>
                  <a:cubicBezTo>
                    <a:pt x="87" y="92"/>
                    <a:pt x="89" y="91"/>
                    <a:pt x="89" y="90"/>
                  </a:cubicBezTo>
                  <a:cubicBezTo>
                    <a:pt x="90" y="90"/>
                    <a:pt x="90" y="89"/>
                    <a:pt x="90" y="88"/>
                  </a:cubicBezTo>
                  <a:cubicBezTo>
                    <a:pt x="90" y="88"/>
                    <a:pt x="90" y="88"/>
                    <a:pt x="91" y="88"/>
                  </a:cubicBezTo>
                  <a:cubicBezTo>
                    <a:pt x="91" y="90"/>
                    <a:pt x="91" y="92"/>
                    <a:pt x="91" y="93"/>
                  </a:cubicBezTo>
                  <a:cubicBezTo>
                    <a:pt x="87" y="97"/>
                    <a:pt x="84" y="102"/>
                    <a:pt x="80" y="106"/>
                  </a:cubicBezTo>
                  <a:cubicBezTo>
                    <a:pt x="80" y="105"/>
                    <a:pt x="80" y="103"/>
                    <a:pt x="80" y="102"/>
                  </a:cubicBezTo>
                  <a:close/>
                  <a:moveTo>
                    <a:pt x="91" y="113"/>
                  </a:moveTo>
                  <a:cubicBezTo>
                    <a:pt x="88" y="113"/>
                    <a:pt x="87" y="113"/>
                    <a:pt x="85" y="113"/>
                  </a:cubicBezTo>
                  <a:cubicBezTo>
                    <a:pt x="84" y="112"/>
                    <a:pt x="85" y="112"/>
                    <a:pt x="85" y="112"/>
                  </a:cubicBezTo>
                  <a:cubicBezTo>
                    <a:pt x="87" y="110"/>
                    <a:pt x="89" y="108"/>
                    <a:pt x="91" y="105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91" y="107"/>
                    <a:pt x="91" y="111"/>
                    <a:pt x="91" y="113"/>
                  </a:cubicBezTo>
                  <a:close/>
                  <a:moveTo>
                    <a:pt x="91" y="104"/>
                  </a:moveTo>
                  <a:cubicBezTo>
                    <a:pt x="89" y="107"/>
                    <a:pt x="85" y="110"/>
                    <a:pt x="83" y="113"/>
                  </a:cubicBezTo>
                  <a:cubicBezTo>
                    <a:pt x="82" y="113"/>
                    <a:pt x="81" y="113"/>
                    <a:pt x="80" y="113"/>
                  </a:cubicBezTo>
                  <a:cubicBezTo>
                    <a:pt x="80" y="112"/>
                    <a:pt x="81" y="112"/>
                    <a:pt x="82" y="111"/>
                  </a:cubicBezTo>
                  <a:cubicBezTo>
                    <a:pt x="83" y="109"/>
                    <a:pt x="83" y="108"/>
                    <a:pt x="85" y="107"/>
                  </a:cubicBezTo>
                  <a:cubicBezTo>
                    <a:pt x="86" y="106"/>
                    <a:pt x="87" y="105"/>
                    <a:pt x="87" y="104"/>
                  </a:cubicBezTo>
                  <a:cubicBezTo>
                    <a:pt x="87" y="104"/>
                    <a:pt x="88" y="104"/>
                    <a:pt x="88" y="103"/>
                  </a:cubicBezTo>
                  <a:cubicBezTo>
                    <a:pt x="88" y="103"/>
                    <a:pt x="89" y="102"/>
                    <a:pt x="89" y="102"/>
                  </a:cubicBezTo>
                  <a:cubicBezTo>
                    <a:pt x="90" y="101"/>
                    <a:pt x="90" y="100"/>
                    <a:pt x="91" y="100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1"/>
                    <a:pt x="91" y="102"/>
                    <a:pt x="91" y="104"/>
                  </a:cubicBezTo>
                  <a:close/>
                  <a:moveTo>
                    <a:pt x="91" y="98"/>
                  </a:moveTo>
                  <a:cubicBezTo>
                    <a:pt x="89" y="100"/>
                    <a:pt x="88" y="102"/>
                    <a:pt x="87" y="103"/>
                  </a:cubicBezTo>
                  <a:cubicBezTo>
                    <a:pt x="86" y="105"/>
                    <a:pt x="84" y="106"/>
                    <a:pt x="83" y="108"/>
                  </a:cubicBezTo>
                  <a:cubicBezTo>
                    <a:pt x="82" y="109"/>
                    <a:pt x="81" y="111"/>
                    <a:pt x="80" y="111"/>
                  </a:cubicBezTo>
                  <a:cubicBezTo>
                    <a:pt x="80" y="110"/>
                    <a:pt x="80" y="109"/>
                    <a:pt x="80" y="108"/>
                  </a:cubicBezTo>
                  <a:cubicBezTo>
                    <a:pt x="81" y="107"/>
                    <a:pt x="81" y="106"/>
                    <a:pt x="82" y="105"/>
                  </a:cubicBezTo>
                  <a:cubicBezTo>
                    <a:pt x="83" y="104"/>
                    <a:pt x="84" y="103"/>
                    <a:pt x="85" y="102"/>
                  </a:cubicBezTo>
                  <a:cubicBezTo>
                    <a:pt x="85" y="101"/>
                    <a:pt x="86" y="101"/>
                    <a:pt x="86" y="99"/>
                  </a:cubicBezTo>
                  <a:cubicBezTo>
                    <a:pt x="86" y="99"/>
                    <a:pt x="86" y="99"/>
                    <a:pt x="87" y="99"/>
                  </a:cubicBezTo>
                  <a:cubicBezTo>
                    <a:pt x="88" y="98"/>
                    <a:pt x="89" y="96"/>
                    <a:pt x="91" y="94"/>
                  </a:cubicBezTo>
                  <a:cubicBezTo>
                    <a:pt x="91" y="94"/>
                    <a:pt x="91" y="94"/>
                    <a:pt x="91" y="94"/>
                  </a:cubicBezTo>
                  <a:cubicBezTo>
                    <a:pt x="91" y="96"/>
                    <a:pt x="91" y="96"/>
                    <a:pt x="91" y="98"/>
                  </a:cubicBezTo>
                  <a:close/>
                  <a:moveTo>
                    <a:pt x="99" y="113"/>
                  </a:moveTo>
                  <a:cubicBezTo>
                    <a:pt x="99" y="112"/>
                    <a:pt x="99" y="112"/>
                    <a:pt x="99" y="111"/>
                  </a:cubicBezTo>
                  <a:cubicBezTo>
                    <a:pt x="99" y="112"/>
                    <a:pt x="100" y="112"/>
                    <a:pt x="99" y="113"/>
                  </a:cubicBezTo>
                  <a:close/>
                  <a:moveTo>
                    <a:pt x="101" y="99"/>
                  </a:moveTo>
                  <a:cubicBezTo>
                    <a:pt x="102" y="96"/>
                    <a:pt x="104" y="94"/>
                    <a:pt x="106" y="92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106" y="90"/>
                    <a:pt x="108" y="90"/>
                    <a:pt x="108" y="88"/>
                  </a:cubicBezTo>
                  <a:cubicBezTo>
                    <a:pt x="110" y="87"/>
                    <a:pt x="111" y="85"/>
                    <a:pt x="112" y="83"/>
                  </a:cubicBezTo>
                  <a:cubicBezTo>
                    <a:pt x="113" y="85"/>
                    <a:pt x="113" y="87"/>
                    <a:pt x="112" y="89"/>
                  </a:cubicBezTo>
                  <a:cubicBezTo>
                    <a:pt x="111" y="90"/>
                    <a:pt x="110" y="91"/>
                    <a:pt x="109" y="92"/>
                  </a:cubicBezTo>
                  <a:cubicBezTo>
                    <a:pt x="108" y="94"/>
                    <a:pt x="107" y="95"/>
                    <a:pt x="106" y="96"/>
                  </a:cubicBezTo>
                  <a:cubicBezTo>
                    <a:pt x="104" y="98"/>
                    <a:pt x="103" y="101"/>
                    <a:pt x="101" y="103"/>
                  </a:cubicBezTo>
                  <a:cubicBezTo>
                    <a:pt x="100" y="102"/>
                    <a:pt x="101" y="100"/>
                    <a:pt x="101" y="99"/>
                  </a:cubicBezTo>
                  <a:close/>
                  <a:moveTo>
                    <a:pt x="112" y="81"/>
                  </a:moveTo>
                  <a:cubicBezTo>
                    <a:pt x="112" y="82"/>
                    <a:pt x="111" y="83"/>
                    <a:pt x="110" y="84"/>
                  </a:cubicBezTo>
                  <a:cubicBezTo>
                    <a:pt x="109" y="86"/>
                    <a:pt x="109" y="87"/>
                    <a:pt x="108" y="88"/>
                  </a:cubicBezTo>
                  <a:cubicBezTo>
                    <a:pt x="108" y="88"/>
                    <a:pt x="108" y="88"/>
                    <a:pt x="107" y="88"/>
                  </a:cubicBezTo>
                  <a:cubicBezTo>
                    <a:pt x="107" y="89"/>
                    <a:pt x="107" y="90"/>
                    <a:pt x="106" y="91"/>
                  </a:cubicBezTo>
                  <a:cubicBezTo>
                    <a:pt x="104" y="93"/>
                    <a:pt x="103" y="95"/>
                    <a:pt x="101" y="97"/>
                  </a:cubicBezTo>
                  <a:cubicBezTo>
                    <a:pt x="101" y="96"/>
                    <a:pt x="101" y="93"/>
                    <a:pt x="101" y="92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01" y="91"/>
                    <a:pt x="102" y="90"/>
                    <a:pt x="102" y="89"/>
                  </a:cubicBezTo>
                  <a:cubicBezTo>
                    <a:pt x="103" y="88"/>
                    <a:pt x="104" y="88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7" y="83"/>
                    <a:pt x="110" y="80"/>
                    <a:pt x="112" y="76"/>
                  </a:cubicBezTo>
                  <a:cubicBezTo>
                    <a:pt x="113" y="77"/>
                    <a:pt x="113" y="77"/>
                    <a:pt x="112" y="78"/>
                  </a:cubicBezTo>
                  <a:cubicBezTo>
                    <a:pt x="112" y="79"/>
                    <a:pt x="113" y="81"/>
                    <a:pt x="112" y="81"/>
                  </a:cubicBezTo>
                  <a:close/>
                  <a:moveTo>
                    <a:pt x="101" y="73"/>
                  </a:moveTo>
                  <a:cubicBezTo>
                    <a:pt x="102" y="72"/>
                    <a:pt x="103" y="72"/>
                    <a:pt x="103" y="73"/>
                  </a:cubicBezTo>
                  <a:cubicBezTo>
                    <a:pt x="102" y="74"/>
                    <a:pt x="101" y="75"/>
                    <a:pt x="101" y="77"/>
                  </a:cubicBezTo>
                  <a:cubicBezTo>
                    <a:pt x="100" y="76"/>
                    <a:pt x="101" y="76"/>
                    <a:pt x="101" y="75"/>
                  </a:cubicBezTo>
                  <a:cubicBezTo>
                    <a:pt x="101" y="74"/>
                    <a:pt x="100" y="73"/>
                    <a:pt x="101" y="73"/>
                  </a:cubicBezTo>
                  <a:close/>
                  <a:moveTo>
                    <a:pt x="101" y="76"/>
                  </a:moveTo>
                  <a:cubicBezTo>
                    <a:pt x="102" y="76"/>
                    <a:pt x="103" y="74"/>
                    <a:pt x="104" y="73"/>
                  </a:cubicBezTo>
                  <a:cubicBezTo>
                    <a:pt x="105" y="72"/>
                    <a:pt x="107" y="72"/>
                    <a:pt x="108" y="72"/>
                  </a:cubicBezTo>
                  <a:cubicBezTo>
                    <a:pt x="108" y="73"/>
                    <a:pt x="107" y="74"/>
                    <a:pt x="106" y="75"/>
                  </a:cubicBezTo>
                  <a:cubicBezTo>
                    <a:pt x="105" y="77"/>
                    <a:pt x="105" y="78"/>
                    <a:pt x="104" y="79"/>
                  </a:cubicBezTo>
                  <a:cubicBezTo>
                    <a:pt x="103" y="80"/>
                    <a:pt x="102" y="82"/>
                    <a:pt x="101" y="83"/>
                  </a:cubicBezTo>
                  <a:cubicBezTo>
                    <a:pt x="100" y="82"/>
                    <a:pt x="100" y="80"/>
                    <a:pt x="100" y="79"/>
                  </a:cubicBezTo>
                  <a:cubicBezTo>
                    <a:pt x="100" y="78"/>
                    <a:pt x="102" y="77"/>
                    <a:pt x="101" y="76"/>
                  </a:cubicBezTo>
                  <a:close/>
                  <a:moveTo>
                    <a:pt x="101" y="85"/>
                  </a:moveTo>
                  <a:cubicBezTo>
                    <a:pt x="101" y="84"/>
                    <a:pt x="102" y="83"/>
                    <a:pt x="102" y="82"/>
                  </a:cubicBezTo>
                  <a:cubicBezTo>
                    <a:pt x="105" y="79"/>
                    <a:pt x="107" y="75"/>
                    <a:pt x="109" y="73"/>
                  </a:cubicBezTo>
                  <a:cubicBezTo>
                    <a:pt x="111" y="73"/>
                    <a:pt x="112" y="72"/>
                    <a:pt x="112" y="73"/>
                  </a:cubicBezTo>
                  <a:cubicBezTo>
                    <a:pt x="112" y="74"/>
                    <a:pt x="112" y="75"/>
                    <a:pt x="111" y="76"/>
                  </a:cubicBezTo>
                  <a:cubicBezTo>
                    <a:pt x="110" y="79"/>
                    <a:pt x="107" y="82"/>
                    <a:pt x="105" y="85"/>
                  </a:cubicBezTo>
                  <a:cubicBezTo>
                    <a:pt x="104" y="86"/>
                    <a:pt x="103" y="87"/>
                    <a:pt x="102" y="88"/>
                  </a:cubicBezTo>
                  <a:cubicBezTo>
                    <a:pt x="102" y="89"/>
                    <a:pt x="101" y="90"/>
                    <a:pt x="101" y="90"/>
                  </a:cubicBezTo>
                  <a:cubicBezTo>
                    <a:pt x="101" y="89"/>
                    <a:pt x="100" y="87"/>
                    <a:pt x="101" y="85"/>
                  </a:cubicBezTo>
                  <a:close/>
                  <a:moveTo>
                    <a:pt x="103" y="102"/>
                  </a:moveTo>
                  <a:cubicBezTo>
                    <a:pt x="104" y="101"/>
                    <a:pt x="105" y="100"/>
                    <a:pt x="106" y="98"/>
                  </a:cubicBezTo>
                  <a:cubicBezTo>
                    <a:pt x="106" y="98"/>
                    <a:pt x="107" y="97"/>
                    <a:pt x="107" y="97"/>
                  </a:cubicBezTo>
                  <a:cubicBezTo>
                    <a:pt x="107" y="97"/>
                    <a:pt x="107" y="96"/>
                    <a:pt x="107" y="96"/>
                  </a:cubicBezTo>
                  <a:cubicBezTo>
                    <a:pt x="108" y="95"/>
                    <a:pt x="108" y="95"/>
                    <a:pt x="109" y="94"/>
                  </a:cubicBezTo>
                  <a:cubicBezTo>
                    <a:pt x="110" y="93"/>
                    <a:pt x="111" y="91"/>
                    <a:pt x="112" y="89"/>
                  </a:cubicBezTo>
                  <a:cubicBezTo>
                    <a:pt x="113" y="89"/>
                    <a:pt x="113" y="89"/>
                    <a:pt x="113" y="89"/>
                  </a:cubicBezTo>
                  <a:cubicBezTo>
                    <a:pt x="112" y="91"/>
                    <a:pt x="113" y="92"/>
                    <a:pt x="113" y="94"/>
                  </a:cubicBezTo>
                  <a:cubicBezTo>
                    <a:pt x="113" y="95"/>
                    <a:pt x="112" y="95"/>
                    <a:pt x="112" y="96"/>
                  </a:cubicBezTo>
                  <a:cubicBezTo>
                    <a:pt x="111" y="97"/>
                    <a:pt x="110" y="98"/>
                    <a:pt x="109" y="99"/>
                  </a:cubicBezTo>
                  <a:cubicBezTo>
                    <a:pt x="107" y="102"/>
                    <a:pt x="104" y="106"/>
                    <a:pt x="102" y="109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01" y="108"/>
                    <a:pt x="101" y="107"/>
                    <a:pt x="101" y="105"/>
                  </a:cubicBezTo>
                  <a:cubicBezTo>
                    <a:pt x="101" y="104"/>
                    <a:pt x="102" y="103"/>
                    <a:pt x="103" y="102"/>
                  </a:cubicBezTo>
                  <a:close/>
                  <a:moveTo>
                    <a:pt x="101" y="113"/>
                  </a:moveTo>
                  <a:cubicBezTo>
                    <a:pt x="101" y="112"/>
                    <a:pt x="101" y="111"/>
                    <a:pt x="101" y="110"/>
                  </a:cubicBezTo>
                  <a:cubicBezTo>
                    <a:pt x="101" y="110"/>
                    <a:pt x="102" y="110"/>
                    <a:pt x="102" y="110"/>
                  </a:cubicBezTo>
                  <a:cubicBezTo>
                    <a:pt x="102" y="110"/>
                    <a:pt x="102" y="110"/>
                    <a:pt x="102" y="109"/>
                  </a:cubicBezTo>
                  <a:cubicBezTo>
                    <a:pt x="105" y="105"/>
                    <a:pt x="109" y="101"/>
                    <a:pt x="112" y="97"/>
                  </a:cubicBezTo>
                  <a:cubicBezTo>
                    <a:pt x="112" y="96"/>
                    <a:pt x="113" y="96"/>
                    <a:pt x="113" y="95"/>
                  </a:cubicBezTo>
                  <a:cubicBezTo>
                    <a:pt x="113" y="95"/>
                    <a:pt x="113" y="95"/>
                    <a:pt x="113" y="95"/>
                  </a:cubicBezTo>
                  <a:cubicBezTo>
                    <a:pt x="113" y="97"/>
                    <a:pt x="113" y="98"/>
                    <a:pt x="113" y="99"/>
                  </a:cubicBezTo>
                  <a:cubicBezTo>
                    <a:pt x="113" y="100"/>
                    <a:pt x="113" y="100"/>
                    <a:pt x="113" y="100"/>
                  </a:cubicBezTo>
                  <a:cubicBezTo>
                    <a:pt x="110" y="103"/>
                    <a:pt x="107" y="108"/>
                    <a:pt x="103" y="112"/>
                  </a:cubicBezTo>
                  <a:cubicBezTo>
                    <a:pt x="103" y="112"/>
                    <a:pt x="104" y="112"/>
                    <a:pt x="104" y="113"/>
                  </a:cubicBezTo>
                  <a:cubicBezTo>
                    <a:pt x="102" y="113"/>
                    <a:pt x="102" y="113"/>
                    <a:pt x="101" y="113"/>
                  </a:cubicBezTo>
                  <a:close/>
                  <a:moveTo>
                    <a:pt x="113" y="112"/>
                  </a:moveTo>
                  <a:cubicBezTo>
                    <a:pt x="112" y="113"/>
                    <a:pt x="109" y="113"/>
                    <a:pt x="108" y="113"/>
                  </a:cubicBezTo>
                  <a:cubicBezTo>
                    <a:pt x="109" y="110"/>
                    <a:pt x="111" y="108"/>
                    <a:pt x="113" y="106"/>
                  </a:cubicBezTo>
                  <a:cubicBezTo>
                    <a:pt x="112" y="106"/>
                    <a:pt x="112" y="106"/>
                    <a:pt x="112" y="107"/>
                  </a:cubicBezTo>
                  <a:cubicBezTo>
                    <a:pt x="110" y="108"/>
                    <a:pt x="108" y="111"/>
                    <a:pt x="106" y="113"/>
                  </a:cubicBezTo>
                  <a:cubicBezTo>
                    <a:pt x="106" y="113"/>
                    <a:pt x="104" y="113"/>
                    <a:pt x="104" y="113"/>
                  </a:cubicBezTo>
                  <a:cubicBezTo>
                    <a:pt x="103" y="112"/>
                    <a:pt x="105" y="112"/>
                    <a:pt x="104" y="112"/>
                  </a:cubicBezTo>
                  <a:cubicBezTo>
                    <a:pt x="106" y="111"/>
                    <a:pt x="107" y="109"/>
                    <a:pt x="107" y="108"/>
                  </a:cubicBezTo>
                  <a:cubicBezTo>
                    <a:pt x="108" y="107"/>
                    <a:pt x="109" y="106"/>
                    <a:pt x="109" y="105"/>
                  </a:cubicBezTo>
                  <a:cubicBezTo>
                    <a:pt x="110" y="105"/>
                    <a:pt x="109" y="105"/>
                    <a:pt x="110" y="105"/>
                  </a:cubicBezTo>
                  <a:cubicBezTo>
                    <a:pt x="110" y="105"/>
                    <a:pt x="110" y="104"/>
                    <a:pt x="110" y="104"/>
                  </a:cubicBezTo>
                  <a:cubicBezTo>
                    <a:pt x="111" y="103"/>
                    <a:pt x="112" y="102"/>
                    <a:pt x="113" y="101"/>
                  </a:cubicBezTo>
                  <a:cubicBezTo>
                    <a:pt x="113" y="101"/>
                    <a:pt x="113" y="101"/>
                    <a:pt x="113" y="101"/>
                  </a:cubicBezTo>
                  <a:cubicBezTo>
                    <a:pt x="113" y="105"/>
                    <a:pt x="113" y="108"/>
                    <a:pt x="113" y="112"/>
                  </a:cubicBezTo>
                  <a:close/>
                  <a:moveTo>
                    <a:pt x="122" y="52"/>
                  </a:moveTo>
                  <a:cubicBezTo>
                    <a:pt x="122" y="51"/>
                    <a:pt x="124" y="51"/>
                    <a:pt x="124" y="51"/>
                  </a:cubicBezTo>
                  <a:cubicBezTo>
                    <a:pt x="123" y="53"/>
                    <a:pt x="123" y="54"/>
                    <a:pt x="122" y="55"/>
                  </a:cubicBezTo>
                  <a:cubicBezTo>
                    <a:pt x="121" y="54"/>
                    <a:pt x="122" y="53"/>
                    <a:pt x="122" y="52"/>
                  </a:cubicBezTo>
                  <a:close/>
                  <a:moveTo>
                    <a:pt x="122" y="57"/>
                  </a:moveTo>
                  <a:cubicBezTo>
                    <a:pt x="122" y="54"/>
                    <a:pt x="124" y="53"/>
                    <a:pt x="125" y="51"/>
                  </a:cubicBezTo>
                  <a:cubicBezTo>
                    <a:pt x="127" y="51"/>
                    <a:pt x="128" y="51"/>
                    <a:pt x="130" y="51"/>
                  </a:cubicBezTo>
                  <a:cubicBezTo>
                    <a:pt x="129" y="53"/>
                    <a:pt x="128" y="54"/>
                    <a:pt x="127" y="56"/>
                  </a:cubicBezTo>
                  <a:cubicBezTo>
                    <a:pt x="126" y="57"/>
                    <a:pt x="125" y="59"/>
                    <a:pt x="124" y="60"/>
                  </a:cubicBezTo>
                  <a:cubicBezTo>
                    <a:pt x="123" y="61"/>
                    <a:pt x="123" y="63"/>
                    <a:pt x="122" y="64"/>
                  </a:cubicBezTo>
                  <a:cubicBezTo>
                    <a:pt x="122" y="61"/>
                    <a:pt x="122" y="59"/>
                    <a:pt x="122" y="57"/>
                  </a:cubicBezTo>
                  <a:cubicBezTo>
                    <a:pt x="122" y="57"/>
                    <a:pt x="122" y="57"/>
                    <a:pt x="122" y="57"/>
                  </a:cubicBezTo>
                  <a:close/>
                  <a:moveTo>
                    <a:pt x="122" y="66"/>
                  </a:moveTo>
                  <a:cubicBezTo>
                    <a:pt x="122" y="66"/>
                    <a:pt x="122" y="65"/>
                    <a:pt x="123" y="65"/>
                  </a:cubicBezTo>
                  <a:cubicBezTo>
                    <a:pt x="123" y="64"/>
                    <a:pt x="124" y="63"/>
                    <a:pt x="124" y="62"/>
                  </a:cubicBezTo>
                  <a:cubicBezTo>
                    <a:pt x="125" y="61"/>
                    <a:pt x="126" y="60"/>
                    <a:pt x="126" y="58"/>
                  </a:cubicBezTo>
                  <a:cubicBezTo>
                    <a:pt x="126" y="58"/>
                    <a:pt x="126" y="58"/>
                    <a:pt x="126" y="58"/>
                  </a:cubicBezTo>
                  <a:cubicBezTo>
                    <a:pt x="128" y="56"/>
                    <a:pt x="129" y="53"/>
                    <a:pt x="131" y="51"/>
                  </a:cubicBezTo>
                  <a:cubicBezTo>
                    <a:pt x="132" y="51"/>
                    <a:pt x="132" y="51"/>
                    <a:pt x="133" y="51"/>
                  </a:cubicBezTo>
                  <a:cubicBezTo>
                    <a:pt x="132" y="53"/>
                    <a:pt x="134" y="56"/>
                    <a:pt x="132" y="57"/>
                  </a:cubicBezTo>
                  <a:cubicBezTo>
                    <a:pt x="130" y="61"/>
                    <a:pt x="128" y="64"/>
                    <a:pt x="126" y="67"/>
                  </a:cubicBezTo>
                  <a:cubicBezTo>
                    <a:pt x="124" y="69"/>
                    <a:pt x="123" y="72"/>
                    <a:pt x="122" y="73"/>
                  </a:cubicBezTo>
                  <a:cubicBezTo>
                    <a:pt x="122" y="70"/>
                    <a:pt x="122" y="69"/>
                    <a:pt x="122" y="66"/>
                  </a:cubicBezTo>
                  <a:close/>
                  <a:moveTo>
                    <a:pt x="122" y="75"/>
                  </a:moveTo>
                  <a:cubicBezTo>
                    <a:pt x="122" y="74"/>
                    <a:pt x="124" y="72"/>
                    <a:pt x="124" y="71"/>
                  </a:cubicBezTo>
                  <a:cubicBezTo>
                    <a:pt x="125" y="70"/>
                    <a:pt x="125" y="69"/>
                    <a:pt x="126" y="69"/>
                  </a:cubicBezTo>
                  <a:cubicBezTo>
                    <a:pt x="125" y="68"/>
                    <a:pt x="126" y="68"/>
                    <a:pt x="126" y="68"/>
                  </a:cubicBezTo>
                  <a:cubicBezTo>
                    <a:pt x="126" y="67"/>
                    <a:pt x="126" y="67"/>
                    <a:pt x="127" y="67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7" y="67"/>
                    <a:pt x="128" y="66"/>
                    <a:pt x="127" y="66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30" y="62"/>
                    <a:pt x="131" y="59"/>
                    <a:pt x="133" y="57"/>
                  </a:cubicBezTo>
                  <a:cubicBezTo>
                    <a:pt x="133" y="59"/>
                    <a:pt x="133" y="61"/>
                    <a:pt x="133" y="63"/>
                  </a:cubicBezTo>
                  <a:cubicBezTo>
                    <a:pt x="133" y="64"/>
                    <a:pt x="132" y="64"/>
                    <a:pt x="131" y="66"/>
                  </a:cubicBezTo>
                  <a:cubicBezTo>
                    <a:pt x="130" y="67"/>
                    <a:pt x="130" y="69"/>
                    <a:pt x="129" y="70"/>
                  </a:cubicBezTo>
                  <a:cubicBezTo>
                    <a:pt x="128" y="71"/>
                    <a:pt x="127" y="72"/>
                    <a:pt x="127" y="7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6" y="74"/>
                    <a:pt x="126" y="74"/>
                    <a:pt x="125" y="75"/>
                  </a:cubicBezTo>
                  <a:cubicBezTo>
                    <a:pt x="125" y="76"/>
                    <a:pt x="124" y="77"/>
                    <a:pt x="124" y="78"/>
                  </a:cubicBezTo>
                  <a:cubicBezTo>
                    <a:pt x="123" y="78"/>
                    <a:pt x="123" y="79"/>
                    <a:pt x="122" y="80"/>
                  </a:cubicBezTo>
                  <a:cubicBezTo>
                    <a:pt x="122" y="79"/>
                    <a:pt x="121" y="76"/>
                    <a:pt x="122" y="75"/>
                  </a:cubicBezTo>
                  <a:close/>
                  <a:moveTo>
                    <a:pt x="122" y="86"/>
                  </a:moveTo>
                  <a:cubicBezTo>
                    <a:pt x="122" y="84"/>
                    <a:pt x="122" y="83"/>
                    <a:pt x="122" y="82"/>
                  </a:cubicBezTo>
                  <a:cubicBezTo>
                    <a:pt x="124" y="79"/>
                    <a:pt x="126" y="76"/>
                    <a:pt x="128" y="72"/>
                  </a:cubicBezTo>
                  <a:cubicBezTo>
                    <a:pt x="128" y="72"/>
                    <a:pt x="128" y="72"/>
                    <a:pt x="129" y="72"/>
                  </a:cubicBezTo>
                  <a:cubicBezTo>
                    <a:pt x="129" y="70"/>
                    <a:pt x="130" y="69"/>
                    <a:pt x="130" y="68"/>
                  </a:cubicBezTo>
                  <a:cubicBezTo>
                    <a:pt x="131" y="67"/>
                    <a:pt x="132" y="67"/>
                    <a:pt x="132" y="66"/>
                  </a:cubicBezTo>
                  <a:cubicBezTo>
                    <a:pt x="133" y="66"/>
                    <a:pt x="132" y="65"/>
                    <a:pt x="133" y="65"/>
                  </a:cubicBezTo>
                  <a:cubicBezTo>
                    <a:pt x="134" y="67"/>
                    <a:pt x="133" y="68"/>
                    <a:pt x="133" y="71"/>
                  </a:cubicBezTo>
                  <a:cubicBezTo>
                    <a:pt x="131" y="73"/>
                    <a:pt x="130" y="76"/>
                    <a:pt x="128" y="78"/>
                  </a:cubicBezTo>
                  <a:cubicBezTo>
                    <a:pt x="127" y="80"/>
                    <a:pt x="127" y="81"/>
                    <a:pt x="126" y="83"/>
                  </a:cubicBezTo>
                  <a:cubicBezTo>
                    <a:pt x="125" y="84"/>
                    <a:pt x="123" y="86"/>
                    <a:pt x="123" y="87"/>
                  </a:cubicBezTo>
                  <a:cubicBezTo>
                    <a:pt x="123" y="88"/>
                    <a:pt x="123" y="88"/>
                    <a:pt x="123" y="89"/>
                  </a:cubicBezTo>
                  <a:cubicBezTo>
                    <a:pt x="124" y="88"/>
                    <a:pt x="124" y="87"/>
                    <a:pt x="124" y="87"/>
                  </a:cubicBezTo>
                  <a:cubicBezTo>
                    <a:pt x="125" y="84"/>
                    <a:pt x="127" y="83"/>
                    <a:pt x="128" y="80"/>
                  </a:cubicBezTo>
                  <a:cubicBezTo>
                    <a:pt x="129" y="79"/>
                    <a:pt x="129" y="78"/>
                    <a:pt x="130" y="77"/>
                  </a:cubicBezTo>
                  <a:cubicBezTo>
                    <a:pt x="131" y="76"/>
                    <a:pt x="132" y="74"/>
                    <a:pt x="133" y="72"/>
                  </a:cubicBezTo>
                  <a:cubicBezTo>
                    <a:pt x="133" y="75"/>
                    <a:pt x="133" y="76"/>
                    <a:pt x="133" y="79"/>
                  </a:cubicBezTo>
                  <a:cubicBezTo>
                    <a:pt x="133" y="80"/>
                    <a:pt x="131" y="81"/>
                    <a:pt x="131" y="83"/>
                  </a:cubicBezTo>
                  <a:cubicBezTo>
                    <a:pt x="129" y="85"/>
                    <a:pt x="128" y="86"/>
                    <a:pt x="127" y="88"/>
                  </a:cubicBezTo>
                  <a:cubicBezTo>
                    <a:pt x="126" y="89"/>
                    <a:pt x="126" y="90"/>
                    <a:pt x="125" y="92"/>
                  </a:cubicBezTo>
                  <a:cubicBezTo>
                    <a:pt x="124" y="93"/>
                    <a:pt x="123" y="94"/>
                    <a:pt x="122" y="95"/>
                  </a:cubicBezTo>
                  <a:cubicBezTo>
                    <a:pt x="122" y="92"/>
                    <a:pt x="122" y="88"/>
                    <a:pt x="122" y="86"/>
                  </a:cubicBezTo>
                  <a:close/>
                  <a:moveTo>
                    <a:pt x="123" y="96"/>
                  </a:moveTo>
                  <a:cubicBezTo>
                    <a:pt x="124" y="93"/>
                    <a:pt x="126" y="92"/>
                    <a:pt x="126" y="90"/>
                  </a:cubicBezTo>
                  <a:cubicBezTo>
                    <a:pt x="127" y="90"/>
                    <a:pt x="127" y="89"/>
                    <a:pt x="127" y="89"/>
                  </a:cubicBezTo>
                  <a:cubicBezTo>
                    <a:pt x="127" y="89"/>
                    <a:pt x="128" y="89"/>
                    <a:pt x="127" y="89"/>
                  </a:cubicBezTo>
                  <a:cubicBezTo>
                    <a:pt x="130" y="86"/>
                    <a:pt x="131" y="83"/>
                    <a:pt x="133" y="80"/>
                  </a:cubicBezTo>
                  <a:cubicBezTo>
                    <a:pt x="133" y="80"/>
                    <a:pt x="133" y="80"/>
                    <a:pt x="133" y="80"/>
                  </a:cubicBezTo>
                  <a:cubicBezTo>
                    <a:pt x="133" y="82"/>
                    <a:pt x="133" y="83"/>
                    <a:pt x="133" y="85"/>
                  </a:cubicBezTo>
                  <a:cubicBezTo>
                    <a:pt x="133" y="86"/>
                    <a:pt x="132" y="87"/>
                    <a:pt x="131" y="88"/>
                  </a:cubicBezTo>
                  <a:cubicBezTo>
                    <a:pt x="130" y="90"/>
                    <a:pt x="128" y="93"/>
                    <a:pt x="127" y="95"/>
                  </a:cubicBezTo>
                  <a:cubicBezTo>
                    <a:pt x="126" y="96"/>
                    <a:pt x="125" y="97"/>
                    <a:pt x="125" y="98"/>
                  </a:cubicBezTo>
                  <a:cubicBezTo>
                    <a:pt x="124" y="99"/>
                    <a:pt x="124" y="99"/>
                    <a:pt x="124" y="99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23" y="100"/>
                    <a:pt x="123" y="101"/>
                    <a:pt x="122" y="101"/>
                  </a:cubicBezTo>
                  <a:cubicBezTo>
                    <a:pt x="122" y="99"/>
                    <a:pt x="122" y="98"/>
                    <a:pt x="122" y="96"/>
                  </a:cubicBezTo>
                  <a:cubicBezTo>
                    <a:pt x="123" y="96"/>
                    <a:pt x="123" y="96"/>
                    <a:pt x="123" y="96"/>
                  </a:cubicBezTo>
                  <a:close/>
                  <a:moveTo>
                    <a:pt x="122" y="102"/>
                  </a:moveTo>
                  <a:cubicBezTo>
                    <a:pt x="123" y="102"/>
                    <a:pt x="123" y="102"/>
                    <a:pt x="123" y="102"/>
                  </a:cubicBezTo>
                  <a:cubicBezTo>
                    <a:pt x="124" y="99"/>
                    <a:pt x="127" y="97"/>
                    <a:pt x="128" y="94"/>
                  </a:cubicBezTo>
                  <a:cubicBezTo>
                    <a:pt x="128" y="94"/>
                    <a:pt x="129" y="93"/>
                    <a:pt x="129" y="92"/>
                  </a:cubicBezTo>
                  <a:cubicBezTo>
                    <a:pt x="130" y="91"/>
                    <a:pt x="132" y="89"/>
                    <a:pt x="133" y="87"/>
                  </a:cubicBezTo>
                  <a:cubicBezTo>
                    <a:pt x="133" y="87"/>
                    <a:pt x="133" y="87"/>
                    <a:pt x="133" y="87"/>
                  </a:cubicBezTo>
                  <a:cubicBezTo>
                    <a:pt x="133" y="88"/>
                    <a:pt x="134" y="90"/>
                    <a:pt x="133" y="92"/>
                  </a:cubicBezTo>
                  <a:cubicBezTo>
                    <a:pt x="133" y="93"/>
                    <a:pt x="131" y="94"/>
                    <a:pt x="131" y="96"/>
                  </a:cubicBezTo>
                  <a:cubicBezTo>
                    <a:pt x="128" y="99"/>
                    <a:pt x="126" y="104"/>
                    <a:pt x="123" y="107"/>
                  </a:cubicBezTo>
                  <a:cubicBezTo>
                    <a:pt x="123" y="107"/>
                    <a:pt x="122" y="107"/>
                    <a:pt x="122" y="107"/>
                  </a:cubicBezTo>
                  <a:cubicBezTo>
                    <a:pt x="122" y="106"/>
                    <a:pt x="122" y="104"/>
                    <a:pt x="122" y="102"/>
                  </a:cubicBezTo>
                  <a:close/>
                  <a:moveTo>
                    <a:pt x="125" y="112"/>
                  </a:moveTo>
                  <a:cubicBezTo>
                    <a:pt x="124" y="113"/>
                    <a:pt x="124" y="112"/>
                    <a:pt x="123" y="112"/>
                  </a:cubicBezTo>
                  <a:cubicBezTo>
                    <a:pt x="123" y="111"/>
                    <a:pt x="122" y="110"/>
                    <a:pt x="122" y="109"/>
                  </a:cubicBezTo>
                  <a:cubicBezTo>
                    <a:pt x="123" y="109"/>
                    <a:pt x="123" y="108"/>
                    <a:pt x="124" y="108"/>
                  </a:cubicBezTo>
                  <a:cubicBezTo>
                    <a:pt x="124" y="107"/>
                    <a:pt x="124" y="107"/>
                    <a:pt x="124" y="107"/>
                  </a:cubicBezTo>
                  <a:cubicBezTo>
                    <a:pt x="126" y="104"/>
                    <a:pt x="128" y="102"/>
                    <a:pt x="129" y="99"/>
                  </a:cubicBezTo>
                  <a:cubicBezTo>
                    <a:pt x="131" y="97"/>
                    <a:pt x="132" y="95"/>
                    <a:pt x="133" y="93"/>
                  </a:cubicBezTo>
                  <a:cubicBezTo>
                    <a:pt x="133" y="95"/>
                    <a:pt x="133" y="96"/>
                    <a:pt x="134" y="98"/>
                  </a:cubicBezTo>
                  <a:cubicBezTo>
                    <a:pt x="134" y="100"/>
                    <a:pt x="132" y="101"/>
                    <a:pt x="131" y="104"/>
                  </a:cubicBezTo>
                  <a:cubicBezTo>
                    <a:pt x="130" y="105"/>
                    <a:pt x="130" y="106"/>
                    <a:pt x="129" y="106"/>
                  </a:cubicBezTo>
                  <a:cubicBezTo>
                    <a:pt x="129" y="108"/>
                    <a:pt x="128" y="108"/>
                    <a:pt x="127" y="110"/>
                  </a:cubicBezTo>
                  <a:cubicBezTo>
                    <a:pt x="126" y="110"/>
                    <a:pt x="126" y="111"/>
                    <a:pt x="125" y="112"/>
                  </a:cubicBezTo>
                  <a:close/>
                  <a:moveTo>
                    <a:pt x="130" y="112"/>
                  </a:moveTo>
                  <a:cubicBezTo>
                    <a:pt x="130" y="111"/>
                    <a:pt x="132" y="110"/>
                    <a:pt x="132" y="109"/>
                  </a:cubicBezTo>
                  <a:cubicBezTo>
                    <a:pt x="132" y="108"/>
                    <a:pt x="133" y="108"/>
                    <a:pt x="133" y="107"/>
                  </a:cubicBezTo>
                  <a:cubicBezTo>
                    <a:pt x="134" y="108"/>
                    <a:pt x="133" y="111"/>
                    <a:pt x="134" y="112"/>
                  </a:cubicBezTo>
                  <a:cubicBezTo>
                    <a:pt x="133" y="112"/>
                    <a:pt x="131" y="112"/>
                    <a:pt x="130" y="112"/>
                  </a:cubicBezTo>
                  <a:close/>
                  <a:moveTo>
                    <a:pt x="129" y="112"/>
                  </a:moveTo>
                  <a:cubicBezTo>
                    <a:pt x="128" y="112"/>
                    <a:pt x="127" y="112"/>
                    <a:pt x="126" y="112"/>
                  </a:cubicBezTo>
                  <a:cubicBezTo>
                    <a:pt x="126" y="111"/>
                    <a:pt x="127" y="111"/>
                    <a:pt x="127" y="110"/>
                  </a:cubicBezTo>
                  <a:cubicBezTo>
                    <a:pt x="128" y="110"/>
                    <a:pt x="128" y="109"/>
                    <a:pt x="128" y="109"/>
                  </a:cubicBezTo>
                  <a:cubicBezTo>
                    <a:pt x="128" y="108"/>
                    <a:pt x="130" y="107"/>
                    <a:pt x="130" y="106"/>
                  </a:cubicBezTo>
                  <a:cubicBezTo>
                    <a:pt x="130" y="106"/>
                    <a:pt x="130" y="106"/>
                    <a:pt x="130" y="106"/>
                  </a:cubicBezTo>
                  <a:cubicBezTo>
                    <a:pt x="130" y="106"/>
                    <a:pt x="130" y="106"/>
                    <a:pt x="130" y="105"/>
                  </a:cubicBezTo>
                  <a:cubicBezTo>
                    <a:pt x="132" y="104"/>
                    <a:pt x="132" y="102"/>
                    <a:pt x="133" y="101"/>
                  </a:cubicBezTo>
                  <a:cubicBezTo>
                    <a:pt x="134" y="106"/>
                    <a:pt x="131" y="108"/>
                    <a:pt x="129" y="112"/>
                  </a:cubicBezTo>
                  <a:close/>
                  <a:moveTo>
                    <a:pt x="134" y="72"/>
                  </a:moveTo>
                  <a:cubicBezTo>
                    <a:pt x="134" y="71"/>
                    <a:pt x="134" y="71"/>
                    <a:pt x="134" y="70"/>
                  </a:cubicBezTo>
                  <a:cubicBezTo>
                    <a:pt x="135" y="71"/>
                    <a:pt x="135" y="71"/>
                    <a:pt x="134" y="72"/>
                  </a:cubicBezTo>
                  <a:close/>
                  <a:moveTo>
                    <a:pt x="135" y="104"/>
                  </a:moveTo>
                  <a:cubicBezTo>
                    <a:pt x="134" y="104"/>
                    <a:pt x="135" y="103"/>
                    <a:pt x="134" y="103"/>
                  </a:cubicBezTo>
                  <a:cubicBezTo>
                    <a:pt x="135" y="103"/>
                    <a:pt x="135" y="104"/>
                    <a:pt x="135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0" name="Freeform 55"/>
            <p:cNvSpPr/>
            <p:nvPr/>
          </p:nvSpPr>
          <p:spPr bwMode="auto">
            <a:xfrm>
              <a:off x="6985000" y="18542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388682" y="1555645"/>
            <a:ext cx="2653875" cy="2305685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l"/>
            <a:r>
              <a:rPr lang="zh-CN" altLang="en-US" sz="1600" b="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在运行系统之后，允许用户输入一个名字表示关键字，在此之后，系统会依照此关键字进行kafka数据流中JSON格式的数据匹配，并且在进行了筛选之后，将筛选之后的数据保存在S3数据库中进行持久化保存。保存的格式是txt格式的文本。</a:t>
            </a:r>
            <a:endParaRPr lang="zh-CN" altLang="en-US" sz="1600" b="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椭圆 31"/>
          <p:cNvSpPr/>
          <p:nvPr/>
        </p:nvSpPr>
        <p:spPr>
          <a:xfrm>
            <a:off x="6144932" y="2287561"/>
            <a:ext cx="904234" cy="48318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2225" cap="rnd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7" tIns="45708" rIns="91417" bIns="45708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spc="-225" dirty="0">
                <a:solidFill>
                  <a:schemeClr val="accent1"/>
                </a:solidFill>
                <a:cs typeface="+mn-ea"/>
                <a:sym typeface="+mn-lt"/>
              </a:rPr>
              <a:t>运行</a:t>
            </a:r>
            <a:endParaRPr lang="zh-CN" altLang="en-US" sz="1600" b="1" spc="-225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椭圆 31"/>
          <p:cNvSpPr/>
          <p:nvPr/>
        </p:nvSpPr>
        <p:spPr>
          <a:xfrm>
            <a:off x="6144932" y="4407489"/>
            <a:ext cx="904234" cy="48318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2225" cap="rnd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7" tIns="45708" rIns="91417" bIns="45708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spc="-225" dirty="0">
                <a:solidFill>
                  <a:schemeClr val="accent1"/>
                </a:solidFill>
                <a:cs typeface="+mn-ea"/>
                <a:sym typeface="+mn-lt"/>
              </a:rPr>
              <a:t>流程图</a:t>
            </a:r>
            <a:endParaRPr lang="zh-CN" altLang="en-US" sz="1600" b="1" spc="-225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3610" y="4407535"/>
            <a:ext cx="4713605" cy="1718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5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bldLvl="0" animBg="1"/>
      <p:bldP spid="1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2"/>
          <p:cNvSpPr>
            <a:spLocks noChangeAspect="1"/>
          </p:cNvSpPr>
          <p:nvPr/>
        </p:nvSpPr>
        <p:spPr bwMode="auto">
          <a:xfrm>
            <a:off x="6236517" y="2019460"/>
            <a:ext cx="370580" cy="768773"/>
          </a:xfrm>
          <a:custGeom>
            <a:avLst/>
            <a:gdLst>
              <a:gd name="T0" fmla="*/ 74 w 74"/>
              <a:gd name="T1" fmla="*/ 140 h 154"/>
              <a:gd name="T2" fmla="*/ 60 w 74"/>
              <a:gd name="T3" fmla="*/ 154 h 154"/>
              <a:gd name="T4" fmla="*/ 13 w 74"/>
              <a:gd name="T5" fmla="*/ 154 h 154"/>
              <a:gd name="T6" fmla="*/ 0 w 74"/>
              <a:gd name="T7" fmla="*/ 140 h 154"/>
              <a:gd name="T8" fmla="*/ 0 w 74"/>
              <a:gd name="T9" fmla="*/ 104 h 154"/>
              <a:gd name="T10" fmla="*/ 22 w 74"/>
              <a:gd name="T11" fmla="*/ 104 h 154"/>
              <a:gd name="T12" fmla="*/ 22 w 74"/>
              <a:gd name="T13" fmla="*/ 134 h 154"/>
              <a:gd name="T14" fmla="*/ 52 w 74"/>
              <a:gd name="T15" fmla="*/ 134 h 154"/>
              <a:gd name="T16" fmla="*/ 52 w 74"/>
              <a:gd name="T17" fmla="*/ 96 h 154"/>
              <a:gd name="T18" fmla="*/ 24 w 74"/>
              <a:gd name="T19" fmla="*/ 76 h 154"/>
              <a:gd name="T20" fmla="*/ 24 w 74"/>
              <a:gd name="T21" fmla="*/ 71 h 154"/>
              <a:gd name="T22" fmla="*/ 52 w 74"/>
              <a:gd name="T23" fmla="*/ 52 h 154"/>
              <a:gd name="T24" fmla="*/ 52 w 74"/>
              <a:gd name="T25" fmla="*/ 20 h 154"/>
              <a:gd name="T26" fmla="*/ 22 w 74"/>
              <a:gd name="T27" fmla="*/ 20 h 154"/>
              <a:gd name="T28" fmla="*/ 22 w 74"/>
              <a:gd name="T29" fmla="*/ 48 h 154"/>
              <a:gd name="T30" fmla="*/ 0 w 74"/>
              <a:gd name="T31" fmla="*/ 48 h 154"/>
              <a:gd name="T32" fmla="*/ 0 w 74"/>
              <a:gd name="T33" fmla="*/ 14 h 154"/>
              <a:gd name="T34" fmla="*/ 14 w 74"/>
              <a:gd name="T35" fmla="*/ 0 h 154"/>
              <a:gd name="T36" fmla="*/ 60 w 74"/>
              <a:gd name="T37" fmla="*/ 0 h 154"/>
              <a:gd name="T38" fmla="*/ 74 w 74"/>
              <a:gd name="T39" fmla="*/ 14 h 154"/>
              <a:gd name="T40" fmla="*/ 74 w 74"/>
              <a:gd name="T41" fmla="*/ 51 h 154"/>
              <a:gd name="T42" fmla="*/ 67 w 74"/>
              <a:gd name="T43" fmla="*/ 65 h 154"/>
              <a:gd name="T44" fmla="*/ 52 w 74"/>
              <a:gd name="T45" fmla="*/ 74 h 154"/>
              <a:gd name="T46" fmla="*/ 67 w 74"/>
              <a:gd name="T47" fmla="*/ 83 h 154"/>
              <a:gd name="T48" fmla="*/ 74 w 74"/>
              <a:gd name="T49" fmla="*/ 97 h 154"/>
              <a:gd name="T50" fmla="*/ 74 w 74"/>
              <a:gd name="T51" fmla="*/ 14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4" h="154">
                <a:moveTo>
                  <a:pt x="74" y="140"/>
                </a:moveTo>
                <a:cubicBezTo>
                  <a:pt x="74" y="149"/>
                  <a:pt x="70" y="154"/>
                  <a:pt x="60" y="154"/>
                </a:cubicBezTo>
                <a:cubicBezTo>
                  <a:pt x="13" y="154"/>
                  <a:pt x="13" y="154"/>
                  <a:pt x="13" y="154"/>
                </a:cubicBezTo>
                <a:cubicBezTo>
                  <a:pt x="4" y="154"/>
                  <a:pt x="0" y="149"/>
                  <a:pt x="0" y="140"/>
                </a:cubicBezTo>
                <a:cubicBezTo>
                  <a:pt x="0" y="104"/>
                  <a:pt x="0" y="104"/>
                  <a:pt x="0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52" y="96"/>
                  <a:pt x="52" y="96"/>
                  <a:pt x="52" y="96"/>
                </a:cubicBezTo>
                <a:cubicBezTo>
                  <a:pt x="24" y="76"/>
                  <a:pt x="24" y="76"/>
                  <a:pt x="24" y="76"/>
                </a:cubicBezTo>
                <a:cubicBezTo>
                  <a:pt x="24" y="71"/>
                  <a:pt x="24" y="71"/>
                  <a:pt x="24" y="71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20"/>
                  <a:pt x="52" y="20"/>
                  <a:pt x="52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48"/>
                  <a:pt x="22" y="48"/>
                  <a:pt x="22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4" y="0"/>
                  <a:pt x="14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70" y="0"/>
                  <a:pt x="74" y="5"/>
                  <a:pt x="74" y="14"/>
                </a:cubicBezTo>
                <a:cubicBezTo>
                  <a:pt x="74" y="51"/>
                  <a:pt x="74" y="51"/>
                  <a:pt x="74" y="51"/>
                </a:cubicBezTo>
                <a:cubicBezTo>
                  <a:pt x="74" y="57"/>
                  <a:pt x="72" y="61"/>
                  <a:pt x="67" y="65"/>
                </a:cubicBezTo>
                <a:cubicBezTo>
                  <a:pt x="52" y="74"/>
                  <a:pt x="52" y="74"/>
                  <a:pt x="52" y="74"/>
                </a:cubicBezTo>
                <a:cubicBezTo>
                  <a:pt x="67" y="83"/>
                  <a:pt x="67" y="83"/>
                  <a:pt x="67" y="83"/>
                </a:cubicBezTo>
                <a:cubicBezTo>
                  <a:pt x="72" y="86"/>
                  <a:pt x="74" y="91"/>
                  <a:pt x="74" y="97"/>
                </a:cubicBezTo>
                <a:lnTo>
                  <a:pt x="74" y="1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889" tIns="60944" rIns="121889" bIns="60944" numCol="1" anchor="t" anchorCtr="0" compatLnSpc="1"/>
          <a:lstStyle/>
          <a:p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gray">
          <a:xfrm>
            <a:off x="4066223" y="3078288"/>
            <a:ext cx="4960046" cy="4921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运行</a:t>
            </a:r>
            <a:r>
              <a:rPr lang="zh-CN" altLang="en-US" sz="3200" dirty="0">
                <a:solidFill>
                  <a:schemeClr val="accent1"/>
                </a:solidFill>
                <a:cs typeface="+mn-ea"/>
                <a:sym typeface="+mn-lt"/>
              </a:rPr>
              <a:t>说明</a:t>
            </a:r>
            <a:endParaRPr lang="zh-CN" altLang="en-US" sz="32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7" name="TextBox 12"/>
          <p:cNvSpPr txBox="1"/>
          <p:nvPr/>
        </p:nvSpPr>
        <p:spPr>
          <a:xfrm>
            <a:off x="4501274" y="2051705"/>
            <a:ext cx="1562429" cy="90233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4400" b="1">
                <a:ln w="12700"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  <a:ea typeface="微软雅黑" panose="020B0503020204020204" charset="-122"/>
              </a:defRPr>
            </a:lvl1pPr>
          </a:lstStyle>
          <a:p>
            <a:r>
              <a:rPr lang="en-US" altLang="zh-CN" sz="5865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Part</a:t>
            </a:r>
            <a:endParaRPr lang="zh-CN" altLang="en-US" sz="5865" b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29"/>
          <p:cNvGrpSpPr/>
          <p:nvPr/>
        </p:nvGrpSpPr>
        <p:grpSpPr>
          <a:xfrm>
            <a:off x="8946020" y="2506488"/>
            <a:ext cx="1837858" cy="1930863"/>
            <a:chOff x="7377113" y="2413000"/>
            <a:chExt cx="852487" cy="895351"/>
          </a:xfrm>
        </p:grpSpPr>
        <p:sp>
          <p:nvSpPr>
            <p:cNvPr id="31" name="Freeform 58"/>
            <p:cNvSpPr/>
            <p:nvPr/>
          </p:nvSpPr>
          <p:spPr bwMode="auto">
            <a:xfrm>
              <a:off x="7654925" y="2413000"/>
              <a:ext cx="117475" cy="117475"/>
            </a:xfrm>
            <a:custGeom>
              <a:avLst/>
              <a:gdLst>
                <a:gd name="T0" fmla="*/ 3 w 60"/>
                <a:gd name="T1" fmla="*/ 36 h 60"/>
                <a:gd name="T2" fmla="*/ 20 w 60"/>
                <a:gd name="T3" fmla="*/ 41 h 60"/>
                <a:gd name="T4" fmla="*/ 25 w 60"/>
                <a:gd name="T5" fmla="*/ 57 h 60"/>
                <a:gd name="T6" fmla="*/ 30 w 60"/>
                <a:gd name="T7" fmla="*/ 58 h 60"/>
                <a:gd name="T8" fmla="*/ 40 w 60"/>
                <a:gd name="T9" fmla="*/ 44 h 60"/>
                <a:gd name="T10" fmla="*/ 55 w 60"/>
                <a:gd name="T11" fmla="*/ 44 h 60"/>
                <a:gd name="T12" fmla="*/ 58 w 60"/>
                <a:gd name="T13" fmla="*/ 38 h 60"/>
                <a:gd name="T14" fmla="*/ 48 w 60"/>
                <a:gd name="T15" fmla="*/ 26 h 60"/>
                <a:gd name="T16" fmla="*/ 53 w 60"/>
                <a:gd name="T17" fmla="*/ 10 h 60"/>
                <a:gd name="T18" fmla="*/ 50 w 60"/>
                <a:gd name="T19" fmla="*/ 6 h 60"/>
                <a:gd name="T20" fmla="*/ 34 w 60"/>
                <a:gd name="T21" fmla="*/ 12 h 60"/>
                <a:gd name="T22" fmla="*/ 20 w 60"/>
                <a:gd name="T23" fmla="*/ 2 h 60"/>
                <a:gd name="T24" fmla="*/ 16 w 60"/>
                <a:gd name="T25" fmla="*/ 4 h 60"/>
                <a:gd name="T26" fmla="*/ 16 w 60"/>
                <a:gd name="T27" fmla="*/ 21 h 60"/>
                <a:gd name="T28" fmla="*/ 2 w 60"/>
                <a:gd name="T29" fmla="*/ 32 h 60"/>
                <a:gd name="T30" fmla="*/ 3 w 60"/>
                <a:gd name="T31" fmla="*/ 3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60">
                  <a:moveTo>
                    <a:pt x="3" y="36"/>
                  </a:moveTo>
                  <a:cubicBezTo>
                    <a:pt x="20" y="41"/>
                    <a:pt x="20" y="41"/>
                    <a:pt x="20" y="41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7" y="60"/>
                    <a:pt x="30" y="58"/>
                    <a:pt x="30" y="58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0" y="43"/>
                    <a:pt x="58" y="38"/>
                    <a:pt x="58" y="38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10"/>
                    <a:pt x="54" y="7"/>
                    <a:pt x="50" y="6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17" y="0"/>
                    <a:pt x="16" y="4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0" y="35"/>
                    <a:pt x="3" y="36"/>
                  </a:cubicBezTo>
                  <a:close/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2" name="Freeform 59"/>
            <p:cNvSpPr/>
            <p:nvPr/>
          </p:nvSpPr>
          <p:spPr bwMode="auto">
            <a:xfrm>
              <a:off x="8010525" y="2532063"/>
              <a:ext cx="111125" cy="112713"/>
            </a:xfrm>
            <a:custGeom>
              <a:avLst/>
              <a:gdLst>
                <a:gd name="T0" fmla="*/ 4 w 57"/>
                <a:gd name="T1" fmla="*/ 43 h 57"/>
                <a:gd name="T2" fmla="*/ 20 w 57"/>
                <a:gd name="T3" fmla="*/ 42 h 57"/>
                <a:gd name="T4" fmla="*/ 30 w 57"/>
                <a:gd name="T5" fmla="*/ 54 h 57"/>
                <a:gd name="T6" fmla="*/ 35 w 57"/>
                <a:gd name="T7" fmla="*/ 53 h 57"/>
                <a:gd name="T8" fmla="*/ 39 w 57"/>
                <a:gd name="T9" fmla="*/ 38 h 57"/>
                <a:gd name="T10" fmla="*/ 53 w 57"/>
                <a:gd name="T11" fmla="*/ 32 h 57"/>
                <a:gd name="T12" fmla="*/ 53 w 57"/>
                <a:gd name="T13" fmla="*/ 26 h 57"/>
                <a:gd name="T14" fmla="*/ 40 w 57"/>
                <a:gd name="T15" fmla="*/ 18 h 57"/>
                <a:gd name="T16" fmla="*/ 39 w 57"/>
                <a:gd name="T17" fmla="*/ 3 h 57"/>
                <a:gd name="T18" fmla="*/ 35 w 57"/>
                <a:gd name="T19" fmla="*/ 0 h 57"/>
                <a:gd name="T20" fmla="*/ 22 w 57"/>
                <a:gd name="T21" fmla="*/ 11 h 57"/>
                <a:gd name="T22" fmla="*/ 6 w 57"/>
                <a:gd name="T23" fmla="*/ 7 h 57"/>
                <a:gd name="T24" fmla="*/ 3 w 57"/>
                <a:gd name="T25" fmla="*/ 10 h 57"/>
                <a:gd name="T26" fmla="*/ 10 w 57"/>
                <a:gd name="T27" fmla="*/ 26 h 57"/>
                <a:gd name="T28" fmla="*/ 1 w 57"/>
                <a:gd name="T29" fmla="*/ 40 h 57"/>
                <a:gd name="T30" fmla="*/ 4 w 57"/>
                <a:gd name="T31" fmla="*/ 4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" h="57">
                  <a:moveTo>
                    <a:pt x="4" y="43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3" y="57"/>
                    <a:pt x="35" y="53"/>
                    <a:pt x="35" y="53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7" y="30"/>
                    <a:pt x="53" y="26"/>
                    <a:pt x="53" y="26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0"/>
                    <a:pt x="35" y="0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4" y="6"/>
                    <a:pt x="3" y="10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3"/>
                    <a:pt x="4" y="43"/>
                  </a:cubicBez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3" name="Freeform 60"/>
            <p:cNvSpPr/>
            <p:nvPr/>
          </p:nvSpPr>
          <p:spPr bwMode="auto">
            <a:xfrm>
              <a:off x="7654925" y="2413000"/>
              <a:ext cx="117475" cy="117475"/>
            </a:xfrm>
            <a:custGeom>
              <a:avLst/>
              <a:gdLst>
                <a:gd name="T0" fmla="*/ 3 w 60"/>
                <a:gd name="T1" fmla="*/ 36 h 60"/>
                <a:gd name="T2" fmla="*/ 20 w 60"/>
                <a:gd name="T3" fmla="*/ 41 h 60"/>
                <a:gd name="T4" fmla="*/ 25 w 60"/>
                <a:gd name="T5" fmla="*/ 57 h 60"/>
                <a:gd name="T6" fmla="*/ 30 w 60"/>
                <a:gd name="T7" fmla="*/ 58 h 60"/>
                <a:gd name="T8" fmla="*/ 40 w 60"/>
                <a:gd name="T9" fmla="*/ 44 h 60"/>
                <a:gd name="T10" fmla="*/ 55 w 60"/>
                <a:gd name="T11" fmla="*/ 44 h 60"/>
                <a:gd name="T12" fmla="*/ 58 w 60"/>
                <a:gd name="T13" fmla="*/ 38 h 60"/>
                <a:gd name="T14" fmla="*/ 48 w 60"/>
                <a:gd name="T15" fmla="*/ 26 h 60"/>
                <a:gd name="T16" fmla="*/ 53 w 60"/>
                <a:gd name="T17" fmla="*/ 10 h 60"/>
                <a:gd name="T18" fmla="*/ 50 w 60"/>
                <a:gd name="T19" fmla="*/ 6 h 60"/>
                <a:gd name="T20" fmla="*/ 34 w 60"/>
                <a:gd name="T21" fmla="*/ 12 h 60"/>
                <a:gd name="T22" fmla="*/ 20 w 60"/>
                <a:gd name="T23" fmla="*/ 2 h 60"/>
                <a:gd name="T24" fmla="*/ 16 w 60"/>
                <a:gd name="T25" fmla="*/ 4 h 60"/>
                <a:gd name="T26" fmla="*/ 16 w 60"/>
                <a:gd name="T27" fmla="*/ 21 h 60"/>
                <a:gd name="T28" fmla="*/ 2 w 60"/>
                <a:gd name="T29" fmla="*/ 32 h 60"/>
                <a:gd name="T30" fmla="*/ 3 w 60"/>
                <a:gd name="T31" fmla="*/ 3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60">
                  <a:moveTo>
                    <a:pt x="3" y="36"/>
                  </a:moveTo>
                  <a:cubicBezTo>
                    <a:pt x="20" y="41"/>
                    <a:pt x="20" y="41"/>
                    <a:pt x="20" y="41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7" y="60"/>
                    <a:pt x="30" y="58"/>
                    <a:pt x="30" y="58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0" y="43"/>
                    <a:pt x="58" y="38"/>
                    <a:pt x="58" y="38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10"/>
                    <a:pt x="54" y="7"/>
                    <a:pt x="50" y="6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17" y="0"/>
                    <a:pt x="16" y="4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0" y="35"/>
                    <a:pt x="3" y="36"/>
                  </a:cubicBez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4" name="Freeform 61"/>
            <p:cNvSpPr/>
            <p:nvPr/>
          </p:nvSpPr>
          <p:spPr bwMode="auto">
            <a:xfrm>
              <a:off x="7804150" y="2559050"/>
              <a:ext cx="71437" cy="68263"/>
            </a:xfrm>
            <a:custGeom>
              <a:avLst/>
              <a:gdLst>
                <a:gd name="T0" fmla="*/ 2 w 37"/>
                <a:gd name="T1" fmla="*/ 24 h 35"/>
                <a:gd name="T2" fmla="*/ 12 w 37"/>
                <a:gd name="T3" fmla="*/ 25 h 35"/>
                <a:gd name="T4" fmla="*/ 17 w 37"/>
                <a:gd name="T5" fmla="*/ 33 h 35"/>
                <a:gd name="T6" fmla="*/ 21 w 37"/>
                <a:gd name="T7" fmla="*/ 33 h 35"/>
                <a:gd name="T8" fmla="*/ 25 w 37"/>
                <a:gd name="T9" fmla="*/ 24 h 35"/>
                <a:gd name="T10" fmla="*/ 34 w 37"/>
                <a:gd name="T11" fmla="*/ 22 h 35"/>
                <a:gd name="T12" fmla="*/ 35 w 37"/>
                <a:gd name="T13" fmla="*/ 19 h 35"/>
                <a:gd name="T14" fmla="*/ 28 w 37"/>
                <a:gd name="T15" fmla="*/ 12 h 35"/>
                <a:gd name="T16" fmla="*/ 29 w 37"/>
                <a:gd name="T17" fmla="*/ 2 h 35"/>
                <a:gd name="T18" fmla="*/ 27 w 37"/>
                <a:gd name="T19" fmla="*/ 0 h 35"/>
                <a:gd name="T20" fmla="*/ 18 w 37"/>
                <a:gd name="T21" fmla="*/ 6 h 35"/>
                <a:gd name="T22" fmla="*/ 8 w 37"/>
                <a:gd name="T23" fmla="*/ 1 h 35"/>
                <a:gd name="T24" fmla="*/ 6 w 37"/>
                <a:gd name="T25" fmla="*/ 3 h 35"/>
                <a:gd name="T26" fmla="*/ 8 w 37"/>
                <a:gd name="T27" fmla="*/ 13 h 35"/>
                <a:gd name="T28" fmla="*/ 1 w 37"/>
                <a:gd name="T29" fmla="*/ 21 h 35"/>
                <a:gd name="T30" fmla="*/ 2 w 37"/>
                <a:gd name="T31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35">
                  <a:moveTo>
                    <a:pt x="2" y="24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9" y="35"/>
                    <a:pt x="21" y="33"/>
                    <a:pt x="21" y="3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7" y="21"/>
                    <a:pt x="35" y="19"/>
                    <a:pt x="35" y="19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0"/>
                    <a:pt x="27" y="0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6" y="0"/>
                    <a:pt x="6" y="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3"/>
                    <a:pt x="2" y="24"/>
                  </a:cubicBez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5" name="Freeform 62"/>
            <p:cNvSpPr/>
            <p:nvPr/>
          </p:nvSpPr>
          <p:spPr bwMode="auto">
            <a:xfrm>
              <a:off x="7475538" y="2505075"/>
              <a:ext cx="73025" cy="71438"/>
            </a:xfrm>
            <a:custGeom>
              <a:avLst/>
              <a:gdLst>
                <a:gd name="T0" fmla="*/ 2 w 37"/>
                <a:gd name="T1" fmla="*/ 24 h 36"/>
                <a:gd name="T2" fmla="*/ 13 w 37"/>
                <a:gd name="T3" fmla="*/ 25 h 36"/>
                <a:gd name="T4" fmla="*/ 17 w 37"/>
                <a:gd name="T5" fmla="*/ 34 h 36"/>
                <a:gd name="T6" fmla="*/ 21 w 37"/>
                <a:gd name="T7" fmla="*/ 34 h 36"/>
                <a:gd name="T8" fmla="*/ 25 w 37"/>
                <a:gd name="T9" fmla="*/ 24 h 36"/>
                <a:gd name="T10" fmla="*/ 34 w 37"/>
                <a:gd name="T11" fmla="*/ 23 h 36"/>
                <a:gd name="T12" fmla="*/ 35 w 37"/>
                <a:gd name="T13" fmla="*/ 19 h 36"/>
                <a:gd name="T14" fmla="*/ 28 w 37"/>
                <a:gd name="T15" fmla="*/ 13 h 36"/>
                <a:gd name="T16" fmla="*/ 29 w 37"/>
                <a:gd name="T17" fmla="*/ 3 h 36"/>
                <a:gd name="T18" fmla="*/ 27 w 37"/>
                <a:gd name="T19" fmla="*/ 1 h 36"/>
                <a:gd name="T20" fmla="*/ 18 w 37"/>
                <a:gd name="T21" fmla="*/ 6 h 36"/>
                <a:gd name="T22" fmla="*/ 8 w 37"/>
                <a:gd name="T23" fmla="*/ 1 h 36"/>
                <a:gd name="T24" fmla="*/ 6 w 37"/>
                <a:gd name="T25" fmla="*/ 3 h 36"/>
                <a:gd name="T26" fmla="*/ 8 w 37"/>
                <a:gd name="T27" fmla="*/ 13 h 36"/>
                <a:gd name="T28" fmla="*/ 1 w 37"/>
                <a:gd name="T29" fmla="*/ 21 h 36"/>
                <a:gd name="T30" fmla="*/ 2 w 37"/>
                <a:gd name="T31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36">
                  <a:moveTo>
                    <a:pt x="2" y="24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6"/>
                    <a:pt x="21" y="34"/>
                    <a:pt x="21" y="3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7" y="22"/>
                    <a:pt x="35" y="19"/>
                    <a:pt x="35" y="19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1"/>
                    <a:pt x="27" y="1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0"/>
                    <a:pt x="6" y="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3"/>
                    <a:pt x="2" y="24"/>
                  </a:cubicBez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6" name="Freeform 63"/>
            <p:cNvSpPr/>
            <p:nvPr/>
          </p:nvSpPr>
          <p:spPr bwMode="auto">
            <a:xfrm>
              <a:off x="7377113" y="2995613"/>
              <a:ext cx="204787" cy="312738"/>
            </a:xfrm>
            <a:custGeom>
              <a:avLst/>
              <a:gdLst>
                <a:gd name="T0" fmla="*/ 15 w 104"/>
                <a:gd name="T1" fmla="*/ 6 h 159"/>
                <a:gd name="T2" fmla="*/ 54 w 104"/>
                <a:gd name="T3" fmla="*/ 1 h 159"/>
                <a:gd name="T4" fmla="*/ 96 w 104"/>
                <a:gd name="T5" fmla="*/ 26 h 159"/>
                <a:gd name="T6" fmla="*/ 86 w 104"/>
                <a:gd name="T7" fmla="*/ 77 h 159"/>
                <a:gd name="T8" fmla="*/ 98 w 104"/>
                <a:gd name="T9" fmla="*/ 123 h 159"/>
                <a:gd name="T10" fmla="*/ 15 w 104"/>
                <a:gd name="T11" fmla="*/ 150 h 159"/>
                <a:gd name="T12" fmla="*/ 5 w 104"/>
                <a:gd name="T13" fmla="*/ 128 h 159"/>
                <a:gd name="T14" fmla="*/ 4 w 104"/>
                <a:gd name="T15" fmla="*/ 60 h 159"/>
                <a:gd name="T16" fmla="*/ 4 w 104"/>
                <a:gd name="T17" fmla="*/ 20 h 159"/>
                <a:gd name="T18" fmla="*/ 6 w 104"/>
                <a:gd name="T19" fmla="*/ 1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59">
                  <a:moveTo>
                    <a:pt x="15" y="6"/>
                  </a:moveTo>
                  <a:cubicBezTo>
                    <a:pt x="26" y="0"/>
                    <a:pt x="43" y="1"/>
                    <a:pt x="54" y="1"/>
                  </a:cubicBezTo>
                  <a:cubicBezTo>
                    <a:pt x="72" y="3"/>
                    <a:pt x="92" y="3"/>
                    <a:pt x="96" y="26"/>
                  </a:cubicBezTo>
                  <a:cubicBezTo>
                    <a:pt x="96" y="26"/>
                    <a:pt x="104" y="76"/>
                    <a:pt x="86" y="77"/>
                  </a:cubicBezTo>
                  <a:cubicBezTo>
                    <a:pt x="86" y="77"/>
                    <a:pt x="104" y="83"/>
                    <a:pt x="98" y="123"/>
                  </a:cubicBezTo>
                  <a:cubicBezTo>
                    <a:pt x="92" y="159"/>
                    <a:pt x="40" y="156"/>
                    <a:pt x="15" y="150"/>
                  </a:cubicBezTo>
                  <a:cubicBezTo>
                    <a:pt x="3" y="147"/>
                    <a:pt x="5" y="128"/>
                    <a:pt x="5" y="128"/>
                  </a:cubicBezTo>
                  <a:cubicBezTo>
                    <a:pt x="5" y="115"/>
                    <a:pt x="4" y="60"/>
                    <a:pt x="4" y="60"/>
                  </a:cubicBezTo>
                  <a:cubicBezTo>
                    <a:pt x="3" y="47"/>
                    <a:pt x="0" y="33"/>
                    <a:pt x="4" y="20"/>
                  </a:cubicBezTo>
                  <a:cubicBezTo>
                    <a:pt x="5" y="18"/>
                    <a:pt x="5" y="17"/>
                    <a:pt x="6" y="15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7" name="Freeform 64"/>
            <p:cNvSpPr/>
            <p:nvPr/>
          </p:nvSpPr>
          <p:spPr bwMode="auto">
            <a:xfrm>
              <a:off x="7432675" y="3054350"/>
              <a:ext cx="85725" cy="61913"/>
            </a:xfrm>
            <a:custGeom>
              <a:avLst/>
              <a:gdLst>
                <a:gd name="T0" fmla="*/ 34 w 44"/>
                <a:gd name="T1" fmla="*/ 3 h 31"/>
                <a:gd name="T2" fmla="*/ 40 w 44"/>
                <a:gd name="T3" fmla="*/ 9 h 31"/>
                <a:gd name="T4" fmla="*/ 36 w 44"/>
                <a:gd name="T5" fmla="*/ 28 h 31"/>
                <a:gd name="T6" fmla="*/ 21 w 44"/>
                <a:gd name="T7" fmla="*/ 30 h 31"/>
                <a:gd name="T8" fmla="*/ 2 w 44"/>
                <a:gd name="T9" fmla="*/ 21 h 31"/>
                <a:gd name="T10" fmla="*/ 3 w 44"/>
                <a:gd name="T11" fmla="*/ 6 h 31"/>
                <a:gd name="T12" fmla="*/ 20 w 44"/>
                <a:gd name="T13" fmla="*/ 1 h 31"/>
                <a:gd name="T14" fmla="*/ 34 w 44"/>
                <a:gd name="T1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31">
                  <a:moveTo>
                    <a:pt x="34" y="3"/>
                  </a:moveTo>
                  <a:cubicBezTo>
                    <a:pt x="36" y="4"/>
                    <a:pt x="39" y="5"/>
                    <a:pt x="40" y="9"/>
                  </a:cubicBezTo>
                  <a:cubicBezTo>
                    <a:pt x="44" y="15"/>
                    <a:pt x="43" y="24"/>
                    <a:pt x="36" y="28"/>
                  </a:cubicBezTo>
                  <a:cubicBezTo>
                    <a:pt x="31" y="31"/>
                    <a:pt x="21" y="30"/>
                    <a:pt x="21" y="30"/>
                  </a:cubicBezTo>
                  <a:cubicBezTo>
                    <a:pt x="14" y="30"/>
                    <a:pt x="5" y="29"/>
                    <a:pt x="2" y="21"/>
                  </a:cubicBezTo>
                  <a:cubicBezTo>
                    <a:pt x="0" y="17"/>
                    <a:pt x="0" y="10"/>
                    <a:pt x="3" y="6"/>
                  </a:cubicBezTo>
                  <a:cubicBezTo>
                    <a:pt x="7" y="0"/>
                    <a:pt x="14" y="1"/>
                    <a:pt x="20" y="1"/>
                  </a:cubicBezTo>
                  <a:cubicBezTo>
                    <a:pt x="25" y="1"/>
                    <a:pt x="30" y="1"/>
                    <a:pt x="34" y="3"/>
                  </a:cubicBez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8" name="Freeform 65"/>
            <p:cNvSpPr/>
            <p:nvPr/>
          </p:nvSpPr>
          <p:spPr bwMode="auto">
            <a:xfrm>
              <a:off x="7432675" y="3179763"/>
              <a:ext cx="85725" cy="61913"/>
            </a:xfrm>
            <a:custGeom>
              <a:avLst/>
              <a:gdLst>
                <a:gd name="T0" fmla="*/ 34 w 44"/>
                <a:gd name="T1" fmla="*/ 3 h 31"/>
                <a:gd name="T2" fmla="*/ 40 w 44"/>
                <a:gd name="T3" fmla="*/ 9 h 31"/>
                <a:gd name="T4" fmla="*/ 36 w 44"/>
                <a:gd name="T5" fmla="*/ 28 h 31"/>
                <a:gd name="T6" fmla="*/ 21 w 44"/>
                <a:gd name="T7" fmla="*/ 30 h 31"/>
                <a:gd name="T8" fmla="*/ 2 w 44"/>
                <a:gd name="T9" fmla="*/ 21 h 31"/>
                <a:gd name="T10" fmla="*/ 3 w 44"/>
                <a:gd name="T11" fmla="*/ 6 h 31"/>
                <a:gd name="T12" fmla="*/ 19 w 44"/>
                <a:gd name="T13" fmla="*/ 1 h 31"/>
                <a:gd name="T14" fmla="*/ 34 w 44"/>
                <a:gd name="T1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31">
                  <a:moveTo>
                    <a:pt x="34" y="3"/>
                  </a:moveTo>
                  <a:cubicBezTo>
                    <a:pt x="36" y="4"/>
                    <a:pt x="39" y="6"/>
                    <a:pt x="40" y="9"/>
                  </a:cubicBezTo>
                  <a:cubicBezTo>
                    <a:pt x="44" y="15"/>
                    <a:pt x="43" y="24"/>
                    <a:pt x="36" y="28"/>
                  </a:cubicBezTo>
                  <a:cubicBezTo>
                    <a:pt x="31" y="31"/>
                    <a:pt x="21" y="30"/>
                    <a:pt x="21" y="30"/>
                  </a:cubicBezTo>
                  <a:cubicBezTo>
                    <a:pt x="14" y="30"/>
                    <a:pt x="5" y="30"/>
                    <a:pt x="2" y="21"/>
                  </a:cubicBezTo>
                  <a:cubicBezTo>
                    <a:pt x="0" y="17"/>
                    <a:pt x="0" y="10"/>
                    <a:pt x="3" y="6"/>
                  </a:cubicBezTo>
                  <a:cubicBezTo>
                    <a:pt x="6" y="0"/>
                    <a:pt x="14" y="1"/>
                    <a:pt x="19" y="1"/>
                  </a:cubicBezTo>
                  <a:cubicBezTo>
                    <a:pt x="24" y="2"/>
                    <a:pt x="30" y="1"/>
                    <a:pt x="34" y="3"/>
                  </a:cubicBez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9" name="Freeform 66"/>
            <p:cNvSpPr/>
            <p:nvPr/>
          </p:nvSpPr>
          <p:spPr bwMode="auto">
            <a:xfrm>
              <a:off x="7597775" y="3009900"/>
              <a:ext cx="190500" cy="285750"/>
            </a:xfrm>
            <a:custGeom>
              <a:avLst/>
              <a:gdLst>
                <a:gd name="T0" fmla="*/ 23 w 97"/>
                <a:gd name="T1" fmla="*/ 0 h 146"/>
                <a:gd name="T2" fmla="*/ 5 w 97"/>
                <a:gd name="T3" fmla="*/ 18 h 146"/>
                <a:gd name="T4" fmla="*/ 6 w 97"/>
                <a:gd name="T5" fmla="*/ 96 h 146"/>
                <a:gd name="T6" fmla="*/ 17 w 97"/>
                <a:gd name="T7" fmla="*/ 139 h 146"/>
                <a:gd name="T8" fmla="*/ 61 w 97"/>
                <a:gd name="T9" fmla="*/ 141 h 146"/>
                <a:gd name="T10" fmla="*/ 95 w 97"/>
                <a:gd name="T11" fmla="*/ 135 h 146"/>
                <a:gd name="T12" fmla="*/ 95 w 97"/>
                <a:gd name="T13" fmla="*/ 133 h 146"/>
                <a:gd name="T14" fmla="*/ 96 w 97"/>
                <a:gd name="T15" fmla="*/ 118 h 146"/>
                <a:gd name="T16" fmla="*/ 81 w 97"/>
                <a:gd name="T17" fmla="*/ 109 h 146"/>
                <a:gd name="T18" fmla="*/ 58 w 97"/>
                <a:gd name="T19" fmla="*/ 109 h 146"/>
                <a:gd name="T20" fmla="*/ 38 w 97"/>
                <a:gd name="T21" fmla="*/ 106 h 146"/>
                <a:gd name="T22" fmla="*/ 46 w 97"/>
                <a:gd name="T23" fmla="*/ 91 h 146"/>
                <a:gd name="T24" fmla="*/ 67 w 97"/>
                <a:gd name="T25" fmla="*/ 91 h 146"/>
                <a:gd name="T26" fmla="*/ 93 w 97"/>
                <a:gd name="T27" fmla="*/ 87 h 146"/>
                <a:gd name="T28" fmla="*/ 89 w 97"/>
                <a:gd name="T29" fmla="*/ 60 h 146"/>
                <a:gd name="T30" fmla="*/ 78 w 97"/>
                <a:gd name="T31" fmla="*/ 59 h 146"/>
                <a:gd name="T32" fmla="*/ 57 w 97"/>
                <a:gd name="T33" fmla="*/ 59 h 146"/>
                <a:gd name="T34" fmla="*/ 43 w 97"/>
                <a:gd name="T35" fmla="*/ 59 h 146"/>
                <a:gd name="T36" fmla="*/ 35 w 97"/>
                <a:gd name="T37" fmla="*/ 40 h 146"/>
                <a:gd name="T38" fmla="*/ 50 w 97"/>
                <a:gd name="T39" fmla="*/ 30 h 146"/>
                <a:gd name="T40" fmla="*/ 71 w 97"/>
                <a:gd name="T41" fmla="*/ 30 h 146"/>
                <a:gd name="T42" fmla="*/ 90 w 97"/>
                <a:gd name="T43" fmla="*/ 29 h 146"/>
                <a:gd name="T44" fmla="*/ 92 w 97"/>
                <a:gd name="T45" fmla="*/ 7 h 146"/>
                <a:gd name="T46" fmla="*/ 79 w 97"/>
                <a:gd name="T47" fmla="*/ 0 h 146"/>
                <a:gd name="T48" fmla="*/ 35 w 97"/>
                <a:gd name="T4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7" h="146">
                  <a:moveTo>
                    <a:pt x="23" y="0"/>
                  </a:moveTo>
                  <a:cubicBezTo>
                    <a:pt x="23" y="0"/>
                    <a:pt x="6" y="0"/>
                    <a:pt x="5" y="18"/>
                  </a:cubicBezTo>
                  <a:cubicBezTo>
                    <a:pt x="6" y="43"/>
                    <a:pt x="7" y="70"/>
                    <a:pt x="6" y="96"/>
                  </a:cubicBezTo>
                  <a:cubicBezTo>
                    <a:pt x="5" y="109"/>
                    <a:pt x="0" y="135"/>
                    <a:pt x="17" y="139"/>
                  </a:cubicBezTo>
                  <a:cubicBezTo>
                    <a:pt x="32" y="142"/>
                    <a:pt x="47" y="142"/>
                    <a:pt x="61" y="141"/>
                  </a:cubicBezTo>
                  <a:cubicBezTo>
                    <a:pt x="70" y="141"/>
                    <a:pt x="89" y="146"/>
                    <a:pt x="95" y="135"/>
                  </a:cubicBezTo>
                  <a:cubicBezTo>
                    <a:pt x="95" y="134"/>
                    <a:pt x="95" y="133"/>
                    <a:pt x="95" y="133"/>
                  </a:cubicBezTo>
                  <a:cubicBezTo>
                    <a:pt x="97" y="128"/>
                    <a:pt x="96" y="123"/>
                    <a:pt x="96" y="118"/>
                  </a:cubicBezTo>
                  <a:cubicBezTo>
                    <a:pt x="95" y="107"/>
                    <a:pt x="81" y="109"/>
                    <a:pt x="81" y="109"/>
                  </a:cubicBezTo>
                  <a:cubicBezTo>
                    <a:pt x="73" y="109"/>
                    <a:pt x="65" y="109"/>
                    <a:pt x="58" y="109"/>
                  </a:cubicBezTo>
                  <a:cubicBezTo>
                    <a:pt x="52" y="109"/>
                    <a:pt x="42" y="112"/>
                    <a:pt x="38" y="106"/>
                  </a:cubicBezTo>
                  <a:cubicBezTo>
                    <a:pt x="34" y="100"/>
                    <a:pt x="41" y="93"/>
                    <a:pt x="46" y="91"/>
                  </a:cubicBezTo>
                  <a:cubicBezTo>
                    <a:pt x="53" y="89"/>
                    <a:pt x="60" y="91"/>
                    <a:pt x="67" y="91"/>
                  </a:cubicBezTo>
                  <a:cubicBezTo>
                    <a:pt x="75" y="92"/>
                    <a:pt x="87" y="95"/>
                    <a:pt x="93" y="87"/>
                  </a:cubicBezTo>
                  <a:cubicBezTo>
                    <a:pt x="97" y="80"/>
                    <a:pt x="97" y="64"/>
                    <a:pt x="89" y="60"/>
                  </a:cubicBezTo>
                  <a:cubicBezTo>
                    <a:pt x="85" y="58"/>
                    <a:pt x="81" y="59"/>
                    <a:pt x="78" y="59"/>
                  </a:cubicBezTo>
                  <a:cubicBezTo>
                    <a:pt x="71" y="59"/>
                    <a:pt x="64" y="59"/>
                    <a:pt x="57" y="59"/>
                  </a:cubicBezTo>
                  <a:cubicBezTo>
                    <a:pt x="52" y="59"/>
                    <a:pt x="48" y="59"/>
                    <a:pt x="43" y="59"/>
                  </a:cubicBezTo>
                  <a:cubicBezTo>
                    <a:pt x="35" y="58"/>
                    <a:pt x="34" y="46"/>
                    <a:pt x="35" y="40"/>
                  </a:cubicBezTo>
                  <a:cubicBezTo>
                    <a:pt x="36" y="31"/>
                    <a:pt x="43" y="30"/>
                    <a:pt x="50" y="30"/>
                  </a:cubicBezTo>
                  <a:cubicBezTo>
                    <a:pt x="57" y="30"/>
                    <a:pt x="64" y="30"/>
                    <a:pt x="71" y="30"/>
                  </a:cubicBezTo>
                  <a:cubicBezTo>
                    <a:pt x="77" y="30"/>
                    <a:pt x="85" y="32"/>
                    <a:pt x="90" y="29"/>
                  </a:cubicBezTo>
                  <a:cubicBezTo>
                    <a:pt x="97" y="24"/>
                    <a:pt x="96" y="13"/>
                    <a:pt x="92" y="7"/>
                  </a:cubicBezTo>
                  <a:cubicBezTo>
                    <a:pt x="89" y="1"/>
                    <a:pt x="84" y="0"/>
                    <a:pt x="79" y="0"/>
                  </a:cubicBezTo>
                  <a:cubicBezTo>
                    <a:pt x="79" y="0"/>
                    <a:pt x="53" y="1"/>
                    <a:pt x="35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0" name="Freeform 67"/>
            <p:cNvSpPr/>
            <p:nvPr/>
          </p:nvSpPr>
          <p:spPr bwMode="auto">
            <a:xfrm>
              <a:off x="7797800" y="3003550"/>
              <a:ext cx="206375" cy="274638"/>
            </a:xfrm>
            <a:custGeom>
              <a:avLst/>
              <a:gdLst>
                <a:gd name="T0" fmla="*/ 91 w 105"/>
                <a:gd name="T1" fmla="*/ 30 h 140"/>
                <a:gd name="T2" fmla="*/ 78 w 105"/>
                <a:gd name="T3" fmla="*/ 31 h 140"/>
                <a:gd name="T4" fmla="*/ 44 w 105"/>
                <a:gd name="T5" fmla="*/ 30 h 140"/>
                <a:gd name="T6" fmla="*/ 37 w 105"/>
                <a:gd name="T7" fmla="*/ 45 h 140"/>
                <a:gd name="T8" fmla="*/ 52 w 105"/>
                <a:gd name="T9" fmla="*/ 58 h 140"/>
                <a:gd name="T10" fmla="*/ 93 w 105"/>
                <a:gd name="T11" fmla="*/ 75 h 140"/>
                <a:gd name="T12" fmla="*/ 100 w 105"/>
                <a:gd name="T13" fmla="*/ 113 h 140"/>
                <a:gd name="T14" fmla="*/ 67 w 105"/>
                <a:gd name="T15" fmla="*/ 138 h 140"/>
                <a:gd name="T16" fmla="*/ 35 w 105"/>
                <a:gd name="T17" fmla="*/ 139 h 140"/>
                <a:gd name="T18" fmla="*/ 20 w 105"/>
                <a:gd name="T19" fmla="*/ 134 h 140"/>
                <a:gd name="T20" fmla="*/ 23 w 105"/>
                <a:gd name="T21" fmla="*/ 110 h 140"/>
                <a:gd name="T22" fmla="*/ 49 w 105"/>
                <a:gd name="T23" fmla="*/ 111 h 140"/>
                <a:gd name="T24" fmla="*/ 58 w 105"/>
                <a:gd name="T25" fmla="*/ 111 h 140"/>
                <a:gd name="T26" fmla="*/ 69 w 105"/>
                <a:gd name="T27" fmla="*/ 103 h 140"/>
                <a:gd name="T28" fmla="*/ 50 w 105"/>
                <a:gd name="T29" fmla="*/ 84 h 140"/>
                <a:gd name="T30" fmla="*/ 28 w 105"/>
                <a:gd name="T31" fmla="*/ 77 h 140"/>
                <a:gd name="T32" fmla="*/ 23 w 105"/>
                <a:gd name="T33" fmla="*/ 9 h 140"/>
                <a:gd name="T34" fmla="*/ 43 w 105"/>
                <a:gd name="T35" fmla="*/ 1 h 140"/>
                <a:gd name="T36" fmla="*/ 76 w 105"/>
                <a:gd name="T37" fmla="*/ 3 h 140"/>
                <a:gd name="T38" fmla="*/ 91 w 105"/>
                <a:gd name="T39" fmla="*/ 10 h 140"/>
                <a:gd name="T40" fmla="*/ 91 w 105"/>
                <a:gd name="T41" fmla="*/ 30 h 140"/>
                <a:gd name="T42" fmla="*/ 91 w 105"/>
                <a:gd name="T43" fmla="*/ 3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5" h="140">
                  <a:moveTo>
                    <a:pt x="91" y="30"/>
                  </a:moveTo>
                  <a:cubicBezTo>
                    <a:pt x="88" y="32"/>
                    <a:pt x="82" y="31"/>
                    <a:pt x="78" y="31"/>
                  </a:cubicBezTo>
                  <a:cubicBezTo>
                    <a:pt x="67" y="31"/>
                    <a:pt x="55" y="27"/>
                    <a:pt x="44" y="30"/>
                  </a:cubicBezTo>
                  <a:cubicBezTo>
                    <a:pt x="38" y="32"/>
                    <a:pt x="35" y="38"/>
                    <a:pt x="37" y="45"/>
                  </a:cubicBezTo>
                  <a:cubicBezTo>
                    <a:pt x="38" y="53"/>
                    <a:pt x="45" y="56"/>
                    <a:pt x="52" y="58"/>
                  </a:cubicBezTo>
                  <a:cubicBezTo>
                    <a:pt x="66" y="62"/>
                    <a:pt x="82" y="64"/>
                    <a:pt x="93" y="75"/>
                  </a:cubicBezTo>
                  <a:cubicBezTo>
                    <a:pt x="104" y="85"/>
                    <a:pt x="105" y="99"/>
                    <a:pt x="100" y="113"/>
                  </a:cubicBezTo>
                  <a:cubicBezTo>
                    <a:pt x="93" y="128"/>
                    <a:pt x="82" y="136"/>
                    <a:pt x="67" y="138"/>
                  </a:cubicBezTo>
                  <a:cubicBezTo>
                    <a:pt x="56" y="140"/>
                    <a:pt x="46" y="138"/>
                    <a:pt x="35" y="139"/>
                  </a:cubicBezTo>
                  <a:cubicBezTo>
                    <a:pt x="30" y="139"/>
                    <a:pt x="24" y="138"/>
                    <a:pt x="20" y="134"/>
                  </a:cubicBezTo>
                  <a:cubicBezTo>
                    <a:pt x="12" y="128"/>
                    <a:pt x="13" y="113"/>
                    <a:pt x="23" y="110"/>
                  </a:cubicBezTo>
                  <a:cubicBezTo>
                    <a:pt x="30" y="108"/>
                    <a:pt x="41" y="111"/>
                    <a:pt x="49" y="111"/>
                  </a:cubicBezTo>
                  <a:cubicBezTo>
                    <a:pt x="52" y="112"/>
                    <a:pt x="55" y="112"/>
                    <a:pt x="58" y="111"/>
                  </a:cubicBezTo>
                  <a:cubicBezTo>
                    <a:pt x="63" y="111"/>
                    <a:pt x="69" y="109"/>
                    <a:pt x="69" y="103"/>
                  </a:cubicBezTo>
                  <a:cubicBezTo>
                    <a:pt x="70" y="91"/>
                    <a:pt x="58" y="87"/>
                    <a:pt x="50" y="84"/>
                  </a:cubicBezTo>
                  <a:cubicBezTo>
                    <a:pt x="43" y="82"/>
                    <a:pt x="35" y="80"/>
                    <a:pt x="28" y="77"/>
                  </a:cubicBezTo>
                  <a:cubicBezTo>
                    <a:pt x="4" y="65"/>
                    <a:pt x="0" y="25"/>
                    <a:pt x="23" y="9"/>
                  </a:cubicBezTo>
                  <a:cubicBezTo>
                    <a:pt x="29" y="5"/>
                    <a:pt x="37" y="2"/>
                    <a:pt x="43" y="1"/>
                  </a:cubicBezTo>
                  <a:cubicBezTo>
                    <a:pt x="54" y="0"/>
                    <a:pt x="65" y="0"/>
                    <a:pt x="76" y="3"/>
                  </a:cubicBezTo>
                  <a:cubicBezTo>
                    <a:pt x="82" y="4"/>
                    <a:pt x="87" y="7"/>
                    <a:pt x="91" y="10"/>
                  </a:cubicBezTo>
                  <a:cubicBezTo>
                    <a:pt x="96" y="15"/>
                    <a:pt x="96" y="25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1" name="Freeform 68"/>
            <p:cNvSpPr/>
            <p:nvPr/>
          </p:nvSpPr>
          <p:spPr bwMode="auto">
            <a:xfrm>
              <a:off x="8004175" y="2989263"/>
              <a:ext cx="225425" cy="298450"/>
            </a:xfrm>
            <a:custGeom>
              <a:avLst/>
              <a:gdLst>
                <a:gd name="T0" fmla="*/ 70 w 115"/>
                <a:gd name="T1" fmla="*/ 90 h 152"/>
                <a:gd name="T2" fmla="*/ 70 w 115"/>
                <a:gd name="T3" fmla="*/ 129 h 152"/>
                <a:gd name="T4" fmla="*/ 52 w 115"/>
                <a:gd name="T5" fmla="*/ 146 h 152"/>
                <a:gd name="T6" fmla="*/ 40 w 115"/>
                <a:gd name="T7" fmla="*/ 130 h 152"/>
                <a:gd name="T8" fmla="*/ 40 w 115"/>
                <a:gd name="T9" fmla="*/ 41 h 152"/>
                <a:gd name="T10" fmla="*/ 35 w 115"/>
                <a:gd name="T11" fmla="*/ 41 h 152"/>
                <a:gd name="T12" fmla="*/ 21 w 115"/>
                <a:gd name="T13" fmla="*/ 42 h 152"/>
                <a:gd name="T14" fmla="*/ 0 w 115"/>
                <a:gd name="T15" fmla="*/ 28 h 152"/>
                <a:gd name="T16" fmla="*/ 53 w 115"/>
                <a:gd name="T17" fmla="*/ 10 h 152"/>
                <a:gd name="T18" fmla="*/ 75 w 115"/>
                <a:gd name="T19" fmla="*/ 8 h 152"/>
                <a:gd name="T20" fmla="*/ 97 w 115"/>
                <a:gd name="T21" fmla="*/ 10 h 152"/>
                <a:gd name="T22" fmla="*/ 95 w 115"/>
                <a:gd name="T23" fmla="*/ 40 h 152"/>
                <a:gd name="T24" fmla="*/ 81 w 115"/>
                <a:gd name="T25" fmla="*/ 40 h 152"/>
                <a:gd name="T26" fmla="*/ 71 w 115"/>
                <a:gd name="T27" fmla="*/ 40 h 152"/>
                <a:gd name="T28" fmla="*/ 70 w 115"/>
                <a:gd name="T29" fmla="*/ 7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" h="152">
                  <a:moveTo>
                    <a:pt x="70" y="90"/>
                  </a:moveTo>
                  <a:cubicBezTo>
                    <a:pt x="70" y="129"/>
                    <a:pt x="70" y="129"/>
                    <a:pt x="70" y="129"/>
                  </a:cubicBezTo>
                  <a:cubicBezTo>
                    <a:pt x="70" y="152"/>
                    <a:pt x="52" y="146"/>
                    <a:pt x="52" y="146"/>
                  </a:cubicBezTo>
                  <a:cubicBezTo>
                    <a:pt x="39" y="145"/>
                    <a:pt x="40" y="130"/>
                    <a:pt x="40" y="130"/>
                  </a:cubicBezTo>
                  <a:cubicBezTo>
                    <a:pt x="42" y="111"/>
                    <a:pt x="40" y="41"/>
                    <a:pt x="40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12" y="42"/>
                    <a:pt x="0" y="40"/>
                    <a:pt x="0" y="28"/>
                  </a:cubicBezTo>
                  <a:cubicBezTo>
                    <a:pt x="0" y="0"/>
                    <a:pt x="37" y="9"/>
                    <a:pt x="53" y="10"/>
                  </a:cubicBezTo>
                  <a:cubicBezTo>
                    <a:pt x="60" y="9"/>
                    <a:pt x="68" y="9"/>
                    <a:pt x="75" y="8"/>
                  </a:cubicBezTo>
                  <a:cubicBezTo>
                    <a:pt x="81" y="8"/>
                    <a:pt x="89" y="9"/>
                    <a:pt x="97" y="10"/>
                  </a:cubicBezTo>
                  <a:cubicBezTo>
                    <a:pt x="112" y="11"/>
                    <a:pt x="115" y="42"/>
                    <a:pt x="95" y="40"/>
                  </a:cubicBezTo>
                  <a:cubicBezTo>
                    <a:pt x="95" y="40"/>
                    <a:pt x="88" y="40"/>
                    <a:pt x="8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0" y="78"/>
                    <a:pt x="70" y="78"/>
                    <a:pt x="70" y="78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2" name="Freeform 69"/>
            <p:cNvSpPr/>
            <p:nvPr/>
          </p:nvSpPr>
          <p:spPr bwMode="auto">
            <a:xfrm>
              <a:off x="7745413" y="3071813"/>
              <a:ext cx="66675" cy="30163"/>
            </a:xfrm>
            <a:custGeom>
              <a:avLst/>
              <a:gdLst>
                <a:gd name="T0" fmla="*/ 0 w 34"/>
                <a:gd name="T1" fmla="*/ 0 h 15"/>
                <a:gd name="T2" fmla="*/ 2 w 34"/>
                <a:gd name="T3" fmla="*/ 8 h 15"/>
                <a:gd name="T4" fmla="*/ 26 w 34"/>
                <a:gd name="T5" fmla="*/ 15 h 15"/>
                <a:gd name="T6" fmla="*/ 34 w 34"/>
                <a:gd name="T7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5">
                  <a:moveTo>
                    <a:pt x="0" y="0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7" y="15"/>
                    <a:pt x="19" y="15"/>
                    <a:pt x="26" y="15"/>
                  </a:cubicBezTo>
                  <a:cubicBezTo>
                    <a:pt x="34" y="13"/>
                    <a:pt x="34" y="13"/>
                    <a:pt x="34" y="13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3" name="Freeform 70"/>
            <p:cNvSpPr/>
            <p:nvPr/>
          </p:nvSpPr>
          <p:spPr bwMode="auto">
            <a:xfrm>
              <a:off x="7815263" y="2614613"/>
              <a:ext cx="233362" cy="430213"/>
            </a:xfrm>
            <a:custGeom>
              <a:avLst/>
              <a:gdLst>
                <a:gd name="T0" fmla="*/ 2 w 119"/>
                <a:gd name="T1" fmla="*/ 219 h 219"/>
                <a:gd name="T2" fmla="*/ 1 w 119"/>
                <a:gd name="T3" fmla="*/ 209 h 219"/>
                <a:gd name="T4" fmla="*/ 7 w 119"/>
                <a:gd name="T5" fmla="*/ 143 h 219"/>
                <a:gd name="T6" fmla="*/ 60 w 119"/>
                <a:gd name="T7" fmla="*/ 120 h 219"/>
                <a:gd name="T8" fmla="*/ 89 w 119"/>
                <a:gd name="T9" fmla="*/ 81 h 219"/>
                <a:gd name="T10" fmla="*/ 105 w 119"/>
                <a:gd name="T11" fmla="*/ 32 h 219"/>
                <a:gd name="T12" fmla="*/ 109 w 119"/>
                <a:gd name="T13" fmla="*/ 12 h 219"/>
                <a:gd name="T14" fmla="*/ 115 w 119"/>
                <a:gd name="T15" fmla="*/ 4 h 219"/>
                <a:gd name="T16" fmla="*/ 119 w 119"/>
                <a:gd name="T1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19">
                  <a:moveTo>
                    <a:pt x="2" y="219"/>
                  </a:moveTo>
                  <a:cubicBezTo>
                    <a:pt x="1" y="209"/>
                    <a:pt x="1" y="209"/>
                    <a:pt x="1" y="209"/>
                  </a:cubicBezTo>
                  <a:cubicBezTo>
                    <a:pt x="0" y="180"/>
                    <a:pt x="7" y="143"/>
                    <a:pt x="7" y="143"/>
                  </a:cubicBezTo>
                  <a:cubicBezTo>
                    <a:pt x="27" y="141"/>
                    <a:pt x="45" y="133"/>
                    <a:pt x="60" y="120"/>
                  </a:cubicBezTo>
                  <a:cubicBezTo>
                    <a:pt x="73" y="109"/>
                    <a:pt x="82" y="96"/>
                    <a:pt x="89" y="81"/>
                  </a:cubicBezTo>
                  <a:cubicBezTo>
                    <a:pt x="96" y="66"/>
                    <a:pt x="101" y="49"/>
                    <a:pt x="105" y="3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12" y="10"/>
                    <a:pt x="114" y="7"/>
                    <a:pt x="115" y="4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4" name="Freeform 71"/>
            <p:cNvSpPr/>
            <p:nvPr/>
          </p:nvSpPr>
          <p:spPr bwMode="auto">
            <a:xfrm>
              <a:off x="7683500" y="2540000"/>
              <a:ext cx="314325" cy="20638"/>
            </a:xfrm>
            <a:custGeom>
              <a:avLst/>
              <a:gdLst>
                <a:gd name="T0" fmla="*/ 0 w 160"/>
                <a:gd name="T1" fmla="*/ 1 h 10"/>
                <a:gd name="T2" fmla="*/ 58 w 160"/>
                <a:gd name="T3" fmla="*/ 0 h 10"/>
                <a:gd name="T4" fmla="*/ 140 w 160"/>
                <a:gd name="T5" fmla="*/ 5 h 10"/>
                <a:gd name="T6" fmla="*/ 160 w 160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0">
                  <a:moveTo>
                    <a:pt x="0" y="1"/>
                  </a:moveTo>
                  <a:cubicBezTo>
                    <a:pt x="19" y="0"/>
                    <a:pt x="39" y="0"/>
                    <a:pt x="58" y="0"/>
                  </a:cubicBezTo>
                  <a:cubicBezTo>
                    <a:pt x="85" y="0"/>
                    <a:pt x="113" y="0"/>
                    <a:pt x="140" y="5"/>
                  </a:cubicBezTo>
                  <a:cubicBezTo>
                    <a:pt x="140" y="5"/>
                    <a:pt x="150" y="7"/>
                    <a:pt x="160" y="1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5" name="Freeform 72"/>
            <p:cNvSpPr/>
            <p:nvPr/>
          </p:nvSpPr>
          <p:spPr bwMode="auto">
            <a:xfrm>
              <a:off x="7505700" y="2544763"/>
              <a:ext cx="260350" cy="465138"/>
            </a:xfrm>
            <a:custGeom>
              <a:avLst/>
              <a:gdLst>
                <a:gd name="T0" fmla="*/ 133 w 133"/>
                <a:gd name="T1" fmla="*/ 237 h 237"/>
                <a:gd name="T2" fmla="*/ 133 w 133"/>
                <a:gd name="T3" fmla="*/ 228 h 237"/>
                <a:gd name="T4" fmla="*/ 128 w 133"/>
                <a:gd name="T5" fmla="*/ 191 h 237"/>
                <a:gd name="T6" fmla="*/ 127 w 133"/>
                <a:gd name="T7" fmla="*/ 180 h 237"/>
                <a:gd name="T8" fmla="*/ 11 w 133"/>
                <a:gd name="T9" fmla="*/ 62 h 237"/>
                <a:gd name="T10" fmla="*/ 10 w 133"/>
                <a:gd name="T11" fmla="*/ 50 h 237"/>
                <a:gd name="T12" fmla="*/ 0 w 133"/>
                <a:gd name="T13" fmla="*/ 38 h 237"/>
                <a:gd name="T14" fmla="*/ 43 w 133"/>
                <a:gd name="T15" fmla="*/ 6 h 237"/>
                <a:gd name="T16" fmla="*/ 74 w 133"/>
                <a:gd name="T17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237">
                  <a:moveTo>
                    <a:pt x="133" y="237"/>
                  </a:moveTo>
                  <a:cubicBezTo>
                    <a:pt x="133" y="234"/>
                    <a:pt x="133" y="231"/>
                    <a:pt x="133" y="228"/>
                  </a:cubicBezTo>
                  <a:cubicBezTo>
                    <a:pt x="133" y="212"/>
                    <a:pt x="130" y="207"/>
                    <a:pt x="128" y="191"/>
                  </a:cubicBezTo>
                  <a:cubicBezTo>
                    <a:pt x="128" y="188"/>
                    <a:pt x="127" y="184"/>
                    <a:pt x="127" y="180"/>
                  </a:cubicBezTo>
                  <a:cubicBezTo>
                    <a:pt x="57" y="168"/>
                    <a:pt x="19" y="121"/>
                    <a:pt x="11" y="62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0" y="44"/>
                    <a:pt x="0" y="38"/>
                    <a:pt x="0" y="38"/>
                  </a:cubicBezTo>
                  <a:cubicBezTo>
                    <a:pt x="1" y="14"/>
                    <a:pt x="43" y="6"/>
                    <a:pt x="43" y="6"/>
                  </a:cubicBezTo>
                  <a:cubicBezTo>
                    <a:pt x="53" y="3"/>
                    <a:pt x="64" y="2"/>
                    <a:pt x="74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6" name="Freeform 73"/>
            <p:cNvSpPr/>
            <p:nvPr/>
          </p:nvSpPr>
          <p:spPr bwMode="auto">
            <a:xfrm>
              <a:off x="7551738" y="2613025"/>
              <a:ext cx="436562" cy="49213"/>
            </a:xfrm>
            <a:custGeom>
              <a:avLst/>
              <a:gdLst>
                <a:gd name="T0" fmla="*/ 0 w 222"/>
                <a:gd name="T1" fmla="*/ 3 h 25"/>
                <a:gd name="T2" fmla="*/ 222 w 222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25">
                  <a:moveTo>
                    <a:pt x="0" y="3"/>
                  </a:moveTo>
                  <a:cubicBezTo>
                    <a:pt x="0" y="3"/>
                    <a:pt x="141" y="25"/>
                    <a:pt x="222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7" name="Freeform 74"/>
            <p:cNvSpPr/>
            <p:nvPr/>
          </p:nvSpPr>
          <p:spPr bwMode="auto">
            <a:xfrm>
              <a:off x="7962900" y="2636838"/>
              <a:ext cx="155575" cy="211138"/>
            </a:xfrm>
            <a:custGeom>
              <a:avLst/>
              <a:gdLst>
                <a:gd name="T0" fmla="*/ 34 w 79"/>
                <a:gd name="T1" fmla="*/ 2 h 108"/>
                <a:gd name="T2" fmla="*/ 71 w 79"/>
                <a:gd name="T3" fmla="*/ 20 h 108"/>
                <a:gd name="T4" fmla="*/ 61 w 79"/>
                <a:gd name="T5" fmla="*/ 60 h 108"/>
                <a:gd name="T6" fmla="*/ 35 w 79"/>
                <a:gd name="T7" fmla="*/ 77 h 108"/>
                <a:gd name="T8" fmla="*/ 23 w 79"/>
                <a:gd name="T9" fmla="*/ 82 h 108"/>
                <a:gd name="T10" fmla="*/ 19 w 79"/>
                <a:gd name="T11" fmla="*/ 94 h 108"/>
                <a:gd name="T12" fmla="*/ 18 w 79"/>
                <a:gd name="T13" fmla="*/ 102 h 108"/>
                <a:gd name="T14" fmla="*/ 3 w 79"/>
                <a:gd name="T15" fmla="*/ 101 h 108"/>
                <a:gd name="T16" fmla="*/ 0 w 79"/>
                <a:gd name="T1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08">
                  <a:moveTo>
                    <a:pt x="34" y="2"/>
                  </a:moveTo>
                  <a:cubicBezTo>
                    <a:pt x="50" y="0"/>
                    <a:pt x="65" y="9"/>
                    <a:pt x="71" y="20"/>
                  </a:cubicBezTo>
                  <a:cubicBezTo>
                    <a:pt x="79" y="34"/>
                    <a:pt x="73" y="49"/>
                    <a:pt x="61" y="60"/>
                  </a:cubicBezTo>
                  <a:cubicBezTo>
                    <a:pt x="54" y="67"/>
                    <a:pt x="44" y="72"/>
                    <a:pt x="35" y="77"/>
                  </a:cubicBezTo>
                  <a:cubicBezTo>
                    <a:pt x="31" y="79"/>
                    <a:pt x="27" y="81"/>
                    <a:pt x="23" y="82"/>
                  </a:cubicBezTo>
                  <a:cubicBezTo>
                    <a:pt x="23" y="82"/>
                    <a:pt x="14" y="87"/>
                    <a:pt x="19" y="94"/>
                  </a:cubicBezTo>
                  <a:cubicBezTo>
                    <a:pt x="19" y="94"/>
                    <a:pt x="23" y="99"/>
                    <a:pt x="18" y="102"/>
                  </a:cubicBezTo>
                  <a:cubicBezTo>
                    <a:pt x="18" y="102"/>
                    <a:pt x="10" y="108"/>
                    <a:pt x="3" y="101"/>
                  </a:cubicBezTo>
                  <a:cubicBezTo>
                    <a:pt x="0" y="96"/>
                    <a:pt x="0" y="96"/>
                    <a:pt x="0" y="96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8" name="Freeform 75"/>
            <p:cNvSpPr/>
            <p:nvPr/>
          </p:nvSpPr>
          <p:spPr bwMode="auto">
            <a:xfrm>
              <a:off x="7994650" y="2670175"/>
              <a:ext cx="98425" cy="93663"/>
            </a:xfrm>
            <a:custGeom>
              <a:avLst/>
              <a:gdLst>
                <a:gd name="T0" fmla="*/ 15 w 50"/>
                <a:gd name="T1" fmla="*/ 0 h 48"/>
                <a:gd name="T2" fmla="*/ 36 w 50"/>
                <a:gd name="T3" fmla="*/ 9 h 48"/>
                <a:gd name="T4" fmla="*/ 0 w 50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48">
                  <a:moveTo>
                    <a:pt x="15" y="0"/>
                  </a:moveTo>
                  <a:cubicBezTo>
                    <a:pt x="22" y="1"/>
                    <a:pt x="32" y="3"/>
                    <a:pt x="36" y="9"/>
                  </a:cubicBezTo>
                  <a:cubicBezTo>
                    <a:pt x="50" y="27"/>
                    <a:pt x="12" y="41"/>
                    <a:pt x="0" y="48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49" name="Freeform 76"/>
            <p:cNvSpPr/>
            <p:nvPr/>
          </p:nvSpPr>
          <p:spPr bwMode="auto">
            <a:xfrm>
              <a:off x="7432675" y="2636838"/>
              <a:ext cx="158750" cy="211138"/>
            </a:xfrm>
            <a:custGeom>
              <a:avLst/>
              <a:gdLst>
                <a:gd name="T0" fmla="*/ 45 w 81"/>
                <a:gd name="T1" fmla="*/ 2 h 108"/>
                <a:gd name="T2" fmla="*/ 8 w 81"/>
                <a:gd name="T3" fmla="*/ 20 h 108"/>
                <a:gd name="T4" fmla="*/ 19 w 81"/>
                <a:gd name="T5" fmla="*/ 60 h 108"/>
                <a:gd name="T6" fmla="*/ 44 w 81"/>
                <a:gd name="T7" fmla="*/ 77 h 108"/>
                <a:gd name="T8" fmla="*/ 56 w 81"/>
                <a:gd name="T9" fmla="*/ 82 h 108"/>
                <a:gd name="T10" fmla="*/ 60 w 81"/>
                <a:gd name="T11" fmla="*/ 94 h 108"/>
                <a:gd name="T12" fmla="*/ 61 w 81"/>
                <a:gd name="T13" fmla="*/ 102 h 108"/>
                <a:gd name="T14" fmla="*/ 76 w 81"/>
                <a:gd name="T15" fmla="*/ 101 h 108"/>
                <a:gd name="T16" fmla="*/ 79 w 81"/>
                <a:gd name="T17" fmla="*/ 96 h 108"/>
                <a:gd name="T18" fmla="*/ 81 w 81"/>
                <a:gd name="T19" fmla="*/ 9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08">
                  <a:moveTo>
                    <a:pt x="45" y="2"/>
                  </a:moveTo>
                  <a:cubicBezTo>
                    <a:pt x="29" y="0"/>
                    <a:pt x="14" y="9"/>
                    <a:pt x="8" y="20"/>
                  </a:cubicBezTo>
                  <a:cubicBezTo>
                    <a:pt x="0" y="34"/>
                    <a:pt x="6" y="49"/>
                    <a:pt x="19" y="60"/>
                  </a:cubicBezTo>
                  <a:cubicBezTo>
                    <a:pt x="26" y="67"/>
                    <a:pt x="35" y="72"/>
                    <a:pt x="44" y="77"/>
                  </a:cubicBezTo>
                  <a:cubicBezTo>
                    <a:pt x="48" y="79"/>
                    <a:pt x="52" y="81"/>
                    <a:pt x="56" y="82"/>
                  </a:cubicBezTo>
                  <a:cubicBezTo>
                    <a:pt x="56" y="82"/>
                    <a:pt x="65" y="87"/>
                    <a:pt x="60" y="94"/>
                  </a:cubicBezTo>
                  <a:cubicBezTo>
                    <a:pt x="60" y="94"/>
                    <a:pt x="56" y="99"/>
                    <a:pt x="61" y="102"/>
                  </a:cubicBezTo>
                  <a:cubicBezTo>
                    <a:pt x="61" y="102"/>
                    <a:pt x="69" y="108"/>
                    <a:pt x="76" y="101"/>
                  </a:cubicBezTo>
                  <a:cubicBezTo>
                    <a:pt x="79" y="96"/>
                    <a:pt x="79" y="96"/>
                    <a:pt x="79" y="96"/>
                  </a:cubicBezTo>
                  <a:cubicBezTo>
                    <a:pt x="81" y="91"/>
                    <a:pt x="81" y="91"/>
                    <a:pt x="81" y="91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0" name="Freeform 77"/>
            <p:cNvSpPr/>
            <p:nvPr/>
          </p:nvSpPr>
          <p:spPr bwMode="auto">
            <a:xfrm>
              <a:off x="7458075" y="2670175"/>
              <a:ext cx="98425" cy="93663"/>
            </a:xfrm>
            <a:custGeom>
              <a:avLst/>
              <a:gdLst>
                <a:gd name="T0" fmla="*/ 35 w 50"/>
                <a:gd name="T1" fmla="*/ 0 h 48"/>
                <a:gd name="T2" fmla="*/ 14 w 50"/>
                <a:gd name="T3" fmla="*/ 9 h 48"/>
                <a:gd name="T4" fmla="*/ 50 w 50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48">
                  <a:moveTo>
                    <a:pt x="35" y="0"/>
                  </a:moveTo>
                  <a:cubicBezTo>
                    <a:pt x="28" y="1"/>
                    <a:pt x="18" y="3"/>
                    <a:pt x="14" y="9"/>
                  </a:cubicBezTo>
                  <a:cubicBezTo>
                    <a:pt x="0" y="27"/>
                    <a:pt x="38" y="41"/>
                    <a:pt x="50" y="48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1" name="Freeform 78"/>
            <p:cNvSpPr/>
            <p:nvPr/>
          </p:nvSpPr>
          <p:spPr bwMode="auto">
            <a:xfrm>
              <a:off x="7948613" y="3067050"/>
              <a:ext cx="39687" cy="84138"/>
            </a:xfrm>
            <a:custGeom>
              <a:avLst/>
              <a:gdLst>
                <a:gd name="T0" fmla="*/ 19 w 20"/>
                <a:gd name="T1" fmla="*/ 43 h 43"/>
                <a:gd name="T2" fmla="*/ 18 w 20"/>
                <a:gd name="T3" fmla="*/ 33 h 43"/>
                <a:gd name="T4" fmla="*/ 0 w 20"/>
                <a:gd name="T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43">
                  <a:moveTo>
                    <a:pt x="19" y="43"/>
                  </a:moveTo>
                  <a:cubicBezTo>
                    <a:pt x="20" y="40"/>
                    <a:pt x="20" y="37"/>
                    <a:pt x="18" y="33"/>
                  </a:cubicBezTo>
                  <a:cubicBezTo>
                    <a:pt x="13" y="22"/>
                    <a:pt x="6" y="11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2" name="Freeform 79"/>
            <p:cNvSpPr/>
            <p:nvPr/>
          </p:nvSpPr>
          <p:spPr bwMode="auto">
            <a:xfrm>
              <a:off x="7786688" y="3170238"/>
              <a:ext cx="104775" cy="0"/>
            </a:xfrm>
            <a:custGeom>
              <a:avLst/>
              <a:gdLst>
                <a:gd name="T0" fmla="*/ 0 w 54"/>
                <a:gd name="T1" fmla="*/ 54 w 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54">
                  <a:moveTo>
                    <a:pt x="0" y="0"/>
                  </a:moveTo>
                  <a:cubicBezTo>
                    <a:pt x="16" y="0"/>
                    <a:pt x="37" y="0"/>
                    <a:pt x="54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3" name="Freeform 80"/>
            <p:cNvSpPr/>
            <p:nvPr/>
          </p:nvSpPr>
          <p:spPr bwMode="auto">
            <a:xfrm>
              <a:off x="7988300" y="3144838"/>
              <a:ext cx="1587" cy="12700"/>
            </a:xfrm>
            <a:custGeom>
              <a:avLst/>
              <a:gdLst>
                <a:gd name="T0" fmla="*/ 1 w 1"/>
                <a:gd name="T1" fmla="*/ 6 h 6"/>
                <a:gd name="T2" fmla="*/ 0 w 1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6">
                  <a:moveTo>
                    <a:pt x="1" y="6"/>
                  </a:moveTo>
                  <a:cubicBezTo>
                    <a:pt x="1" y="4"/>
                    <a:pt x="0" y="2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4" name="Line 81"/>
            <p:cNvSpPr>
              <a:spLocks noChangeShapeType="1"/>
            </p:cNvSpPr>
            <p:nvPr/>
          </p:nvSpPr>
          <p:spPr bwMode="auto">
            <a:xfrm>
              <a:off x="7786688" y="3270250"/>
              <a:ext cx="52387" cy="0"/>
            </a:xfrm>
            <a:prstGeom prst="line">
              <a:avLst/>
            </a:pr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5" name="Freeform 82"/>
            <p:cNvSpPr/>
            <p:nvPr/>
          </p:nvSpPr>
          <p:spPr bwMode="auto">
            <a:xfrm>
              <a:off x="8018463" y="2846388"/>
              <a:ext cx="74612" cy="88900"/>
            </a:xfrm>
            <a:custGeom>
              <a:avLst/>
              <a:gdLst>
                <a:gd name="T0" fmla="*/ 9 w 38"/>
                <a:gd name="T1" fmla="*/ 0 h 45"/>
                <a:gd name="T2" fmla="*/ 38 w 38"/>
                <a:gd name="T3" fmla="*/ 35 h 45"/>
                <a:gd name="T4" fmla="*/ 28 w 38"/>
                <a:gd name="T5" fmla="*/ 45 h 45"/>
                <a:gd name="T6" fmla="*/ 0 w 38"/>
                <a:gd name="T7" fmla="*/ 12 h 45"/>
                <a:gd name="T8" fmla="*/ 9 w 38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5">
                  <a:moveTo>
                    <a:pt x="9" y="0"/>
                  </a:moveTo>
                  <a:cubicBezTo>
                    <a:pt x="9" y="0"/>
                    <a:pt x="30" y="13"/>
                    <a:pt x="38" y="3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10" y="18"/>
                    <a:pt x="0" y="12"/>
                  </a:cubicBezTo>
                  <a:lnTo>
                    <a:pt x="9" y="0"/>
                  </a:ln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6" name="Freeform 83"/>
            <p:cNvSpPr/>
            <p:nvPr/>
          </p:nvSpPr>
          <p:spPr bwMode="auto">
            <a:xfrm>
              <a:off x="7947025" y="2892425"/>
              <a:ext cx="47625" cy="49213"/>
            </a:xfrm>
            <a:custGeom>
              <a:avLst/>
              <a:gdLst>
                <a:gd name="T0" fmla="*/ 16 w 30"/>
                <a:gd name="T1" fmla="*/ 0 h 31"/>
                <a:gd name="T2" fmla="*/ 0 w 30"/>
                <a:gd name="T3" fmla="*/ 13 h 31"/>
                <a:gd name="T4" fmla="*/ 14 w 30"/>
                <a:gd name="T5" fmla="*/ 31 h 31"/>
                <a:gd name="T6" fmla="*/ 30 w 30"/>
                <a:gd name="T7" fmla="*/ 19 h 31"/>
                <a:gd name="T8" fmla="*/ 16 w 3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6" y="0"/>
                  </a:moveTo>
                  <a:lnTo>
                    <a:pt x="0" y="13"/>
                  </a:lnTo>
                  <a:lnTo>
                    <a:pt x="14" y="31"/>
                  </a:lnTo>
                  <a:lnTo>
                    <a:pt x="30" y="19"/>
                  </a:lnTo>
                  <a:lnTo>
                    <a:pt x="16" y="0"/>
                  </a:ln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7" name="Freeform 84"/>
            <p:cNvSpPr/>
            <p:nvPr/>
          </p:nvSpPr>
          <p:spPr bwMode="auto">
            <a:xfrm>
              <a:off x="8101013" y="2811463"/>
              <a:ext cx="28575" cy="52388"/>
            </a:xfrm>
            <a:custGeom>
              <a:avLst/>
              <a:gdLst>
                <a:gd name="T0" fmla="*/ 3 w 15"/>
                <a:gd name="T1" fmla="*/ 1 h 27"/>
                <a:gd name="T2" fmla="*/ 0 w 15"/>
                <a:gd name="T3" fmla="*/ 25 h 27"/>
                <a:gd name="T4" fmla="*/ 10 w 15"/>
                <a:gd name="T5" fmla="*/ 27 h 27"/>
                <a:gd name="T6" fmla="*/ 13 w 15"/>
                <a:gd name="T7" fmla="*/ 0 h 27"/>
                <a:gd name="T8" fmla="*/ 3 w 1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3" y="1"/>
                  </a:moveTo>
                  <a:cubicBezTo>
                    <a:pt x="3" y="1"/>
                    <a:pt x="3" y="18"/>
                    <a:pt x="0" y="25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5" y="19"/>
                    <a:pt x="13" y="0"/>
                  </a:cubicBezTo>
                  <a:lnTo>
                    <a:pt x="3" y="1"/>
                  </a:ln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8" name="Freeform 85"/>
            <p:cNvSpPr/>
            <p:nvPr/>
          </p:nvSpPr>
          <p:spPr bwMode="auto">
            <a:xfrm>
              <a:off x="7464425" y="2860675"/>
              <a:ext cx="74612" cy="90488"/>
            </a:xfrm>
            <a:custGeom>
              <a:avLst/>
              <a:gdLst>
                <a:gd name="T0" fmla="*/ 30 w 38"/>
                <a:gd name="T1" fmla="*/ 0 h 46"/>
                <a:gd name="T2" fmla="*/ 0 w 38"/>
                <a:gd name="T3" fmla="*/ 35 h 46"/>
                <a:gd name="T4" fmla="*/ 11 w 38"/>
                <a:gd name="T5" fmla="*/ 46 h 46"/>
                <a:gd name="T6" fmla="*/ 38 w 38"/>
                <a:gd name="T7" fmla="*/ 13 h 46"/>
                <a:gd name="T8" fmla="*/ 30 w 38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6">
                  <a:moveTo>
                    <a:pt x="30" y="0"/>
                  </a:moveTo>
                  <a:cubicBezTo>
                    <a:pt x="30" y="0"/>
                    <a:pt x="9" y="14"/>
                    <a:pt x="0" y="35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6"/>
                    <a:pt x="29" y="18"/>
                    <a:pt x="38" y="13"/>
                  </a:cubicBezTo>
                  <a:lnTo>
                    <a:pt x="30" y="0"/>
                  </a:ln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9" name="Freeform 86"/>
            <p:cNvSpPr/>
            <p:nvPr/>
          </p:nvSpPr>
          <p:spPr bwMode="auto">
            <a:xfrm>
              <a:off x="7573963" y="2860675"/>
              <a:ext cx="44450" cy="50800"/>
            </a:xfrm>
            <a:custGeom>
              <a:avLst/>
              <a:gdLst>
                <a:gd name="T0" fmla="*/ 13 w 28"/>
                <a:gd name="T1" fmla="*/ 0 h 32"/>
                <a:gd name="T2" fmla="*/ 28 w 28"/>
                <a:gd name="T3" fmla="*/ 13 h 32"/>
                <a:gd name="T4" fmla="*/ 16 w 28"/>
                <a:gd name="T5" fmla="*/ 32 h 32"/>
                <a:gd name="T6" fmla="*/ 0 w 28"/>
                <a:gd name="T7" fmla="*/ 20 h 32"/>
                <a:gd name="T8" fmla="*/ 13 w 2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2">
                  <a:moveTo>
                    <a:pt x="13" y="0"/>
                  </a:moveTo>
                  <a:lnTo>
                    <a:pt x="28" y="13"/>
                  </a:lnTo>
                  <a:lnTo>
                    <a:pt x="16" y="32"/>
                  </a:lnTo>
                  <a:lnTo>
                    <a:pt x="0" y="20"/>
                  </a:lnTo>
                  <a:lnTo>
                    <a:pt x="13" y="0"/>
                  </a:ln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0" name="Freeform 87"/>
            <p:cNvSpPr/>
            <p:nvPr/>
          </p:nvSpPr>
          <p:spPr bwMode="auto">
            <a:xfrm>
              <a:off x="7535863" y="2936875"/>
              <a:ext cx="46037" cy="50800"/>
            </a:xfrm>
            <a:custGeom>
              <a:avLst/>
              <a:gdLst>
                <a:gd name="T0" fmla="*/ 16 w 29"/>
                <a:gd name="T1" fmla="*/ 0 h 32"/>
                <a:gd name="T2" fmla="*/ 0 w 29"/>
                <a:gd name="T3" fmla="*/ 14 h 32"/>
                <a:gd name="T4" fmla="*/ 14 w 29"/>
                <a:gd name="T5" fmla="*/ 32 h 32"/>
                <a:gd name="T6" fmla="*/ 29 w 29"/>
                <a:gd name="T7" fmla="*/ 20 h 32"/>
                <a:gd name="T8" fmla="*/ 16 w 29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2">
                  <a:moveTo>
                    <a:pt x="16" y="0"/>
                  </a:moveTo>
                  <a:lnTo>
                    <a:pt x="0" y="14"/>
                  </a:lnTo>
                  <a:lnTo>
                    <a:pt x="14" y="32"/>
                  </a:lnTo>
                  <a:lnTo>
                    <a:pt x="29" y="20"/>
                  </a:lnTo>
                  <a:lnTo>
                    <a:pt x="16" y="0"/>
                  </a:ln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1" name="Freeform 88"/>
            <p:cNvSpPr/>
            <p:nvPr/>
          </p:nvSpPr>
          <p:spPr bwMode="auto">
            <a:xfrm>
              <a:off x="7424738" y="2811463"/>
              <a:ext cx="28575" cy="52388"/>
            </a:xfrm>
            <a:custGeom>
              <a:avLst/>
              <a:gdLst>
                <a:gd name="T0" fmla="*/ 13 w 15"/>
                <a:gd name="T1" fmla="*/ 1 h 27"/>
                <a:gd name="T2" fmla="*/ 15 w 15"/>
                <a:gd name="T3" fmla="*/ 25 h 27"/>
                <a:gd name="T4" fmla="*/ 5 w 15"/>
                <a:gd name="T5" fmla="*/ 27 h 27"/>
                <a:gd name="T6" fmla="*/ 2 w 15"/>
                <a:gd name="T7" fmla="*/ 0 h 27"/>
                <a:gd name="T8" fmla="*/ 13 w 1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13" y="1"/>
                  </a:moveTo>
                  <a:cubicBezTo>
                    <a:pt x="13" y="1"/>
                    <a:pt x="13" y="18"/>
                    <a:pt x="15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0" y="19"/>
                    <a:pt x="2" y="0"/>
                  </a:cubicBezTo>
                  <a:lnTo>
                    <a:pt x="13" y="1"/>
                  </a:ln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2" name="Freeform 89"/>
            <p:cNvSpPr/>
            <p:nvPr/>
          </p:nvSpPr>
          <p:spPr bwMode="auto">
            <a:xfrm>
              <a:off x="7796213" y="2895600"/>
              <a:ext cx="38100" cy="1588"/>
            </a:xfrm>
            <a:custGeom>
              <a:avLst/>
              <a:gdLst>
                <a:gd name="T0" fmla="*/ 0 w 20"/>
                <a:gd name="T1" fmla="*/ 1 h 1"/>
                <a:gd name="T2" fmla="*/ 20 w 2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cubicBezTo>
                    <a:pt x="7" y="1"/>
                    <a:pt x="16" y="1"/>
                    <a:pt x="20" y="0"/>
                  </a:cubicBezTo>
                </a:path>
              </a:pathLst>
            </a:custGeom>
            <a:noFill/>
            <a:ln w="12700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9" tIns="60944" rIns="121889" bIns="60944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19992" y="6700556"/>
            <a:ext cx="1919738" cy="133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5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35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35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49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9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9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0"/>
          <p:cNvGrpSpPr/>
          <p:nvPr/>
        </p:nvGrpSpPr>
        <p:grpSpPr>
          <a:xfrm>
            <a:off x="1485043" y="2478463"/>
            <a:ext cx="2699715" cy="3841435"/>
            <a:chOff x="1289955" y="1628061"/>
            <a:chExt cx="3941631" cy="5174701"/>
          </a:xfrm>
        </p:grpSpPr>
        <p:sp>
          <p:nvSpPr>
            <p:cNvPr id="32" name="Shape 209"/>
            <p:cNvSpPr/>
            <p:nvPr/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7" tIns="50787" rIns="50787" bIns="50787" numCol="1" anchor="ctr">
              <a:noAutofit/>
            </a:bodyPr>
            <a:lstStyle/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dirty="0">
                <a:cs typeface="+mn-ea"/>
                <a:sym typeface="+mn-lt"/>
              </a:endParaRPr>
            </a:p>
          </p:txBody>
        </p:sp>
        <p:grpSp>
          <p:nvGrpSpPr>
            <p:cNvPr id="5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34" name="Shape 202"/>
              <p:cNvSpPr/>
              <p:nvPr/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7" tIns="50787" rIns="50787" bIns="50787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4000" dirty="0">
                  <a:cs typeface="+mn-ea"/>
                  <a:sym typeface="+mn-lt"/>
                </a:endParaRPr>
              </a:p>
            </p:txBody>
          </p:sp>
          <p:sp>
            <p:nvSpPr>
              <p:cNvPr id="35" name="Shape 203"/>
              <p:cNvSpPr/>
              <p:nvPr/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7" tIns="50787" rIns="50787" bIns="50787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4000" dirty="0">
                  <a:cs typeface="+mn-ea"/>
                  <a:sym typeface="+mn-lt"/>
                </a:endParaRPr>
              </a:p>
            </p:txBody>
          </p:sp>
          <p:sp>
            <p:nvSpPr>
              <p:cNvPr id="36" name="Shape 204"/>
              <p:cNvSpPr/>
              <p:nvPr/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7" tIns="50787" rIns="50787" bIns="50787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4000" dirty="0">
                  <a:cs typeface="+mn-ea"/>
                  <a:sym typeface="+mn-lt"/>
                </a:endParaRPr>
              </a:p>
            </p:txBody>
          </p:sp>
          <p:sp>
            <p:nvSpPr>
              <p:cNvPr id="37" name="Shape 205"/>
              <p:cNvSpPr/>
              <p:nvPr/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7" tIns="50787" rIns="50787" bIns="50787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4000" dirty="0">
                  <a:cs typeface="+mn-ea"/>
                  <a:sym typeface="+mn-lt"/>
                </a:endParaRPr>
              </a:p>
            </p:txBody>
          </p:sp>
          <p:sp>
            <p:nvSpPr>
              <p:cNvPr id="38" name="Shape 206"/>
              <p:cNvSpPr/>
              <p:nvPr/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7" tIns="50787" rIns="50787" bIns="50787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4000" dirty="0">
                  <a:cs typeface="+mn-ea"/>
                  <a:sym typeface="+mn-lt"/>
                </a:endParaRPr>
              </a:p>
            </p:txBody>
          </p:sp>
          <p:sp>
            <p:nvSpPr>
              <p:cNvPr id="39" name="Shape 207"/>
              <p:cNvSpPr/>
              <p:nvPr/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7" tIns="50787" rIns="50787" bIns="50787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4000" dirty="0">
                  <a:cs typeface="+mn-ea"/>
                  <a:sym typeface="+mn-lt"/>
                </a:endParaRPr>
              </a:p>
            </p:txBody>
          </p:sp>
          <p:sp>
            <p:nvSpPr>
              <p:cNvPr id="40" name="Shape 208"/>
              <p:cNvSpPr/>
              <p:nvPr/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7" tIns="50787" rIns="50787" bIns="50787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4000" dirty="0">
                  <a:cs typeface="+mn-ea"/>
                  <a:sym typeface="+mn-lt"/>
                </a:endParaRPr>
              </a:p>
            </p:txBody>
          </p:sp>
          <p:sp>
            <p:nvSpPr>
              <p:cNvPr id="41" name="Shape 210"/>
              <p:cNvSpPr/>
              <p:nvPr/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787" tIns="50787" rIns="50787" bIns="50787" numCol="1" anchor="ctr">
                <a:noAutofit/>
              </a:bodyPr>
              <a:lstStyle/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4000" dirty="0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9183" y="1494155"/>
            <a:ext cx="208597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2112010" y="638175"/>
            <a:ext cx="764159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proj</a:t>
            </a:r>
            <a:r>
              <a:rPr lang="zh-CN" altLang="en-US" sz="2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文件夹列表</a:t>
            </a:r>
            <a:endParaRPr lang="zh-CN" altLang="en-US" sz="20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975475" y="2428875"/>
            <a:ext cx="302704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proj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文件夹是大作业的代码，在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src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文件夹下面。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xyz.masaikk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是所使用的包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05830" y="5016500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程序的启动是使用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Main.Scala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文件进行入口的。使用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IDEA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打开本项目根目录或者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proj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文件夹。使用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</a:rPr>
              <a:t>scala2.11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版本（推荐）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PA" val="v3.0.0"/>
</p:tagLst>
</file>

<file path=ppt/tags/tag11.xml><?xml version="1.0" encoding="utf-8"?>
<p:tagLst xmlns:p="http://schemas.openxmlformats.org/presentationml/2006/main">
  <p:tag name="PA" val="v3.0.0"/>
</p:tagLst>
</file>

<file path=ppt/tags/tag12.xml><?xml version="1.0" encoding="utf-8"?>
<p:tagLst xmlns:p="http://schemas.openxmlformats.org/presentationml/2006/main">
  <p:tag name="PA" val="v3.0.0"/>
</p:tagLst>
</file>

<file path=ppt/tags/tag13.xml><?xml version="1.0" encoding="utf-8"?>
<p:tagLst xmlns:p="http://schemas.openxmlformats.org/presentationml/2006/main">
  <p:tag name="PA" val="v3.0.0"/>
</p:tagLst>
</file>

<file path=ppt/tags/tag14.xml><?xml version="1.0" encoding="utf-8"?>
<p:tagLst xmlns:p="http://schemas.openxmlformats.org/presentationml/2006/main">
  <p:tag name="PA" val="v3.0.0"/>
</p:tagLst>
</file>

<file path=ppt/tags/tag15.xml><?xml version="1.0" encoding="utf-8"?>
<p:tagLst xmlns:p="http://schemas.openxmlformats.org/presentationml/2006/main">
  <p:tag name="PA" val="v3.0.0"/>
</p:tagLst>
</file>

<file path=ppt/tags/tag16.xml><?xml version="1.0" encoding="utf-8"?>
<p:tagLst xmlns:p="http://schemas.openxmlformats.org/presentationml/2006/main">
  <p:tag name="PA" val="v3.0.0"/>
</p:tagLst>
</file>

<file path=ppt/tags/tag17.xml><?xml version="1.0" encoding="utf-8"?>
<p:tagLst xmlns:p="http://schemas.openxmlformats.org/presentationml/2006/main">
  <p:tag name="PA" val="v3.0.0"/>
</p:tagLst>
</file>

<file path=ppt/tags/tag18.xml><?xml version="1.0" encoding="utf-8"?>
<p:tagLst xmlns:p="http://schemas.openxmlformats.org/presentationml/2006/main">
  <p:tag name="PA" val="v3.0.0"/>
</p:tagLst>
</file>

<file path=ppt/tags/tag19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PA" val="v3.0.0"/>
</p:tagLst>
</file>

<file path=ppt/tags/tag21.xml><?xml version="1.0" encoding="utf-8"?>
<p:tagLst xmlns:p="http://schemas.openxmlformats.org/presentationml/2006/main">
  <p:tag name="PA" val="v3.0.0"/>
</p:tagLst>
</file>

<file path=ppt/tags/tag22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PA" val="v3.0.0"/>
</p:tagLst>
</file>

<file path=ppt/tags/tag9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991</Words>
  <Application>WPS 演示</Application>
  <PresentationFormat>宽屏</PresentationFormat>
  <Paragraphs>96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Agency FB</vt:lpstr>
      <vt:lpstr>Trebuchet MS</vt:lpstr>
      <vt:lpstr>monospace</vt:lpstr>
      <vt:lpstr>Segoe Print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masaikk</dc:creator>
  <cp:lastModifiedBy>马赛柯柯</cp:lastModifiedBy>
  <cp:revision>4</cp:revision>
  <dcterms:created xsi:type="dcterms:W3CDTF">2021-06-20T08:01:00Z</dcterms:created>
  <dcterms:modified xsi:type="dcterms:W3CDTF">2021-06-21T10:45:37Z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6750830231EB45BCBB17DEDD813E104F</vt:lpwstr>
  </property>
  <property fmtid="{D5CDD505-2E9C-101B-9397-08002B2CF9AE}" pid="3" name="KSOProductBuildVer">
    <vt:lpwstr>2052-11.1.0.10578</vt:lpwstr>
  </property>
</Properties>
</file>