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3"/>
    <p:sldId id="259" r:id="rId4"/>
    <p:sldId id="282" r:id="rId5"/>
    <p:sldId id="303" r:id="rId6"/>
    <p:sldId id="260" r:id="rId7"/>
    <p:sldId id="324" r:id="rId8"/>
    <p:sldId id="325" r:id="rId9"/>
    <p:sldId id="328" r:id="rId10"/>
    <p:sldId id="326" r:id="rId11"/>
    <p:sldId id="264" r:id="rId12"/>
    <p:sldId id="329" r:id="rId13"/>
    <p:sldId id="330" r:id="rId14"/>
    <p:sldId id="279" r:id="rId15"/>
    <p:sldId id="331" r:id="rId16"/>
    <p:sldId id="332" r:id="rId17"/>
    <p:sldId id="333" r:id="rId18"/>
    <p:sldId id="334" r:id="rId19"/>
    <p:sldId id="335" r:id="rId20"/>
    <p:sldId id="336" r:id="rId21"/>
    <p:sldId id="337" r:id="rId22"/>
    <p:sldId id="338" r:id="rId23"/>
    <p:sldId id="339" r:id="rId24"/>
    <p:sldId id="340" r:id="rId25"/>
    <p:sldId id="276" r:id="rId26"/>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1" autoAdjust="0"/>
    <p:restoredTop sz="94660"/>
  </p:normalViewPr>
  <p:slideViewPr>
    <p:cSldViewPr snapToGrid="0">
      <p:cViewPr varScale="1">
        <p:scale>
          <a:sx n="107" d="100"/>
          <a:sy n="107" d="100"/>
        </p:scale>
        <p:origin x="930" y="96"/>
      </p:cViewPr>
      <p:guideLst>
        <p:guide orient="horz" pos="2224"/>
        <p:guide pos="3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46FB-DBDC-4998-A3B8-E2D7290CE8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1D2AB-D8F6-4361-80F7-BCE9DDD1A5C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732C435-7AB0-4C76-A1E5-C29CC6818E7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13F9A37A-BB94-4596-930E-4FE40B9D5EAC}"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C45B23C-27F8-4E46-88AF-36453D83EB1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9E316925-8EF8-4770-AA56-F99B2AF507BE}"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A068DA2-D58F-4C74-938D-84E4C03A2C6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31BA6F26-07A6-4F7F-BBE7-362C3A40333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C7C4046-1A42-44D9-90F2-F529DA93C498}"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4329C799-A8CE-409E-9B24-85FBC622CAD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631CA24E-1E14-4202-809D-76FF435686F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4644A01-BCE5-42BF-9F3E-0A743B7956BC}"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0183AF22-99D0-4411-9D1A-76B8F224DBE1}"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2C82D18D-45C7-4CF7-8F35-DD36172847E7}"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BE36161E-2E80-4CC2-8600-8385247BD64C}"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DD6ADE76-6116-4D50-A096-0086DE6E1EB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B5A7A8C5-F85B-4E08-9B86-E8E5488428E3}"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6E06208D-24CB-4B6A-8760-62BD73CA338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F0CD40CE-339E-4C1C-957C-840A9DEC4D2C}"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ABB8F404-4D68-4CF1-A1D1-4545FFCFAAD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3BB34983-85B2-4CB4-A44D-C2C46BAE4469}"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7C547B9B-1766-479B-AA23-B506E2AC126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0C5BA346-D779-4C95-81F4-F961984956E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83FF7BFB-756C-47A5-9D16-E669BBFD99C2}"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defRPr sz="1200">
                <a:solidFill>
                  <a:srgbClr val="898989"/>
                </a:solidFill>
              </a:defRPr>
            </a:lvl1pPr>
          </a:lstStyle>
          <a:p>
            <a:pPr>
              <a:defRPr/>
            </a:pPr>
            <a:fld id="{14AB167E-7C37-4C39-8808-6CE29E07FC84}"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defRPr sz="1200">
                <a:solidFill>
                  <a:srgbClr val="898989"/>
                </a:solidFill>
              </a:defRPr>
            </a:lvl1pPr>
          </a:lstStyle>
          <a:p>
            <a:fld id="{F205F109-EF71-431C-AD3A-28C87A55BB4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tags" Target="../tags/tag2.xml"/><Relationship Id="rId2" Type="http://schemas.openxmlformats.org/officeDocument/2006/relationships/image" Target="../media/image6.jpe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205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95500" y="504825"/>
            <a:ext cx="74803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2052" name="组合 13"/>
          <p:cNvGrpSpPr>
            <a:grpSpLocks noChangeAspect="1"/>
          </p:cNvGrpSpPr>
          <p:nvPr/>
        </p:nvGrpSpPr>
        <p:grpSpPr bwMode="auto">
          <a:xfrm>
            <a:off x="5605463" y="2808288"/>
            <a:ext cx="6777037" cy="4229100"/>
            <a:chOff x="0" y="0"/>
            <a:chExt cx="5324473" cy="3322983"/>
          </a:xfrm>
        </p:grpSpPr>
        <p:pic>
          <p:nvPicPr>
            <p:cNvPr id="2064" name="图片 11"/>
            <p:cNvPicPr>
              <a:picLocks noChangeAspect="1" noChangeArrowheads="1"/>
            </p:cNvPicPr>
            <p:nvPr/>
          </p:nvPicPr>
          <p:blipFill>
            <a:blip r:embed="rId2">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图片 12"/>
            <p:cNvPicPr>
              <a:picLocks noChangeAspect="1" noChangeArrowheads="1"/>
            </p:cNvPicPr>
            <p:nvPr/>
          </p:nvPicPr>
          <p:blipFill>
            <a:blip r:embed="rId2">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6"/>
          <p:cNvGrpSpPr/>
          <p:nvPr/>
        </p:nvGrpSpPr>
        <p:grpSpPr bwMode="auto">
          <a:xfrm>
            <a:off x="573088" y="6202363"/>
            <a:ext cx="2214766" cy="337185"/>
            <a:chOff x="1234" y="0"/>
            <a:chExt cx="2215904" cy="337602"/>
          </a:xfrm>
        </p:grpSpPr>
        <p:sp>
          <p:nvSpPr>
            <p:cNvPr id="2062" name="矩形 45"/>
            <p:cNvSpPr>
              <a:spLocks noChangeArrowheads="1"/>
            </p:cNvSpPr>
            <p:nvPr/>
          </p:nvSpPr>
          <p:spPr bwMode="auto">
            <a:xfrm>
              <a:off x="402646" y="0"/>
              <a:ext cx="1814492" cy="33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rPr>
                <a:t>2018</a:t>
              </a:r>
              <a:r>
                <a:rPr lang="zh-CN" altLang="en-US" sz="1600">
                  <a:solidFill>
                    <a:srgbClr val="FFFFFF"/>
                  </a:solidFill>
                </a:rPr>
                <a:t>软件工程</a:t>
              </a:r>
              <a:r>
                <a:rPr lang="zh-CN" altLang="en-US" sz="1600">
                  <a:solidFill>
                    <a:srgbClr val="FFFFFF"/>
                  </a:solidFill>
                </a:rPr>
                <a:t>一班</a:t>
              </a:r>
              <a:endParaRPr lang="zh-CN" altLang="en-US" sz="1600">
                <a:solidFill>
                  <a:srgbClr val="FFFFFF"/>
                </a:solidFill>
              </a:endParaRPr>
            </a:p>
          </p:txBody>
        </p:sp>
        <p:pic>
          <p:nvPicPr>
            <p:cNvPr id="2063" name="组合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 y="21724"/>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22"/>
          <p:cNvGrpSpPr/>
          <p:nvPr/>
        </p:nvGrpSpPr>
        <p:grpSpPr bwMode="auto">
          <a:xfrm>
            <a:off x="571500" y="5786438"/>
            <a:ext cx="1820147" cy="337185"/>
            <a:chOff x="0" y="0"/>
            <a:chExt cx="1821947" cy="337602"/>
          </a:xfrm>
        </p:grpSpPr>
        <p:sp>
          <p:nvSpPr>
            <p:cNvPr id="2060" name="矩形 40"/>
            <p:cNvSpPr>
              <a:spLocks noChangeArrowheads="1"/>
            </p:cNvSpPr>
            <p:nvPr/>
          </p:nvSpPr>
          <p:spPr bwMode="auto">
            <a:xfrm>
              <a:off x="403225" y="0"/>
              <a:ext cx="1418722" cy="33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rPr>
                <a:t>201830660420</a:t>
              </a:r>
              <a:endParaRPr lang="en-US" altLang="zh-CN" sz="1600">
                <a:solidFill>
                  <a:srgbClr val="FFFFFF"/>
                </a:solidFill>
              </a:endParaRPr>
            </a:p>
          </p:txBody>
        </p:sp>
        <p:sp>
          <p:nvSpPr>
            <p:cNvPr id="2061" name="Freeform 102"/>
            <p:cNvSpPr>
              <a:spLocks noEditPoints="1"/>
            </p:cNvSpPr>
            <p:nvPr/>
          </p:nvSpPr>
          <p:spPr bwMode="auto">
            <a:xfrm>
              <a:off x="0" y="19050"/>
              <a:ext cx="300038" cy="298450"/>
            </a:xfrm>
            <a:custGeom>
              <a:avLst/>
              <a:gdLst>
                <a:gd name="T0" fmla="*/ 2147483647 w 837"/>
                <a:gd name="T1" fmla="*/ 0 h 837"/>
                <a:gd name="T2" fmla="*/ 0 w 837"/>
                <a:gd name="T3" fmla="*/ 2147483647 h 837"/>
                <a:gd name="T4" fmla="*/ 2147483647 w 837"/>
                <a:gd name="T5" fmla="*/ 2147483647 h 837"/>
                <a:gd name="T6" fmla="*/ 2147483647 w 837"/>
                <a:gd name="T7" fmla="*/ 2147483647 h 837"/>
                <a:gd name="T8" fmla="*/ 2147483647 w 837"/>
                <a:gd name="T9" fmla="*/ 0 h 837"/>
                <a:gd name="T10" fmla="*/ 2147483647 w 837"/>
                <a:gd name="T11" fmla="*/ 2147483647 h 837"/>
                <a:gd name="T12" fmla="*/ 2147483647 w 837"/>
                <a:gd name="T13" fmla="*/ 2147483647 h 837"/>
                <a:gd name="T14" fmla="*/ 2147483647 w 837"/>
                <a:gd name="T15" fmla="*/ 2147483647 h 837"/>
                <a:gd name="T16" fmla="*/ 2147483647 w 837"/>
                <a:gd name="T17" fmla="*/ 2147483647 h 837"/>
                <a:gd name="T18" fmla="*/ 2147483647 w 837"/>
                <a:gd name="T19" fmla="*/ 2147483647 h 837"/>
                <a:gd name="T20" fmla="*/ 2147483647 w 837"/>
                <a:gd name="T21" fmla="*/ 2147483647 h 837"/>
                <a:gd name="T22" fmla="*/ 2147483647 w 837"/>
                <a:gd name="T23" fmla="*/ 2147483647 h 837"/>
                <a:gd name="T24" fmla="*/ 2147483647 w 837"/>
                <a:gd name="T25" fmla="*/ 2147483647 h 837"/>
                <a:gd name="T26" fmla="*/ 2147483647 w 837"/>
                <a:gd name="T27" fmla="*/ 2147483647 h 837"/>
                <a:gd name="T28" fmla="*/ 2147483647 w 837"/>
                <a:gd name="T29" fmla="*/ 2147483647 h 837"/>
                <a:gd name="T30" fmla="*/ 2147483647 w 837"/>
                <a:gd name="T31" fmla="*/ 2147483647 h 837"/>
                <a:gd name="T32" fmla="*/ 2147483647 w 837"/>
                <a:gd name="T33" fmla="*/ 2147483647 h 837"/>
                <a:gd name="T34" fmla="*/ 2147483647 w 837"/>
                <a:gd name="T35" fmla="*/ 2147483647 h 837"/>
                <a:gd name="T36" fmla="*/ 2147483647 w 837"/>
                <a:gd name="T37" fmla="*/ 2147483647 h 837"/>
                <a:gd name="T38" fmla="*/ 2147483647 w 837"/>
                <a:gd name="T39" fmla="*/ 2147483647 h 837"/>
                <a:gd name="T40" fmla="*/ 2147483647 w 837"/>
                <a:gd name="T41" fmla="*/ 2147483647 h 8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7"/>
                <a:gd name="T64" fmla="*/ 0 h 837"/>
                <a:gd name="T65" fmla="*/ 837 w 837"/>
                <a:gd name="T66" fmla="*/ 837 h 8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7" h="837">
                  <a:moveTo>
                    <a:pt x="418" y="0"/>
                  </a:moveTo>
                  <a:cubicBezTo>
                    <a:pt x="187" y="0"/>
                    <a:pt x="0" y="187"/>
                    <a:pt x="0" y="419"/>
                  </a:cubicBezTo>
                  <a:cubicBezTo>
                    <a:pt x="0" y="650"/>
                    <a:pt x="187" y="837"/>
                    <a:pt x="418" y="837"/>
                  </a:cubicBezTo>
                  <a:cubicBezTo>
                    <a:pt x="650" y="837"/>
                    <a:pt x="837" y="650"/>
                    <a:pt x="837" y="419"/>
                  </a:cubicBezTo>
                  <a:cubicBezTo>
                    <a:pt x="837" y="187"/>
                    <a:pt x="650" y="0"/>
                    <a:pt x="418" y="0"/>
                  </a:cubicBezTo>
                  <a:close/>
                  <a:moveTo>
                    <a:pt x="173" y="583"/>
                  </a:moveTo>
                  <a:cubicBezTo>
                    <a:pt x="121" y="583"/>
                    <a:pt x="121" y="583"/>
                    <a:pt x="121" y="583"/>
                  </a:cubicBezTo>
                  <a:cubicBezTo>
                    <a:pt x="121" y="251"/>
                    <a:pt x="121" y="251"/>
                    <a:pt x="121" y="251"/>
                  </a:cubicBezTo>
                  <a:cubicBezTo>
                    <a:pt x="440" y="251"/>
                    <a:pt x="440" y="251"/>
                    <a:pt x="440" y="251"/>
                  </a:cubicBezTo>
                  <a:cubicBezTo>
                    <a:pt x="490" y="177"/>
                    <a:pt x="490" y="177"/>
                    <a:pt x="490" y="177"/>
                  </a:cubicBezTo>
                  <a:cubicBezTo>
                    <a:pt x="631" y="177"/>
                    <a:pt x="631" y="177"/>
                    <a:pt x="631" y="177"/>
                  </a:cubicBezTo>
                  <a:cubicBezTo>
                    <a:pt x="631" y="251"/>
                    <a:pt x="631" y="251"/>
                    <a:pt x="631" y="251"/>
                  </a:cubicBezTo>
                  <a:cubicBezTo>
                    <a:pt x="631" y="269"/>
                    <a:pt x="631" y="269"/>
                    <a:pt x="631" y="269"/>
                  </a:cubicBezTo>
                  <a:cubicBezTo>
                    <a:pt x="631" y="300"/>
                    <a:pt x="631" y="300"/>
                    <a:pt x="631" y="300"/>
                  </a:cubicBezTo>
                  <a:cubicBezTo>
                    <a:pt x="173" y="300"/>
                    <a:pt x="173" y="300"/>
                    <a:pt x="173" y="300"/>
                  </a:cubicBezTo>
                  <a:lnTo>
                    <a:pt x="173" y="583"/>
                  </a:lnTo>
                  <a:close/>
                  <a:moveTo>
                    <a:pt x="716" y="660"/>
                  </a:moveTo>
                  <a:cubicBezTo>
                    <a:pt x="205" y="660"/>
                    <a:pt x="205" y="660"/>
                    <a:pt x="205" y="660"/>
                  </a:cubicBezTo>
                  <a:cubicBezTo>
                    <a:pt x="205" y="328"/>
                    <a:pt x="205" y="328"/>
                    <a:pt x="205" y="328"/>
                  </a:cubicBezTo>
                  <a:cubicBezTo>
                    <a:pt x="716" y="328"/>
                    <a:pt x="716" y="328"/>
                    <a:pt x="716" y="328"/>
                  </a:cubicBezTo>
                  <a:lnTo>
                    <a:pt x="716" y="6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5" name="组合 25"/>
          <p:cNvGrpSpPr/>
          <p:nvPr/>
        </p:nvGrpSpPr>
        <p:grpSpPr bwMode="auto">
          <a:xfrm>
            <a:off x="573088" y="5387975"/>
            <a:ext cx="1193683" cy="337185"/>
            <a:chOff x="1234" y="0"/>
            <a:chExt cx="1194305" cy="337599"/>
          </a:xfrm>
        </p:grpSpPr>
        <p:sp>
          <p:nvSpPr>
            <p:cNvPr id="2058" name="矩形 37"/>
            <p:cNvSpPr>
              <a:spLocks noChangeArrowheads="1"/>
            </p:cNvSpPr>
            <p:nvPr/>
          </p:nvSpPr>
          <p:spPr bwMode="auto">
            <a:xfrm>
              <a:off x="402646" y="0"/>
              <a:ext cx="792893" cy="33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FFFFFF"/>
                  </a:solidFill>
                </a:rPr>
                <a:t>胡</a:t>
              </a:r>
              <a:r>
                <a:rPr lang="zh-CN" altLang="en-US" sz="1600">
                  <a:solidFill>
                    <a:srgbClr val="FFFFFF"/>
                  </a:solidFill>
                </a:rPr>
                <a:t>剑桥</a:t>
              </a:r>
              <a:endParaRPr lang="zh-CN" altLang="en-US" sz="1600">
                <a:solidFill>
                  <a:srgbClr val="FFFFFF"/>
                </a:solidFill>
              </a:endParaRPr>
            </a:p>
          </p:txBody>
        </p:sp>
        <p:pic>
          <p:nvPicPr>
            <p:cNvPr id="2059" name="组合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 y="19247"/>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6" name="文本框 58"/>
          <p:cNvSpPr txBox="1">
            <a:spLocks noChangeArrowheads="1"/>
          </p:cNvSpPr>
          <p:nvPr/>
        </p:nvSpPr>
        <p:spPr bwMode="auto">
          <a:xfrm>
            <a:off x="188595" y="3014345"/>
            <a:ext cx="84956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800" b="1" dirty="0">
                <a:solidFill>
                  <a:srgbClr val="1C4885"/>
                </a:solidFill>
                <a:latin typeface="微软雅黑" panose="020B0503020204020204" pitchFamily="34" charset="-122"/>
                <a:ea typeface="微软雅黑" panose="020B0503020204020204" pitchFamily="34" charset="-122"/>
              </a:rPr>
              <a:t>前后端分离的</a:t>
            </a:r>
            <a:r>
              <a:rPr lang="en-US" altLang="zh-CN" sz="4800" b="1" dirty="0">
                <a:solidFill>
                  <a:srgbClr val="1C4885"/>
                </a:solidFill>
                <a:latin typeface="微软雅黑" panose="020B0503020204020204" pitchFamily="34" charset="-122"/>
                <a:ea typeface="微软雅黑" panose="020B0503020204020204" pitchFamily="34" charset="-122"/>
              </a:rPr>
              <a:t>Hive</a:t>
            </a:r>
            <a:r>
              <a:rPr lang="zh-CN" altLang="en-US" sz="4800" b="1" dirty="0">
                <a:solidFill>
                  <a:srgbClr val="1C4885"/>
                </a:solidFill>
                <a:latin typeface="微软雅黑" panose="020B0503020204020204" pitchFamily="34" charset="-122"/>
                <a:ea typeface="微软雅黑" panose="020B0503020204020204" pitchFamily="34" charset="-122"/>
              </a:rPr>
              <a:t>连接</a:t>
            </a:r>
            <a:r>
              <a:rPr lang="zh-CN" altLang="en-US" sz="4800" b="1" dirty="0">
                <a:solidFill>
                  <a:srgbClr val="1C4885"/>
                </a:solidFill>
                <a:latin typeface="微软雅黑" panose="020B0503020204020204" pitchFamily="34" charset="-122"/>
                <a:ea typeface="微软雅黑" panose="020B0503020204020204" pitchFamily="34" charset="-122"/>
              </a:rPr>
              <a:t>系统</a:t>
            </a:r>
            <a:endParaRPr lang="zh-CN" altLang="en-US" sz="4800"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750"/>
                                        <p:tgtEl>
                                          <p:spTgt spid="3"/>
                                        </p:tgtEl>
                                      </p:cBhvr>
                                    </p:animEffect>
                                    <p:anim calcmode="lin" valueType="num">
                                      <p:cBhvr>
                                        <p:cTn id="18" dur="750" fill="hold"/>
                                        <p:tgtEl>
                                          <p:spTgt spid="3"/>
                                        </p:tgtEl>
                                        <p:attrNameLst>
                                          <p:attrName>ppt_x</p:attrName>
                                        </p:attrNameLst>
                                      </p:cBhvr>
                                      <p:tavLst>
                                        <p:tav tm="0">
                                          <p:val>
                                            <p:strVal val="#ppt_x"/>
                                          </p:val>
                                        </p:tav>
                                        <p:tav tm="100000">
                                          <p:val>
                                            <p:strVal val="#ppt_x"/>
                                          </p:val>
                                        </p:tav>
                                      </p:tavLst>
                                    </p:anim>
                                    <p:anim calcmode="lin" valueType="num">
                                      <p:cBhvr>
                                        <p:cTn id="19"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运行成功</a:t>
            </a:r>
            <a:r>
              <a:rPr lang="zh-CN" altLang="en-US" sz="2400" b="1">
                <a:latin typeface="微软雅黑" panose="020B0503020204020204" pitchFamily="34" charset="-122"/>
                <a:ea typeface="微软雅黑" panose="020B0503020204020204" pitchFamily="34" charset="-122"/>
              </a:rPr>
              <a:t>时</a:t>
            </a:r>
            <a:endParaRPr lang="zh-CN" altLang="en-US" sz="2400" b="1">
              <a:latin typeface="微软雅黑" panose="020B0503020204020204" pitchFamily="34" charset="-122"/>
              <a:ea typeface="微软雅黑" panose="020B0503020204020204" pitchFamily="34" charset="-122"/>
            </a:endParaRPr>
          </a:p>
        </p:txBody>
      </p:sp>
      <p:sp>
        <p:nvSpPr>
          <p:cNvPr id="5123"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5132" name="Connector 757"/>
          <p:cNvCxnSpPr>
            <a:cxnSpLocks noChangeShapeType="1"/>
            <a:stCxn id="5136" idx="0"/>
            <a:endCxn id="5147" idx="0"/>
          </p:cNvCxnSpPr>
          <p:nvPr/>
        </p:nvCxnSpPr>
        <p:spPr bwMode="auto">
          <a:xfrm flipH="1" flipV="1">
            <a:off x="2147483647" y="1878517008"/>
            <a:ext cx="2147011200" cy="214701120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cxnSp>
        <p:nvCxnSpPr>
          <p:cNvPr id="5133" name="Connector 758"/>
          <p:cNvCxnSpPr>
            <a:cxnSpLocks noChangeShapeType="1"/>
            <a:stCxn id="5136" idx="0"/>
            <a:endCxn id="5138" idx="0"/>
          </p:cNvCxnSpPr>
          <p:nvPr/>
        </p:nvCxnSpPr>
        <p:spPr bwMode="auto">
          <a:xfrm flipH="1" flipV="1">
            <a:off x="2147483647" y="2147483647"/>
            <a:ext cx="2147011200" cy="214701120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cxnSp>
        <p:nvCxnSpPr>
          <p:cNvPr id="5134" name="Connector 759"/>
          <p:cNvCxnSpPr>
            <a:cxnSpLocks noChangeShapeType="1"/>
            <a:stCxn id="5136" idx="0"/>
            <a:endCxn id="5146" idx="0"/>
          </p:cNvCxnSpPr>
          <p:nvPr/>
        </p:nvCxnSpPr>
        <p:spPr bwMode="auto">
          <a:xfrm flipH="1" flipV="1">
            <a:off x="2147483647" y="1877759453"/>
            <a:ext cx="2147011200" cy="2147011200"/>
          </a:xfrm>
          <a:prstGeom prst="straightConnector1">
            <a:avLst/>
          </a:prstGeom>
          <a:noFill/>
          <a:ln w="12700" cap="sq">
            <a:solidFill>
              <a:srgbClr val="ADBACA"/>
            </a:solidFill>
            <a:round/>
          </a:ln>
          <a:extLst>
            <a:ext uri="{909E8E84-426E-40DD-AFC4-6F175D3DCCD1}">
              <a14:hiddenFill xmlns:a14="http://schemas.microsoft.com/office/drawing/2010/main">
                <a:noFill/>
              </a14:hiddenFill>
            </a:ext>
          </a:extLst>
        </p:spPr>
      </p:cxnSp>
      <p:pic>
        <p:nvPicPr>
          <p:cNvPr id="2" name="图片 1"/>
          <p:cNvPicPr>
            <a:picLocks noChangeAspect="1"/>
          </p:cNvPicPr>
          <p:nvPr/>
        </p:nvPicPr>
        <p:blipFill>
          <a:blip r:embed="rId1"/>
          <a:stretch>
            <a:fillRect/>
          </a:stretch>
        </p:blipFill>
        <p:spPr>
          <a:xfrm>
            <a:off x="661670" y="878205"/>
            <a:ext cx="9618345" cy="1457325"/>
          </a:xfrm>
          <a:prstGeom prst="rect">
            <a:avLst/>
          </a:prstGeom>
          <a:noFill/>
          <a:ln>
            <a:noFill/>
          </a:ln>
        </p:spPr>
      </p:pic>
      <p:pic>
        <p:nvPicPr>
          <p:cNvPr id="3" name="图片 2"/>
          <p:cNvPicPr>
            <a:picLocks noChangeAspect="1"/>
          </p:cNvPicPr>
          <p:nvPr/>
        </p:nvPicPr>
        <p:blipFill>
          <a:blip r:embed="rId2"/>
          <a:stretch>
            <a:fillRect/>
          </a:stretch>
        </p:blipFill>
        <p:spPr>
          <a:xfrm>
            <a:off x="661670" y="2616200"/>
            <a:ext cx="9578340" cy="2439670"/>
          </a:xfrm>
          <a:prstGeom prst="rect">
            <a:avLst/>
          </a:prstGeom>
          <a:noFill/>
          <a:ln>
            <a:noFill/>
          </a:ln>
        </p:spPr>
      </p:pic>
      <p:sp>
        <p:nvSpPr>
          <p:cNvPr id="100" name="文本框 99"/>
          <p:cNvSpPr txBox="1"/>
          <p:nvPr/>
        </p:nvSpPr>
        <p:spPr>
          <a:xfrm>
            <a:off x="661670" y="5204460"/>
            <a:ext cx="10287000" cy="1476375"/>
          </a:xfrm>
          <a:prstGeom prst="rect">
            <a:avLst/>
          </a:prstGeom>
          <a:noFill/>
          <a:ln w="9525">
            <a:noFill/>
          </a:ln>
        </p:spPr>
        <p:txBody>
          <a:bodyPr wrap="square">
            <a:spAutoFit/>
          </a:bodyPr>
          <a:p>
            <a:pPr marL="0" indent="0"/>
            <a:r>
              <a:rPr lang="zh-CN" sz="1800" b="0">
                <a:latin typeface="Calibri" panose="020F0502020204030204" pitchFamily="34" charset="0"/>
                <a:ea typeface="宋体" panose="02010600030101010101" pitchFamily="2" charset="-122"/>
              </a:rPr>
              <a:t>有一个</a:t>
            </a:r>
            <a:r>
              <a:rPr lang="en-US" sz="1800" b="0">
                <a:latin typeface="Calibri" panose="020F0502020204030204" pitchFamily="34" charset="0"/>
                <a:ea typeface="宋体" panose="02010600030101010101" pitchFamily="2" charset="-122"/>
              </a:rPr>
              <a:t>webpack</a:t>
            </a:r>
            <a:r>
              <a:rPr lang="zh-CN" sz="1800" b="0">
                <a:latin typeface="Calibri" panose="020F0502020204030204" pitchFamily="34" charset="0"/>
                <a:ea typeface="宋体" panose="02010600030101010101" pitchFamily="2" charset="-122"/>
              </a:rPr>
              <a:t>编译警告不过不允许正常输出。前端的程序运行在本地的</a:t>
            </a:r>
            <a:r>
              <a:rPr lang="en-US" sz="1800" b="0">
                <a:latin typeface="Calibri" panose="020F0502020204030204" pitchFamily="34" charset="0"/>
                <a:ea typeface="宋体" panose="02010600030101010101" pitchFamily="2" charset="-122"/>
              </a:rPr>
              <a:t>8080</a:t>
            </a:r>
            <a:r>
              <a:rPr lang="zh-CN" sz="1800" b="0">
                <a:latin typeface="Calibri" panose="020F0502020204030204" pitchFamily="34" charset="0"/>
                <a:ea typeface="宋体" panose="02010600030101010101" pitchFamily="2" charset="-122"/>
              </a:rPr>
              <a:t>端口上。值得注意的是，如果本地的</a:t>
            </a:r>
            <a:r>
              <a:rPr lang="en-US" sz="1800" b="0">
                <a:latin typeface="Calibri" panose="020F0502020204030204" pitchFamily="34" charset="0"/>
                <a:ea typeface="宋体" panose="02010600030101010101" pitchFamily="2" charset="-122"/>
              </a:rPr>
              <a:t>8080</a:t>
            </a:r>
            <a:r>
              <a:rPr lang="zh-CN" sz="1800" b="0">
                <a:latin typeface="Calibri" panose="020F0502020204030204" pitchFamily="34" charset="0"/>
                <a:ea typeface="宋体" panose="02010600030101010101" pitchFamily="2" charset="-122"/>
              </a:rPr>
              <a:t>端口被别的程序占据了，那么程序将运行在</a:t>
            </a:r>
            <a:r>
              <a:rPr lang="en-US" sz="1800" b="0">
                <a:latin typeface="Calibri" panose="020F0502020204030204" pitchFamily="34" charset="0"/>
                <a:ea typeface="宋体" panose="02010600030101010101" pitchFamily="2" charset="-122"/>
              </a:rPr>
              <a:t>8081</a:t>
            </a:r>
            <a:r>
              <a:rPr lang="zh-CN" sz="1800" b="0">
                <a:latin typeface="Calibri" panose="020F0502020204030204" pitchFamily="34" charset="0"/>
                <a:ea typeface="宋体" panose="02010600030101010101" pitchFamily="2" charset="-122"/>
              </a:rPr>
              <a:t>端口上，依次顺延。但是，后端的</a:t>
            </a:r>
            <a:r>
              <a:rPr lang="en-US" sz="1800" b="0">
                <a:latin typeface="Calibri" panose="020F0502020204030204" pitchFamily="34" charset="0"/>
                <a:ea typeface="宋体" panose="02010600030101010101" pitchFamily="2" charset="-122"/>
              </a:rPr>
              <a:t>cors</a:t>
            </a:r>
            <a:r>
              <a:rPr lang="zh-CN" sz="1800" b="0">
                <a:latin typeface="Calibri" panose="020F0502020204030204" pitchFamily="34" charset="0"/>
                <a:ea typeface="宋体" panose="02010600030101010101" pitchFamily="2" charset="-122"/>
              </a:rPr>
              <a:t>保护声明了前端的</a:t>
            </a:r>
            <a:r>
              <a:rPr lang="en-US" sz="1800" b="0">
                <a:latin typeface="Calibri" panose="020F0502020204030204" pitchFamily="34" charset="0"/>
                <a:ea typeface="宋体" panose="02010600030101010101" pitchFamily="2" charset="-122"/>
              </a:rPr>
              <a:t>axois</a:t>
            </a:r>
            <a:r>
              <a:rPr lang="zh-CN" sz="1800" b="0">
                <a:latin typeface="Calibri" panose="020F0502020204030204" pitchFamily="34" charset="0"/>
                <a:ea typeface="宋体" panose="02010600030101010101" pitchFamily="2" charset="-122"/>
              </a:rPr>
              <a:t>请求只能运行在</a:t>
            </a:r>
            <a:r>
              <a:rPr lang="en-US" sz="1800" b="0">
                <a:latin typeface="Calibri" panose="020F0502020204030204" pitchFamily="34" charset="0"/>
                <a:ea typeface="宋体" panose="02010600030101010101" pitchFamily="2" charset="-122"/>
              </a:rPr>
              <a:t>8080</a:t>
            </a:r>
            <a:r>
              <a:rPr lang="zh-CN" sz="1800" b="0">
                <a:latin typeface="Calibri" panose="020F0502020204030204" pitchFamily="34" charset="0"/>
                <a:ea typeface="宋体" panose="02010600030101010101" pitchFamily="2" charset="-122"/>
              </a:rPr>
              <a:t>端口上，所以在运行前端的程序的时候请确保关闭了其他多余的程序使得运行的前端项目运行在本地的</a:t>
            </a:r>
            <a:r>
              <a:rPr lang="en-US" sz="1800" b="0">
                <a:latin typeface="Calibri" panose="020F0502020204030204" pitchFamily="34" charset="0"/>
                <a:ea typeface="宋体" panose="02010600030101010101" pitchFamily="2" charset="-122"/>
              </a:rPr>
              <a:t>8080</a:t>
            </a:r>
            <a:r>
              <a:rPr lang="zh-CN" sz="1800" b="0">
                <a:latin typeface="Calibri" panose="020F0502020204030204" pitchFamily="34" charset="0"/>
                <a:ea typeface="宋体" panose="02010600030101010101" pitchFamily="2" charset="-122"/>
              </a:rPr>
              <a:t>端口上。</a:t>
            </a:r>
            <a:endParaRPr lang="zh-CN" altLang="en-US" sz="1800" b="0">
              <a:latin typeface="Calibri" panose="020F050202020403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16386"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6388"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a:solidFill>
                  <a:srgbClr val="1C4885"/>
                </a:solidFill>
                <a:latin typeface="微软雅黑" panose="020B0503020204020204" pitchFamily="34" charset="-122"/>
                <a:ea typeface="微软雅黑" panose="020B0503020204020204" pitchFamily="34" charset="-122"/>
              </a:rPr>
              <a:t>4</a:t>
            </a:r>
            <a:endParaRPr lang="zh-CN" altLang="en-US" sz="34400" b="1">
              <a:solidFill>
                <a:srgbClr val="1C4885"/>
              </a:solidFill>
              <a:latin typeface="微软雅黑" panose="020B0503020204020204" pitchFamily="34" charset="-122"/>
              <a:ea typeface="微软雅黑" panose="020B0503020204020204" pitchFamily="34" charset="-122"/>
            </a:endParaRPr>
          </a:p>
        </p:txBody>
      </p:sp>
      <p:sp>
        <p:nvSpPr>
          <p:cNvPr id="16389" name="文本框 12"/>
          <p:cNvSpPr txBox="1">
            <a:spLocks noChangeArrowheads="1"/>
          </p:cNvSpPr>
          <p:nvPr/>
        </p:nvSpPr>
        <p:spPr bwMode="auto">
          <a:xfrm>
            <a:off x="2762250" y="3632200"/>
            <a:ext cx="391953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a:solidFill>
                  <a:srgbClr val="1C4885"/>
                </a:solidFill>
                <a:latin typeface="微软雅黑" panose="020B0503020204020204" pitchFamily="34" charset="-122"/>
                <a:ea typeface="微软雅黑" panose="020B0503020204020204" pitchFamily="34" charset="-122"/>
              </a:rPr>
              <a:t>界面</a:t>
            </a:r>
            <a:r>
              <a:rPr lang="zh-CN" altLang="en-US" sz="7200" b="1">
                <a:solidFill>
                  <a:srgbClr val="1C4885"/>
                </a:solidFill>
                <a:latin typeface="微软雅黑" panose="020B0503020204020204" pitchFamily="34" charset="-122"/>
                <a:ea typeface="微软雅黑" panose="020B0503020204020204" pitchFamily="34" charset="-122"/>
              </a:rPr>
              <a:t>说明</a:t>
            </a:r>
            <a:endParaRPr lang="zh-CN" altLang="en-US" sz="7200" b="1">
              <a:solidFill>
                <a:srgbClr val="1C4885"/>
              </a:solidFill>
              <a:latin typeface="微软雅黑" panose="020B0503020204020204" pitchFamily="34" charset="-122"/>
              <a:ea typeface="微软雅黑" panose="020B0503020204020204" pitchFamily="34" charset="-122"/>
            </a:endParaRPr>
          </a:p>
        </p:txBody>
      </p:sp>
      <p:grpSp>
        <p:nvGrpSpPr>
          <p:cNvPr id="16390" name="组合 13"/>
          <p:cNvGrpSpPr>
            <a:grpSpLocks noChangeAspect="1"/>
          </p:cNvGrpSpPr>
          <p:nvPr/>
        </p:nvGrpSpPr>
        <p:grpSpPr bwMode="auto">
          <a:xfrm>
            <a:off x="6804025" y="3178175"/>
            <a:ext cx="5578475" cy="3481388"/>
            <a:chOff x="0" y="0"/>
            <a:chExt cx="5324473" cy="3322983"/>
          </a:xfrm>
        </p:grpSpPr>
        <p:pic>
          <p:nvPicPr>
            <p:cNvPr id="16393" name="图片 14"/>
            <p:cNvPicPr>
              <a:picLocks noChangeAspect="1" noChangeArrowheads="1"/>
            </p:cNvPicPr>
            <p:nvPr/>
          </p:nvPicPr>
          <p:blipFill>
            <a:blip r:embed="rId2">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图片 15"/>
            <p:cNvPicPr>
              <a:picLocks noChangeAspect="1" noChangeArrowheads="1"/>
            </p:cNvPicPr>
            <p:nvPr/>
          </p:nvPicPr>
          <p:blipFill>
            <a:blip r:embed="rId2">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92" name="文本框 17"/>
          <p:cNvSpPr/>
          <p:nvPr/>
        </p:nvSpPr>
        <p:spPr bwMode="auto">
          <a:xfrm>
            <a:off x="168275" y="4889500"/>
            <a:ext cx="2484438" cy="928688"/>
          </a:xfrm>
          <a:custGeom>
            <a:avLst/>
            <a:gdLst>
              <a:gd name="T0" fmla="*/ 0 w 2484854"/>
              <a:gd name="T1" fmla="*/ 0 h 929514"/>
              <a:gd name="T2" fmla="*/ 2483606 w 2484854"/>
              <a:gd name="T3" fmla="*/ 0 h 929514"/>
              <a:gd name="T4" fmla="*/ 2483606 w 2484854"/>
              <a:gd name="T5" fmla="*/ 207413 h 929514"/>
              <a:gd name="T6" fmla="*/ 2082473 w 2484854"/>
              <a:gd name="T7" fmla="*/ 207413 h 929514"/>
              <a:gd name="T8" fmla="*/ 2082473 w 2484854"/>
              <a:gd name="T9" fmla="*/ 927038 h 929514"/>
              <a:gd name="T10" fmla="*/ 1453038 w 2484854"/>
              <a:gd name="T11" fmla="*/ 927038 h 929514"/>
              <a:gd name="T12" fmla="*/ 1453038 w 2484854"/>
              <a:gd name="T13" fmla="*/ 207413 h 929514"/>
              <a:gd name="T14" fmla="*/ 0 w 2484854"/>
              <a:gd name="T15" fmla="*/ 207413 h 929514"/>
              <a:gd name="T16" fmla="*/ 0 w 2484854"/>
              <a:gd name="T17" fmla="*/ 0 h 929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4854"/>
              <a:gd name="T28" fmla="*/ 0 h 929514"/>
              <a:gd name="T29" fmla="*/ 2484854 w 2484854"/>
              <a:gd name="T30" fmla="*/ 929514 h 9295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4854" h="929514">
                <a:moveTo>
                  <a:pt x="0" y="0"/>
                </a:moveTo>
                <a:lnTo>
                  <a:pt x="2484854" y="0"/>
                </a:lnTo>
                <a:lnTo>
                  <a:pt x="2484854" y="207967"/>
                </a:lnTo>
                <a:lnTo>
                  <a:pt x="2083520" y="207967"/>
                </a:lnTo>
                <a:lnTo>
                  <a:pt x="2083520" y="929514"/>
                </a:lnTo>
                <a:lnTo>
                  <a:pt x="1453767" y="929514"/>
                </a:lnTo>
                <a:lnTo>
                  <a:pt x="1453767" y="207967"/>
                </a:lnTo>
                <a:lnTo>
                  <a:pt x="0" y="2079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9218"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界面</a:t>
            </a:r>
            <a:r>
              <a:rPr lang="zh-CN" altLang="en-US" sz="2400" b="1">
                <a:latin typeface="微软雅黑" panose="020B0503020204020204" pitchFamily="34" charset="-122"/>
                <a:ea typeface="微软雅黑" panose="020B0503020204020204" pitchFamily="34" charset="-122"/>
              </a:rPr>
              <a:t>说明</a:t>
            </a:r>
            <a:endParaRPr lang="zh-CN" altLang="en-US" sz="2400" b="1">
              <a:latin typeface="微软雅黑" panose="020B0503020204020204" pitchFamily="34" charset="-122"/>
              <a:ea typeface="微软雅黑" panose="020B0503020204020204" pitchFamily="34" charset="-122"/>
            </a:endParaRPr>
          </a:p>
        </p:txBody>
      </p:sp>
      <p:sp>
        <p:nvSpPr>
          <p:cNvPr id="9219"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9220" name="任意多边形 3"/>
          <p:cNvSpPr/>
          <p:nvPr/>
        </p:nvSpPr>
        <p:spPr bwMode="auto">
          <a:xfrm>
            <a:off x="4325938" y="1989138"/>
            <a:ext cx="1624012" cy="1624012"/>
          </a:xfrm>
          <a:custGeom>
            <a:avLst/>
            <a:gdLst>
              <a:gd name="T0" fmla="*/ 0 w 1624031"/>
              <a:gd name="T1" fmla="*/ 1623974 h 1624031"/>
              <a:gd name="T2" fmla="*/ 1623974 w 1624031"/>
              <a:gd name="T3" fmla="*/ 0 h 1624031"/>
              <a:gd name="T4" fmla="*/ 1623974 w 1624031"/>
              <a:gd name="T5" fmla="*/ 1623974 h 1624031"/>
              <a:gd name="T6" fmla="*/ 0 w 1624031"/>
              <a:gd name="T7" fmla="*/ 1623974 h 1624031"/>
              <a:gd name="T8" fmla="*/ 0 60000 65536"/>
              <a:gd name="T9" fmla="*/ 0 60000 65536"/>
              <a:gd name="T10" fmla="*/ 0 60000 65536"/>
              <a:gd name="T11" fmla="*/ 0 60000 65536"/>
              <a:gd name="T12" fmla="*/ 0 w 1624031"/>
              <a:gd name="T13" fmla="*/ 0 h 1624031"/>
              <a:gd name="T14" fmla="*/ 1624031 w 1624031"/>
              <a:gd name="T15" fmla="*/ 1624031 h 1624031"/>
            </a:gdLst>
            <a:ahLst/>
            <a:cxnLst>
              <a:cxn ang="T8">
                <a:pos x="T0" y="T1"/>
              </a:cxn>
              <a:cxn ang="T9">
                <a:pos x="T2" y="T3"/>
              </a:cxn>
              <a:cxn ang="T10">
                <a:pos x="T4" y="T5"/>
              </a:cxn>
              <a:cxn ang="T11">
                <a:pos x="T6" y="T7"/>
              </a:cxn>
            </a:cxnLst>
            <a:rect l="T12" t="T13" r="T14" b="T15"/>
            <a:pathLst>
              <a:path w="1624031" h="1624031">
                <a:moveTo>
                  <a:pt x="0" y="1624031"/>
                </a:moveTo>
                <a:cubicBezTo>
                  <a:pt x="0" y="727103"/>
                  <a:pt x="727103" y="0"/>
                  <a:pt x="1624031" y="0"/>
                </a:cubicBezTo>
                <a:lnTo>
                  <a:pt x="1624031" y="1624031"/>
                </a:lnTo>
                <a:lnTo>
                  <a:pt x="0" y="1624031"/>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lIns="546788" tIns="546788" rIns="71120" bIns="7112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1" name="任意多边形 4"/>
          <p:cNvSpPr/>
          <p:nvPr/>
        </p:nvSpPr>
        <p:spPr bwMode="auto">
          <a:xfrm>
            <a:off x="6026150" y="1989138"/>
            <a:ext cx="1624013" cy="1624012"/>
          </a:xfrm>
          <a:custGeom>
            <a:avLst/>
            <a:gdLst>
              <a:gd name="T0" fmla="*/ 0 w 1624031"/>
              <a:gd name="T1" fmla="*/ 0 h 1624031"/>
              <a:gd name="T2" fmla="*/ 1623977 w 1624031"/>
              <a:gd name="T3" fmla="*/ 1623974 h 1624031"/>
              <a:gd name="T4" fmla="*/ 0 w 1624031"/>
              <a:gd name="T5" fmla="*/ 1623974 h 1624031"/>
              <a:gd name="T6" fmla="*/ 0 w 1624031"/>
              <a:gd name="T7" fmla="*/ 0 h 1624031"/>
              <a:gd name="T8" fmla="*/ 0 60000 65536"/>
              <a:gd name="T9" fmla="*/ 0 60000 65536"/>
              <a:gd name="T10" fmla="*/ 0 60000 65536"/>
              <a:gd name="T11" fmla="*/ 0 60000 65536"/>
              <a:gd name="T12" fmla="*/ 0 w 1624031"/>
              <a:gd name="T13" fmla="*/ 0 h 1624031"/>
              <a:gd name="T14" fmla="*/ 1624031 w 1624031"/>
              <a:gd name="T15" fmla="*/ 1624031 h 1624031"/>
            </a:gdLst>
            <a:ahLst/>
            <a:cxnLst>
              <a:cxn ang="T8">
                <a:pos x="T0" y="T1"/>
              </a:cxn>
              <a:cxn ang="T9">
                <a:pos x="T2" y="T3"/>
              </a:cxn>
              <a:cxn ang="T10">
                <a:pos x="T4" y="T5"/>
              </a:cxn>
              <a:cxn ang="T11">
                <a:pos x="T6" y="T7"/>
              </a:cxn>
            </a:cxnLst>
            <a:rect l="T12" t="T13" r="T14" b="T15"/>
            <a:pathLst>
              <a:path w="1624031" h="1624031">
                <a:moveTo>
                  <a:pt x="0" y="0"/>
                </a:moveTo>
                <a:cubicBezTo>
                  <a:pt x="896928" y="0"/>
                  <a:pt x="1624031" y="727103"/>
                  <a:pt x="1624031" y="1624031"/>
                </a:cubicBezTo>
                <a:lnTo>
                  <a:pt x="0" y="1624031"/>
                </a:lnTo>
                <a:lnTo>
                  <a:pt x="0" y="0"/>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lIns="71120" tIns="546788" rIns="546788" bIns="7112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2" name="任意多边形 5"/>
          <p:cNvSpPr/>
          <p:nvPr/>
        </p:nvSpPr>
        <p:spPr bwMode="auto">
          <a:xfrm>
            <a:off x="6026150" y="3687763"/>
            <a:ext cx="1624013" cy="1624012"/>
          </a:xfrm>
          <a:custGeom>
            <a:avLst/>
            <a:gdLst>
              <a:gd name="T0" fmla="*/ 1623977 w 1624031"/>
              <a:gd name="T1" fmla="*/ 0 h 1624031"/>
              <a:gd name="T2" fmla="*/ 0 w 1624031"/>
              <a:gd name="T3" fmla="*/ 1623974 h 1624031"/>
              <a:gd name="T4" fmla="*/ 0 w 1624031"/>
              <a:gd name="T5" fmla="*/ 0 h 1624031"/>
              <a:gd name="T6" fmla="*/ 1623977 w 1624031"/>
              <a:gd name="T7" fmla="*/ 0 h 1624031"/>
              <a:gd name="T8" fmla="*/ 0 60000 65536"/>
              <a:gd name="T9" fmla="*/ 0 60000 65536"/>
              <a:gd name="T10" fmla="*/ 0 60000 65536"/>
              <a:gd name="T11" fmla="*/ 0 60000 65536"/>
              <a:gd name="T12" fmla="*/ 0 w 1624031"/>
              <a:gd name="T13" fmla="*/ 0 h 1624031"/>
              <a:gd name="T14" fmla="*/ 1624031 w 1624031"/>
              <a:gd name="T15" fmla="*/ 1624031 h 1624031"/>
            </a:gdLst>
            <a:ahLst/>
            <a:cxnLst>
              <a:cxn ang="T8">
                <a:pos x="T0" y="T1"/>
              </a:cxn>
              <a:cxn ang="T9">
                <a:pos x="T2" y="T3"/>
              </a:cxn>
              <a:cxn ang="T10">
                <a:pos x="T4" y="T5"/>
              </a:cxn>
              <a:cxn ang="T11">
                <a:pos x="T6" y="T7"/>
              </a:cxn>
            </a:cxnLst>
            <a:rect l="T12" t="T13" r="T14" b="T15"/>
            <a:pathLst>
              <a:path w="1624031" h="1624031">
                <a:moveTo>
                  <a:pt x="1624031" y="0"/>
                </a:moveTo>
                <a:cubicBezTo>
                  <a:pt x="1624031" y="896928"/>
                  <a:pt x="896928" y="1624031"/>
                  <a:pt x="0" y="1624031"/>
                </a:cubicBezTo>
                <a:lnTo>
                  <a:pt x="0" y="0"/>
                </a:lnTo>
                <a:lnTo>
                  <a:pt x="1624031" y="0"/>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lIns="71120" tIns="71121" rIns="546788" bIns="54678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3" name="任意多边形 6"/>
          <p:cNvSpPr/>
          <p:nvPr/>
        </p:nvSpPr>
        <p:spPr bwMode="auto">
          <a:xfrm>
            <a:off x="4325938" y="3687763"/>
            <a:ext cx="1624012" cy="1624012"/>
          </a:xfrm>
          <a:custGeom>
            <a:avLst/>
            <a:gdLst>
              <a:gd name="T0" fmla="*/ 1623974 w 1624031"/>
              <a:gd name="T1" fmla="*/ 1623974 h 1624031"/>
              <a:gd name="T2" fmla="*/ 0 w 1624031"/>
              <a:gd name="T3" fmla="*/ 0 h 1624031"/>
              <a:gd name="T4" fmla="*/ 1623974 w 1624031"/>
              <a:gd name="T5" fmla="*/ 0 h 1624031"/>
              <a:gd name="T6" fmla="*/ 1623974 w 1624031"/>
              <a:gd name="T7" fmla="*/ 1623974 h 1624031"/>
              <a:gd name="T8" fmla="*/ 0 60000 65536"/>
              <a:gd name="T9" fmla="*/ 0 60000 65536"/>
              <a:gd name="T10" fmla="*/ 0 60000 65536"/>
              <a:gd name="T11" fmla="*/ 0 60000 65536"/>
              <a:gd name="T12" fmla="*/ 0 w 1624031"/>
              <a:gd name="T13" fmla="*/ 0 h 1624031"/>
              <a:gd name="T14" fmla="*/ 1624031 w 1624031"/>
              <a:gd name="T15" fmla="*/ 1624031 h 1624031"/>
            </a:gdLst>
            <a:ahLst/>
            <a:cxnLst>
              <a:cxn ang="T8">
                <a:pos x="T0" y="T1"/>
              </a:cxn>
              <a:cxn ang="T9">
                <a:pos x="T2" y="T3"/>
              </a:cxn>
              <a:cxn ang="T10">
                <a:pos x="T4" y="T5"/>
              </a:cxn>
              <a:cxn ang="T11">
                <a:pos x="T6" y="T7"/>
              </a:cxn>
            </a:cxnLst>
            <a:rect l="T12" t="T13" r="T14" b="T15"/>
            <a:pathLst>
              <a:path w="1624031" h="1624031">
                <a:moveTo>
                  <a:pt x="1624031" y="1624031"/>
                </a:moveTo>
                <a:cubicBezTo>
                  <a:pt x="727103" y="1624031"/>
                  <a:pt x="0" y="896928"/>
                  <a:pt x="0" y="0"/>
                </a:cubicBezTo>
                <a:lnTo>
                  <a:pt x="1624031" y="0"/>
                </a:lnTo>
                <a:lnTo>
                  <a:pt x="1624031" y="1624031"/>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lIns="546788" tIns="71120" rIns="71120" bIns="54678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4" name="环形箭头 7"/>
          <p:cNvSpPr/>
          <p:nvPr/>
        </p:nvSpPr>
        <p:spPr bwMode="auto">
          <a:xfrm>
            <a:off x="5707063" y="3313113"/>
            <a:ext cx="561975" cy="487362"/>
          </a:xfrm>
          <a:custGeom>
            <a:avLst/>
            <a:gdLst>
              <a:gd name="T0" fmla="*/ 30678 w 560722"/>
              <a:gd name="T1" fmla="*/ 243459 h 487584"/>
              <a:gd name="T2" fmla="*/ 251331 w 560722"/>
              <a:gd name="T3" fmla="*/ 32046 h 487584"/>
              <a:gd name="T4" fmla="*/ 519898 w 560722"/>
              <a:gd name="T5" fmla="*/ 173600 h 487584"/>
              <a:gd name="T6" fmla="*/ 547683 w 560722"/>
              <a:gd name="T7" fmla="*/ 173600 h 487584"/>
              <a:gd name="T8" fmla="*/ 503132 w 560722"/>
              <a:gd name="T9" fmla="*/ 243459 h 487584"/>
              <a:gd name="T10" fmla="*/ 424967 w 560722"/>
              <a:gd name="T11" fmla="*/ 173600 h 487584"/>
              <a:gd name="T12" fmla="*/ 451222 w 560722"/>
              <a:gd name="T13" fmla="*/ 173600 h 487584"/>
              <a:gd name="T14" fmla="*/ 251950 w 560722"/>
              <a:gd name="T15" fmla="*/ 93240 h 487584"/>
              <a:gd name="T16" fmla="*/ 92036 w 560722"/>
              <a:gd name="T17" fmla="*/ 243459 h 487584"/>
              <a:gd name="T18" fmla="*/ 30678 w 560722"/>
              <a:gd name="T19" fmla="*/ 243459 h 487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722"/>
              <a:gd name="T31" fmla="*/ 0 h 487584"/>
              <a:gd name="T32" fmla="*/ 560722 w 560722"/>
              <a:gd name="T33" fmla="*/ 487584 h 4875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722" h="487584">
                <a:moveTo>
                  <a:pt x="30474" y="243792"/>
                </a:moveTo>
                <a:cubicBezTo>
                  <a:pt x="30474" y="136117"/>
                  <a:pt x="124476" y="45322"/>
                  <a:pt x="249654" y="32091"/>
                </a:cubicBezTo>
                <a:cubicBezTo>
                  <a:pt x="366608" y="19729"/>
                  <a:pt x="477783" y="78800"/>
                  <a:pt x="516429" y="173837"/>
                </a:cubicBezTo>
                <a:lnTo>
                  <a:pt x="544028" y="173837"/>
                </a:lnTo>
                <a:lnTo>
                  <a:pt x="499774" y="243792"/>
                </a:lnTo>
                <a:lnTo>
                  <a:pt x="422132" y="173837"/>
                </a:lnTo>
                <a:lnTo>
                  <a:pt x="448210" y="173837"/>
                </a:lnTo>
                <a:cubicBezTo>
                  <a:pt x="410722" y="115338"/>
                  <a:pt x="330879" y="82879"/>
                  <a:pt x="250269" y="93367"/>
                </a:cubicBezTo>
                <a:cubicBezTo>
                  <a:pt x="158720" y="105278"/>
                  <a:pt x="91422" y="169008"/>
                  <a:pt x="91422" y="243792"/>
                </a:cubicBezTo>
                <a:lnTo>
                  <a:pt x="30474" y="24379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5" name="环形箭头 8"/>
          <p:cNvSpPr/>
          <p:nvPr/>
        </p:nvSpPr>
        <p:spPr bwMode="auto">
          <a:xfrm rot="10800000">
            <a:off x="5707063" y="3500438"/>
            <a:ext cx="561975" cy="487362"/>
          </a:xfrm>
          <a:custGeom>
            <a:avLst/>
            <a:gdLst>
              <a:gd name="T0" fmla="*/ 30678 w 560722"/>
              <a:gd name="T1" fmla="*/ 243459 h 487584"/>
              <a:gd name="T2" fmla="*/ 251331 w 560722"/>
              <a:gd name="T3" fmla="*/ 32046 h 487584"/>
              <a:gd name="T4" fmla="*/ 519898 w 560722"/>
              <a:gd name="T5" fmla="*/ 173600 h 487584"/>
              <a:gd name="T6" fmla="*/ 547683 w 560722"/>
              <a:gd name="T7" fmla="*/ 173600 h 487584"/>
              <a:gd name="T8" fmla="*/ 503132 w 560722"/>
              <a:gd name="T9" fmla="*/ 243459 h 487584"/>
              <a:gd name="T10" fmla="*/ 424967 w 560722"/>
              <a:gd name="T11" fmla="*/ 173600 h 487584"/>
              <a:gd name="T12" fmla="*/ 451222 w 560722"/>
              <a:gd name="T13" fmla="*/ 173600 h 487584"/>
              <a:gd name="T14" fmla="*/ 251950 w 560722"/>
              <a:gd name="T15" fmla="*/ 93240 h 487584"/>
              <a:gd name="T16" fmla="*/ 92036 w 560722"/>
              <a:gd name="T17" fmla="*/ 243459 h 487584"/>
              <a:gd name="T18" fmla="*/ 30678 w 560722"/>
              <a:gd name="T19" fmla="*/ 243459 h 487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722"/>
              <a:gd name="T31" fmla="*/ 0 h 487584"/>
              <a:gd name="T32" fmla="*/ 560722 w 560722"/>
              <a:gd name="T33" fmla="*/ 487584 h 4875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722" h="487584">
                <a:moveTo>
                  <a:pt x="30474" y="243792"/>
                </a:moveTo>
                <a:cubicBezTo>
                  <a:pt x="30474" y="136117"/>
                  <a:pt x="124476" y="45322"/>
                  <a:pt x="249654" y="32091"/>
                </a:cubicBezTo>
                <a:cubicBezTo>
                  <a:pt x="366608" y="19729"/>
                  <a:pt x="477783" y="78800"/>
                  <a:pt x="516429" y="173837"/>
                </a:cubicBezTo>
                <a:lnTo>
                  <a:pt x="544028" y="173837"/>
                </a:lnTo>
                <a:lnTo>
                  <a:pt x="499774" y="243792"/>
                </a:lnTo>
                <a:lnTo>
                  <a:pt x="422132" y="173837"/>
                </a:lnTo>
                <a:lnTo>
                  <a:pt x="448210" y="173837"/>
                </a:lnTo>
                <a:cubicBezTo>
                  <a:pt x="410722" y="115338"/>
                  <a:pt x="330879" y="82879"/>
                  <a:pt x="250269" y="93367"/>
                </a:cubicBezTo>
                <a:cubicBezTo>
                  <a:pt x="158720" y="105278"/>
                  <a:pt x="91422" y="169008"/>
                  <a:pt x="91422" y="243792"/>
                </a:cubicBezTo>
                <a:lnTo>
                  <a:pt x="30474" y="24379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6" name="Freeform 206"/>
          <p:cNvSpPr/>
          <p:nvPr/>
        </p:nvSpPr>
        <p:spPr bwMode="auto">
          <a:xfrm rot="-3600000">
            <a:off x="4279106" y="2489995"/>
            <a:ext cx="339725" cy="163512"/>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 name="T12" fmla="*/ 0 w 323"/>
              <a:gd name="T13" fmla="*/ 0 h 154"/>
              <a:gd name="T14" fmla="*/ 323 w 323"/>
              <a:gd name="T15" fmla="*/ 154 h 154"/>
            </a:gdLst>
            <a:ahLst/>
            <a:cxnLst>
              <a:cxn ang="T8">
                <a:pos x="T0" y="T1"/>
              </a:cxn>
              <a:cxn ang="T9">
                <a:pos x="T2" y="T3"/>
              </a:cxn>
              <a:cxn ang="T10">
                <a:pos x="T4" y="T5"/>
              </a:cxn>
              <a:cxn ang="T11">
                <a:pos x="T6" y="T7"/>
              </a:cxn>
            </a:cxnLst>
            <a:rect l="T12" t="T13" r="T14" b="T15"/>
            <a:pathLst>
              <a:path w="323" h="154">
                <a:moveTo>
                  <a:pt x="0" y="154"/>
                </a:moveTo>
                <a:lnTo>
                  <a:pt x="167" y="0"/>
                </a:lnTo>
                <a:lnTo>
                  <a:pt x="323" y="154"/>
                </a:lnTo>
                <a:lnTo>
                  <a:pt x="0" y="154"/>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7" name="Freeform 206"/>
          <p:cNvSpPr/>
          <p:nvPr/>
        </p:nvSpPr>
        <p:spPr bwMode="auto">
          <a:xfrm rot="3600000" flipH="1">
            <a:off x="7320756" y="2489995"/>
            <a:ext cx="339725" cy="163512"/>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 name="T12" fmla="*/ 0 w 323"/>
              <a:gd name="T13" fmla="*/ 0 h 154"/>
              <a:gd name="T14" fmla="*/ 323 w 323"/>
              <a:gd name="T15" fmla="*/ 154 h 154"/>
            </a:gdLst>
            <a:ahLst/>
            <a:cxnLst>
              <a:cxn ang="T8">
                <a:pos x="T0" y="T1"/>
              </a:cxn>
              <a:cxn ang="T9">
                <a:pos x="T2" y="T3"/>
              </a:cxn>
              <a:cxn ang="T10">
                <a:pos x="T4" y="T5"/>
              </a:cxn>
              <a:cxn ang="T11">
                <a:pos x="T6" y="T7"/>
              </a:cxn>
            </a:cxnLst>
            <a:rect l="T12" t="T13" r="T14" b="T15"/>
            <a:pathLst>
              <a:path w="323" h="154">
                <a:moveTo>
                  <a:pt x="0" y="154"/>
                </a:moveTo>
                <a:lnTo>
                  <a:pt x="167" y="0"/>
                </a:lnTo>
                <a:lnTo>
                  <a:pt x="323" y="154"/>
                </a:lnTo>
                <a:lnTo>
                  <a:pt x="0" y="154"/>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8" name="Freeform 206"/>
          <p:cNvSpPr/>
          <p:nvPr/>
        </p:nvSpPr>
        <p:spPr bwMode="auto">
          <a:xfrm rot="-8100000">
            <a:off x="4490244" y="4722019"/>
            <a:ext cx="161925" cy="341313"/>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 name="T12" fmla="*/ 0 w 323"/>
              <a:gd name="T13" fmla="*/ 0 h 154"/>
              <a:gd name="T14" fmla="*/ 323 w 323"/>
              <a:gd name="T15" fmla="*/ 154 h 154"/>
            </a:gdLst>
            <a:ahLst/>
            <a:cxnLst>
              <a:cxn ang="T8">
                <a:pos x="T0" y="T1"/>
              </a:cxn>
              <a:cxn ang="T9">
                <a:pos x="T2" y="T3"/>
              </a:cxn>
              <a:cxn ang="T10">
                <a:pos x="T4" y="T5"/>
              </a:cxn>
              <a:cxn ang="T11">
                <a:pos x="T6" y="T7"/>
              </a:cxn>
            </a:cxnLst>
            <a:rect l="T12" t="T13" r="T14" b="T15"/>
            <a:pathLst>
              <a:path w="323" h="154">
                <a:moveTo>
                  <a:pt x="0" y="154"/>
                </a:moveTo>
                <a:lnTo>
                  <a:pt x="167" y="0"/>
                </a:lnTo>
                <a:lnTo>
                  <a:pt x="323" y="154"/>
                </a:lnTo>
                <a:lnTo>
                  <a:pt x="0" y="154"/>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29" name="Freeform 206"/>
          <p:cNvSpPr/>
          <p:nvPr/>
        </p:nvSpPr>
        <p:spPr bwMode="auto">
          <a:xfrm rot="8100000" flipH="1">
            <a:off x="7430295" y="4622006"/>
            <a:ext cx="163512" cy="339725"/>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 name="T12" fmla="*/ 0 w 323"/>
              <a:gd name="T13" fmla="*/ 0 h 154"/>
              <a:gd name="T14" fmla="*/ 323 w 323"/>
              <a:gd name="T15" fmla="*/ 154 h 154"/>
            </a:gdLst>
            <a:ahLst/>
            <a:cxnLst>
              <a:cxn ang="T8">
                <a:pos x="T0" y="T1"/>
              </a:cxn>
              <a:cxn ang="T9">
                <a:pos x="T2" y="T3"/>
              </a:cxn>
              <a:cxn ang="T10">
                <a:pos x="T4" y="T5"/>
              </a:cxn>
              <a:cxn ang="T11">
                <a:pos x="T6" y="T7"/>
              </a:cxn>
            </a:cxnLst>
            <a:rect l="T12" t="T13" r="T14" b="T15"/>
            <a:pathLst>
              <a:path w="323" h="154">
                <a:moveTo>
                  <a:pt x="0" y="154"/>
                </a:moveTo>
                <a:lnTo>
                  <a:pt x="167" y="0"/>
                </a:lnTo>
                <a:lnTo>
                  <a:pt x="323" y="154"/>
                </a:lnTo>
                <a:lnTo>
                  <a:pt x="0" y="154"/>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nvGrpSpPr>
          <p:cNvPr id="9230" name="组合 14"/>
          <p:cNvGrpSpPr/>
          <p:nvPr/>
        </p:nvGrpSpPr>
        <p:grpSpPr bwMode="auto">
          <a:xfrm>
            <a:off x="6523038" y="2627313"/>
            <a:ext cx="488950" cy="488950"/>
            <a:chOff x="0" y="0"/>
            <a:chExt cx="488316" cy="488319"/>
          </a:xfrm>
        </p:grpSpPr>
        <p:sp>
          <p:nvSpPr>
            <p:cNvPr id="9258" name="AutoShape 81"/>
            <p:cNvSpPr/>
            <p:nvPr/>
          </p:nvSpPr>
          <p:spPr bwMode="auto">
            <a:xfrm>
              <a:off x="0" y="0"/>
              <a:ext cx="488316" cy="488319"/>
            </a:xfrm>
            <a:custGeom>
              <a:avLst/>
              <a:gdLst>
                <a:gd name="T0" fmla="*/ 218363713 w 21600"/>
                <a:gd name="T1" fmla="*/ 124788383 h 21600"/>
                <a:gd name="T2" fmla="*/ 198871954 w 21600"/>
                <a:gd name="T3" fmla="*/ 128681912 h 21600"/>
                <a:gd name="T4" fmla="*/ 217889866 w 21600"/>
                <a:gd name="T5" fmla="*/ 132587106 h 21600"/>
                <a:gd name="T6" fmla="*/ 213499184 w 21600"/>
                <a:gd name="T7" fmla="*/ 163784258 h 21600"/>
                <a:gd name="T8" fmla="*/ 191072646 w 21600"/>
                <a:gd name="T9" fmla="*/ 167678239 h 21600"/>
                <a:gd name="T10" fmla="*/ 210321694 w 21600"/>
                <a:gd name="T11" fmla="*/ 171583524 h 21600"/>
                <a:gd name="T12" fmla="*/ 199853650 w 21600"/>
                <a:gd name="T13" fmla="*/ 202769418 h 21600"/>
                <a:gd name="T14" fmla="*/ 183238749 w 21600"/>
                <a:gd name="T15" fmla="*/ 206674522 h 21600"/>
                <a:gd name="T16" fmla="*/ 199368590 w 21600"/>
                <a:gd name="T17" fmla="*/ 210579806 h 21600"/>
                <a:gd name="T18" fmla="*/ 205226209 w 21600"/>
                <a:gd name="T19" fmla="*/ 227160762 h 21600"/>
                <a:gd name="T20" fmla="*/ 148402660 w 21600"/>
                <a:gd name="T21" fmla="*/ 233965937 h 21600"/>
                <a:gd name="T22" fmla="*/ 69048287 w 21600"/>
                <a:gd name="T23" fmla="*/ 220366800 h 21600"/>
                <a:gd name="T24" fmla="*/ 62381148 w 21600"/>
                <a:gd name="T25" fmla="*/ 105780844 h 21600"/>
                <a:gd name="T26" fmla="*/ 70180366 w 21600"/>
                <a:gd name="T27" fmla="*/ 97068784 h 21600"/>
                <a:gd name="T28" fmla="*/ 124785808 w 21600"/>
                <a:gd name="T29" fmla="*/ 15598559 h 21600"/>
                <a:gd name="T30" fmla="*/ 140372397 w 21600"/>
                <a:gd name="T31" fmla="*/ 93591299 h 21600"/>
                <a:gd name="T32" fmla="*/ 233961968 w 21600"/>
                <a:gd name="T33" fmla="*/ 108450230 h 21600"/>
                <a:gd name="T34" fmla="*/ 54582473 w 21600"/>
                <a:gd name="T35" fmla="*/ 226178337 h 21600"/>
                <a:gd name="T36" fmla="*/ 23385790 w 21600"/>
                <a:gd name="T37" fmla="*/ 233965937 h 21600"/>
                <a:gd name="T38" fmla="*/ 15586595 w 21600"/>
                <a:gd name="T39" fmla="*/ 101378831 h 21600"/>
                <a:gd name="T40" fmla="*/ 46783312 w 21600"/>
                <a:gd name="T41" fmla="*/ 93591299 h 21600"/>
                <a:gd name="T42" fmla="*/ 54582473 w 21600"/>
                <a:gd name="T43" fmla="*/ 226178337 h 21600"/>
                <a:gd name="T44" fmla="*/ 161250792 w 21600"/>
                <a:gd name="T45" fmla="*/ 78258495 h 21600"/>
                <a:gd name="T46" fmla="*/ 124785808 w 21600"/>
                <a:gd name="T47" fmla="*/ 0 h 21600"/>
                <a:gd name="T48" fmla="*/ 70180366 w 21600"/>
                <a:gd name="T49" fmla="*/ 79794845 h 21600"/>
                <a:gd name="T50" fmla="*/ 62381148 w 21600"/>
                <a:gd name="T51" fmla="*/ 84220415 h 21600"/>
                <a:gd name="T52" fmla="*/ 23385790 w 21600"/>
                <a:gd name="T53" fmla="*/ 77992723 h 21600"/>
                <a:gd name="T54" fmla="*/ 0 w 21600"/>
                <a:gd name="T55" fmla="*/ 226178337 h 21600"/>
                <a:gd name="T56" fmla="*/ 46783312 w 21600"/>
                <a:gd name="T57" fmla="*/ 249564468 h 21600"/>
                <a:gd name="T58" fmla="*/ 67962236 w 21600"/>
                <a:gd name="T59" fmla="*/ 236196288 h 21600"/>
                <a:gd name="T60" fmla="*/ 70180366 w 21600"/>
                <a:gd name="T61" fmla="*/ 236773770 h 21600"/>
                <a:gd name="T62" fmla="*/ 148402660 w 21600"/>
                <a:gd name="T63" fmla="*/ 249564468 h 21600"/>
                <a:gd name="T64" fmla="*/ 218975917 w 21600"/>
                <a:gd name="T65" fmla="*/ 234532206 h 21600"/>
                <a:gd name="T66" fmla="*/ 222488716 w 21600"/>
                <a:gd name="T67" fmla="*/ 212417151 h 21600"/>
                <a:gd name="T68" fmla="*/ 235325092 w 21600"/>
                <a:gd name="T69" fmla="*/ 171040767 h 21600"/>
                <a:gd name="T70" fmla="*/ 242720002 w 21600"/>
                <a:gd name="T71" fmla="*/ 130958292 h 21600"/>
                <a:gd name="T72" fmla="*/ 249467804 w 21600"/>
                <a:gd name="T73" fmla="*/ 112355515 h 21600"/>
                <a:gd name="T74" fmla="*/ 227456878 w 21600"/>
                <a:gd name="T75" fmla="*/ 81678218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600"/>
                <a:gd name="T115" fmla="*/ 0 h 21600"/>
                <a:gd name="T116" fmla="*/ 21600 w 21600"/>
                <a:gd name="T117" fmla="*/ 21600 h 216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9" name="AutoShape 82"/>
            <p:cNvSpPr/>
            <p:nvPr/>
          </p:nvSpPr>
          <p:spPr bwMode="auto">
            <a:xfrm>
              <a:off x="45909" y="396498"/>
              <a:ext cx="45910" cy="45910"/>
            </a:xfrm>
            <a:custGeom>
              <a:avLst/>
              <a:gdLst>
                <a:gd name="T0" fmla="*/ 103701 w 21600"/>
                <a:gd name="T1" fmla="*/ 138270 h 21600"/>
                <a:gd name="T2" fmla="*/ 69133 w 21600"/>
                <a:gd name="T3" fmla="*/ 103701 h 21600"/>
                <a:gd name="T4" fmla="*/ 103701 w 21600"/>
                <a:gd name="T5" fmla="*/ 69133 h 21600"/>
                <a:gd name="T6" fmla="*/ 138270 w 21600"/>
                <a:gd name="T7" fmla="*/ 103701 h 21600"/>
                <a:gd name="T8" fmla="*/ 103701 w 21600"/>
                <a:gd name="T9" fmla="*/ 138270 h 21600"/>
                <a:gd name="T10" fmla="*/ 103701 w 21600"/>
                <a:gd name="T11" fmla="*/ 0 h 21600"/>
                <a:gd name="T12" fmla="*/ 0 w 21600"/>
                <a:gd name="T13" fmla="*/ 103701 h 21600"/>
                <a:gd name="T14" fmla="*/ 103701 w 21600"/>
                <a:gd name="T15" fmla="*/ 207394 h 21600"/>
                <a:gd name="T16" fmla="*/ 207403 w 21600"/>
                <a:gd name="T17" fmla="*/ 103701 h 21600"/>
                <a:gd name="T18" fmla="*/ 103701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9231" name="组合 17"/>
          <p:cNvGrpSpPr/>
          <p:nvPr/>
        </p:nvGrpSpPr>
        <p:grpSpPr bwMode="auto">
          <a:xfrm>
            <a:off x="6523038" y="4125913"/>
            <a:ext cx="366712" cy="488950"/>
            <a:chOff x="0" y="0"/>
            <a:chExt cx="366446" cy="489149"/>
          </a:xfrm>
        </p:grpSpPr>
        <p:sp>
          <p:nvSpPr>
            <p:cNvPr id="9256" name="AutoShape 115"/>
            <p:cNvSpPr/>
            <p:nvPr/>
          </p:nvSpPr>
          <p:spPr bwMode="auto">
            <a:xfrm>
              <a:off x="0" y="0"/>
              <a:ext cx="366446" cy="489149"/>
            </a:xfrm>
            <a:custGeom>
              <a:avLst/>
              <a:gdLst>
                <a:gd name="T0" fmla="*/ 96679379 w 21600"/>
                <a:gd name="T1" fmla="*/ 148942692 h 21600"/>
                <a:gd name="T2" fmla="*/ 96679379 w 21600"/>
                <a:gd name="T3" fmla="*/ 156781845 h 21600"/>
                <a:gd name="T4" fmla="*/ 96679379 w 21600"/>
                <a:gd name="T5" fmla="*/ 172460152 h 21600"/>
                <a:gd name="T6" fmla="*/ 96679379 w 21600"/>
                <a:gd name="T7" fmla="*/ 180299214 h 21600"/>
                <a:gd name="T8" fmla="*/ 65912907 w 21600"/>
                <a:gd name="T9" fmla="*/ 235161467 h 21600"/>
                <a:gd name="T10" fmla="*/ 39545701 w 21600"/>
                <a:gd name="T11" fmla="*/ 235161467 h 21600"/>
                <a:gd name="T12" fmla="*/ 8788986 w 21600"/>
                <a:gd name="T13" fmla="*/ 180299214 h 21600"/>
                <a:gd name="T14" fmla="*/ 8788986 w 21600"/>
                <a:gd name="T15" fmla="*/ 172460152 h 21600"/>
                <a:gd name="T16" fmla="*/ 8788986 w 21600"/>
                <a:gd name="T17" fmla="*/ 156781845 h 21600"/>
                <a:gd name="T18" fmla="*/ 8788986 w 21600"/>
                <a:gd name="T19" fmla="*/ 148942692 h 21600"/>
                <a:gd name="T20" fmla="*/ 8788986 w 21600"/>
                <a:gd name="T21" fmla="*/ 125425775 h 21600"/>
                <a:gd name="T22" fmla="*/ 13178738 w 21600"/>
                <a:gd name="T23" fmla="*/ 117574846 h 21600"/>
                <a:gd name="T24" fmla="*/ 21967726 w 21600"/>
                <a:gd name="T25" fmla="*/ 117574846 h 21600"/>
                <a:gd name="T26" fmla="*/ 83495811 w 21600"/>
                <a:gd name="T27" fmla="*/ 117574846 h 21600"/>
                <a:gd name="T28" fmla="*/ 92279857 w 21600"/>
                <a:gd name="T29" fmla="*/ 117574846 h 21600"/>
                <a:gd name="T30" fmla="*/ 96679379 w 21600"/>
                <a:gd name="T31" fmla="*/ 125425775 h 21600"/>
                <a:gd name="T32" fmla="*/ 96679379 w 21600"/>
                <a:gd name="T33" fmla="*/ 148942692 h 21600"/>
                <a:gd name="T34" fmla="*/ 70312157 w 21600"/>
                <a:gd name="T35" fmla="*/ 70551769 h 21600"/>
                <a:gd name="T36" fmla="*/ 70312157 w 21600"/>
                <a:gd name="T37" fmla="*/ 70563590 h 21600"/>
                <a:gd name="T38" fmla="*/ 70312157 w 21600"/>
                <a:gd name="T39" fmla="*/ 101896539 h 21600"/>
                <a:gd name="T40" fmla="*/ 35156231 w 21600"/>
                <a:gd name="T41" fmla="*/ 101896539 h 21600"/>
                <a:gd name="T42" fmla="*/ 35156231 w 21600"/>
                <a:gd name="T43" fmla="*/ 70563590 h 21600"/>
                <a:gd name="T44" fmla="*/ 35156231 w 21600"/>
                <a:gd name="T45" fmla="*/ 70551769 h 21600"/>
                <a:gd name="T46" fmla="*/ 52734190 w 21600"/>
                <a:gd name="T47" fmla="*/ 39195733 h 21600"/>
                <a:gd name="T48" fmla="*/ 70312157 w 21600"/>
                <a:gd name="T49" fmla="*/ 70551769 h 21600"/>
                <a:gd name="T50" fmla="*/ 21967726 w 21600"/>
                <a:gd name="T51" fmla="*/ 70551769 h 21600"/>
                <a:gd name="T52" fmla="*/ 52734190 w 21600"/>
                <a:gd name="T53" fmla="*/ 15678290 h 21600"/>
                <a:gd name="T54" fmla="*/ 83495811 w 21600"/>
                <a:gd name="T55" fmla="*/ 70551769 h 21600"/>
                <a:gd name="T56" fmla="*/ 83495811 w 21600"/>
                <a:gd name="T57" fmla="*/ 101896539 h 21600"/>
                <a:gd name="T58" fmla="*/ 74701924 w 21600"/>
                <a:gd name="T59" fmla="*/ 101896539 h 21600"/>
                <a:gd name="T60" fmla="*/ 74701924 w 21600"/>
                <a:gd name="T61" fmla="*/ 70563590 h 21600"/>
                <a:gd name="T62" fmla="*/ 52734190 w 21600"/>
                <a:gd name="T63" fmla="*/ 31367857 h 21600"/>
                <a:gd name="T64" fmla="*/ 30756709 w 21600"/>
                <a:gd name="T65" fmla="*/ 70563590 h 21600"/>
                <a:gd name="T66" fmla="*/ 30756709 w 21600"/>
                <a:gd name="T67" fmla="*/ 101896539 h 21600"/>
                <a:gd name="T68" fmla="*/ 21967726 w 21600"/>
                <a:gd name="T69" fmla="*/ 101896539 h 21600"/>
                <a:gd name="T70" fmla="*/ 21967726 w 21600"/>
                <a:gd name="T71" fmla="*/ 70551769 h 21600"/>
                <a:gd name="T72" fmla="*/ 92279857 w 21600"/>
                <a:gd name="T73" fmla="*/ 101896539 h 21600"/>
                <a:gd name="T74" fmla="*/ 92279857 w 21600"/>
                <a:gd name="T75" fmla="*/ 70551769 h 21600"/>
                <a:gd name="T76" fmla="*/ 52734190 w 21600"/>
                <a:gd name="T77" fmla="*/ 0 h 21600"/>
                <a:gd name="T78" fmla="*/ 13178738 w 21600"/>
                <a:gd name="T79" fmla="*/ 70551769 h 21600"/>
                <a:gd name="T80" fmla="*/ 13178738 w 21600"/>
                <a:gd name="T81" fmla="*/ 101896539 h 21600"/>
                <a:gd name="T82" fmla="*/ 0 w 21600"/>
                <a:gd name="T83" fmla="*/ 125425775 h 21600"/>
                <a:gd name="T84" fmla="*/ 0 w 21600"/>
                <a:gd name="T85" fmla="*/ 148942692 h 21600"/>
                <a:gd name="T86" fmla="*/ 0 w 21600"/>
                <a:gd name="T87" fmla="*/ 156781845 h 21600"/>
                <a:gd name="T88" fmla="*/ 0 w 21600"/>
                <a:gd name="T89" fmla="*/ 172460152 h 21600"/>
                <a:gd name="T90" fmla="*/ 0 w 21600"/>
                <a:gd name="T91" fmla="*/ 180299214 h 21600"/>
                <a:gd name="T92" fmla="*/ 39545701 w 21600"/>
                <a:gd name="T93" fmla="*/ 250839230 h 21600"/>
                <a:gd name="T94" fmla="*/ 65912907 w 21600"/>
                <a:gd name="T95" fmla="*/ 250839230 h 21600"/>
                <a:gd name="T96" fmla="*/ 105468380 w 21600"/>
                <a:gd name="T97" fmla="*/ 180299214 h 21600"/>
                <a:gd name="T98" fmla="*/ 105468380 w 21600"/>
                <a:gd name="T99" fmla="*/ 172460152 h 21600"/>
                <a:gd name="T100" fmla="*/ 105468380 w 21600"/>
                <a:gd name="T101" fmla="*/ 156781845 h 21600"/>
                <a:gd name="T102" fmla="*/ 105468380 w 21600"/>
                <a:gd name="T103" fmla="*/ 148942692 h 21600"/>
                <a:gd name="T104" fmla="*/ 105468380 w 21600"/>
                <a:gd name="T105" fmla="*/ 125425775 h 21600"/>
                <a:gd name="T106" fmla="*/ 92279857 w 21600"/>
                <a:gd name="T107" fmla="*/ 101896539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600"/>
                <a:gd name="T163" fmla="*/ 0 h 21600"/>
                <a:gd name="T164" fmla="*/ 21600 w 21600"/>
                <a:gd name="T165" fmla="*/ 21600 h 2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7" name="AutoShape 116"/>
            <p:cNvSpPr/>
            <p:nvPr/>
          </p:nvSpPr>
          <p:spPr bwMode="auto">
            <a:xfrm>
              <a:off x="152755" y="290484"/>
              <a:ext cx="60935" cy="91820"/>
            </a:xfrm>
            <a:custGeom>
              <a:avLst/>
              <a:gdLst>
                <a:gd name="T0" fmla="*/ 242476 w 21600"/>
                <a:gd name="T1" fmla="*/ 0 h 21600"/>
                <a:gd name="T2" fmla="*/ 0 w 21600"/>
                <a:gd name="T3" fmla="*/ 553152 h 21600"/>
                <a:gd name="T4" fmla="*/ 80849 w 21600"/>
                <a:gd name="T5" fmla="*/ 1292120 h 21600"/>
                <a:gd name="T6" fmla="*/ 242476 w 21600"/>
                <a:gd name="T7" fmla="*/ 1659221 h 21600"/>
                <a:gd name="T8" fmla="*/ 404191 w 21600"/>
                <a:gd name="T9" fmla="*/ 1294960 h 21600"/>
                <a:gd name="T10" fmla="*/ 484947 w 21600"/>
                <a:gd name="T11" fmla="*/ 553152 h 21600"/>
                <a:gd name="T12" fmla="*/ 242476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9232" name="组合 20"/>
          <p:cNvGrpSpPr/>
          <p:nvPr/>
        </p:nvGrpSpPr>
        <p:grpSpPr bwMode="auto">
          <a:xfrm>
            <a:off x="5059363" y="4129088"/>
            <a:ext cx="488950" cy="488950"/>
            <a:chOff x="0" y="0"/>
            <a:chExt cx="489152" cy="488316"/>
          </a:xfrm>
        </p:grpSpPr>
        <p:sp>
          <p:nvSpPr>
            <p:cNvPr id="9254" name="AutoShape 128"/>
            <p:cNvSpPr/>
            <p:nvPr/>
          </p:nvSpPr>
          <p:spPr bwMode="auto">
            <a:xfrm>
              <a:off x="0" y="0"/>
              <a:ext cx="489152" cy="488316"/>
            </a:xfrm>
            <a:custGeom>
              <a:avLst/>
              <a:gdLst>
                <a:gd name="T0" fmla="*/ 172463293 w 21600"/>
                <a:gd name="T1" fmla="*/ 140384153 h 21600"/>
                <a:gd name="T2" fmla="*/ 140804209 w 21600"/>
                <a:gd name="T3" fmla="*/ 131556669 h 21600"/>
                <a:gd name="T4" fmla="*/ 138109798 w 21600"/>
                <a:gd name="T5" fmla="*/ 134237342 h 21600"/>
                <a:gd name="T6" fmla="*/ 129283325 w 21600"/>
                <a:gd name="T7" fmla="*/ 143007042 h 21600"/>
                <a:gd name="T8" fmla="*/ 114348433 w 21600"/>
                <a:gd name="T9" fmla="*/ 157865407 h 21600"/>
                <a:gd name="T10" fmla="*/ 109761095 w 21600"/>
                <a:gd name="T11" fmla="*/ 168888504 h 21600"/>
                <a:gd name="T12" fmla="*/ 109761095 w 21600"/>
                <a:gd name="T13" fmla="*/ 187178735 h 21600"/>
                <a:gd name="T14" fmla="*/ 94082669 w 21600"/>
                <a:gd name="T15" fmla="*/ 187178735 h 21600"/>
                <a:gd name="T16" fmla="*/ 78404176 w 21600"/>
                <a:gd name="T17" fmla="*/ 202765278 h 21600"/>
                <a:gd name="T18" fmla="*/ 78404176 w 21600"/>
                <a:gd name="T19" fmla="*/ 218375469 h 21600"/>
                <a:gd name="T20" fmla="*/ 60042548 w 21600"/>
                <a:gd name="T21" fmla="*/ 218375469 h 21600"/>
                <a:gd name="T22" fmla="*/ 48963214 w 21600"/>
                <a:gd name="T23" fmla="*/ 222938871 h 21600"/>
                <a:gd name="T24" fmla="*/ 37848972 w 21600"/>
                <a:gd name="T25" fmla="*/ 233996331 h 21600"/>
                <a:gd name="T26" fmla="*/ 15701553 w 21600"/>
                <a:gd name="T27" fmla="*/ 233961968 h 21600"/>
                <a:gd name="T28" fmla="*/ 15678477 w 21600"/>
                <a:gd name="T29" fmla="*/ 211743055 h 21600"/>
                <a:gd name="T30" fmla="*/ 107112881 w 21600"/>
                <a:gd name="T31" fmla="*/ 120938331 h 21600"/>
                <a:gd name="T32" fmla="*/ 107124657 w 21600"/>
                <a:gd name="T33" fmla="*/ 120949635 h 21600"/>
                <a:gd name="T34" fmla="*/ 118633765 w 21600"/>
                <a:gd name="T35" fmla="*/ 109499714 h 21600"/>
                <a:gd name="T36" fmla="*/ 109761095 w 21600"/>
                <a:gd name="T37" fmla="*/ 77991294 h 21600"/>
                <a:gd name="T38" fmla="*/ 172463293 w 21600"/>
                <a:gd name="T39" fmla="*/ 15598350 h 21600"/>
                <a:gd name="T40" fmla="*/ 235177222 w 21600"/>
                <a:gd name="T41" fmla="*/ 77991294 h 21600"/>
                <a:gd name="T42" fmla="*/ 172463293 w 21600"/>
                <a:gd name="T43" fmla="*/ 140384153 h 21600"/>
                <a:gd name="T44" fmla="*/ 172463293 w 21600"/>
                <a:gd name="T45" fmla="*/ 0 h 21600"/>
                <a:gd name="T46" fmla="*/ 94082669 w 21600"/>
                <a:gd name="T47" fmla="*/ 77991294 h 21600"/>
                <a:gd name="T48" fmla="*/ 99668534 w 21600"/>
                <a:gd name="T49" fmla="*/ 106287591 h 21600"/>
                <a:gd name="T50" fmla="*/ 4447841 w 21600"/>
                <a:gd name="T51" fmla="*/ 201044055 h 21600"/>
                <a:gd name="T52" fmla="*/ 0 w 21600"/>
                <a:gd name="T53" fmla="*/ 210576161 h 21600"/>
                <a:gd name="T54" fmla="*/ 0 w 21600"/>
                <a:gd name="T55" fmla="*/ 233961968 h 21600"/>
                <a:gd name="T56" fmla="*/ 15666678 w 21600"/>
                <a:gd name="T57" fmla="*/ 249559860 h 21600"/>
                <a:gd name="T58" fmla="*/ 39184401 w 21600"/>
                <a:gd name="T59" fmla="*/ 249559860 h 21600"/>
                <a:gd name="T60" fmla="*/ 48800617 w 21600"/>
                <a:gd name="T61" fmla="*/ 245169539 h 21600"/>
                <a:gd name="T62" fmla="*/ 60042548 w 21600"/>
                <a:gd name="T63" fmla="*/ 233961968 h 21600"/>
                <a:gd name="T64" fmla="*/ 78404176 w 21600"/>
                <a:gd name="T65" fmla="*/ 233961968 h 21600"/>
                <a:gd name="T66" fmla="*/ 94082669 w 21600"/>
                <a:gd name="T67" fmla="*/ 218375469 h 21600"/>
                <a:gd name="T68" fmla="*/ 94082669 w 21600"/>
                <a:gd name="T69" fmla="*/ 202765278 h 21600"/>
                <a:gd name="T70" fmla="*/ 109761095 w 21600"/>
                <a:gd name="T71" fmla="*/ 202765278 h 21600"/>
                <a:gd name="T72" fmla="*/ 125439588 w 21600"/>
                <a:gd name="T73" fmla="*/ 187178735 h 21600"/>
                <a:gd name="T74" fmla="*/ 125439588 w 21600"/>
                <a:gd name="T75" fmla="*/ 168888504 h 21600"/>
                <a:gd name="T76" fmla="*/ 144009512 w 21600"/>
                <a:gd name="T77" fmla="*/ 150413255 h 21600"/>
                <a:gd name="T78" fmla="*/ 172463293 w 21600"/>
                <a:gd name="T79" fmla="*/ 155982497 h 21600"/>
                <a:gd name="T80" fmla="*/ 250843849 w 21600"/>
                <a:gd name="T81" fmla="*/ 77991294 h 21600"/>
                <a:gd name="T82" fmla="*/ 172463293 w 21600"/>
                <a:gd name="T83" fmla="*/ 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5" name="AutoShape 129"/>
            <p:cNvSpPr/>
            <p:nvPr/>
          </p:nvSpPr>
          <p:spPr bwMode="auto">
            <a:xfrm>
              <a:off x="305511" y="60935"/>
              <a:ext cx="121870" cy="121870"/>
            </a:xfrm>
            <a:custGeom>
              <a:avLst/>
              <a:gdLst>
                <a:gd name="T0" fmla="*/ 2336366 w 21600"/>
                <a:gd name="T1" fmla="*/ 3483410 h 21333"/>
                <a:gd name="T2" fmla="*/ 483869 w 21600"/>
                <a:gd name="T3" fmla="*/ 1597769 h 21333"/>
                <a:gd name="T4" fmla="*/ 1541955 w 21600"/>
                <a:gd name="T5" fmla="*/ 493513 h 21333"/>
                <a:gd name="T6" fmla="*/ 3392635 w 21600"/>
                <a:gd name="T7" fmla="*/ 2388099 h 21333"/>
                <a:gd name="T8" fmla="*/ 2336366 w 21600"/>
                <a:gd name="T9" fmla="*/ 3483410 h 21333"/>
                <a:gd name="T10" fmla="*/ 3791545 w 21600"/>
                <a:gd name="T11" fmla="*/ 2105804 h 21333"/>
                <a:gd name="T12" fmla="*/ 1825020 w 21600"/>
                <a:gd name="T13" fmla="*/ 90239 h 21333"/>
                <a:gd name="T14" fmla="*/ 1396986 w 21600"/>
                <a:gd name="T15" fmla="*/ 27021 h 21333"/>
                <a:gd name="T16" fmla="*/ 26038 w 21600"/>
                <a:gd name="T17" fmla="*/ 1433156 h 21333"/>
                <a:gd name="T18" fmla="*/ 0 w 21600"/>
                <a:gd name="T19" fmla="*/ 1591634 h 21333"/>
                <a:gd name="T20" fmla="*/ 87481 w 21600"/>
                <a:gd name="T21" fmla="*/ 1872032 h 21333"/>
                <a:gd name="T22" fmla="*/ 2053109 w 21600"/>
                <a:gd name="T23" fmla="*/ 3887243 h 21333"/>
                <a:gd name="T24" fmla="*/ 2480765 w 21600"/>
                <a:gd name="T25" fmla="*/ 3950261 h 21333"/>
                <a:gd name="T26" fmla="*/ 3852790 w 21600"/>
                <a:gd name="T27" fmla="*/ 2544325 h 21333"/>
                <a:gd name="T28" fmla="*/ 3879562 w 21600"/>
                <a:gd name="T29" fmla="*/ 2385654 h 21333"/>
                <a:gd name="T30" fmla="*/ 3791545 w 21600"/>
                <a:gd name="T31" fmla="*/ 2105804 h 213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600"/>
                <a:gd name="T49" fmla="*/ 0 h 21333"/>
                <a:gd name="T50" fmla="*/ 21600 w 21600"/>
                <a:gd name="T51" fmla="*/ 21333 h 213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9233" name="组合 23"/>
          <p:cNvGrpSpPr/>
          <p:nvPr/>
        </p:nvGrpSpPr>
        <p:grpSpPr bwMode="auto">
          <a:xfrm>
            <a:off x="5003800" y="2674938"/>
            <a:ext cx="503238" cy="582612"/>
            <a:chOff x="0" y="0"/>
            <a:chExt cx="503505" cy="583591"/>
          </a:xfrm>
        </p:grpSpPr>
        <p:sp>
          <p:nvSpPr>
            <p:cNvPr id="9242" name="Freeform 382"/>
            <p:cNvSpPr/>
            <p:nvPr/>
          </p:nvSpPr>
          <p:spPr bwMode="auto">
            <a:xfrm flipH="1">
              <a:off x="0" y="459423"/>
              <a:ext cx="52151" cy="53392"/>
            </a:xfrm>
            <a:custGeom>
              <a:avLst/>
              <a:gdLst>
                <a:gd name="T0" fmla="*/ 2147483647 w 168"/>
                <a:gd name="T1" fmla="*/ 2147483647 h 172"/>
                <a:gd name="T2" fmla="*/ 2147483647 w 168"/>
                <a:gd name="T3" fmla="*/ 2147483647 h 172"/>
                <a:gd name="T4" fmla="*/ 2093949428 w 168"/>
                <a:gd name="T5" fmla="*/ 1794698805 h 172"/>
                <a:gd name="T6" fmla="*/ 2093949428 w 168"/>
                <a:gd name="T7" fmla="*/ 1794698805 h 172"/>
                <a:gd name="T8" fmla="*/ 1017006525 w 168"/>
                <a:gd name="T9" fmla="*/ 538457974 h 172"/>
                <a:gd name="T10" fmla="*/ 1017006525 w 168"/>
                <a:gd name="T11" fmla="*/ 538457974 h 172"/>
                <a:gd name="T12" fmla="*/ 358949149 w 168"/>
                <a:gd name="T13" fmla="*/ 0 h 172"/>
                <a:gd name="T14" fmla="*/ 358949149 w 168"/>
                <a:gd name="T15" fmla="*/ 0 h 172"/>
                <a:gd name="T16" fmla="*/ 239267227 w 168"/>
                <a:gd name="T17" fmla="*/ 299100403 h 172"/>
                <a:gd name="T18" fmla="*/ 239267227 w 168"/>
                <a:gd name="T19" fmla="*/ 299100403 h 172"/>
                <a:gd name="T20" fmla="*/ 0 w 168"/>
                <a:gd name="T21" fmla="*/ 598201117 h 172"/>
                <a:gd name="T22" fmla="*/ 0 w 168"/>
                <a:gd name="T23" fmla="*/ 598201117 h 172"/>
                <a:gd name="T24" fmla="*/ 598216609 w 168"/>
                <a:gd name="T25" fmla="*/ 1256337837 h 172"/>
                <a:gd name="T26" fmla="*/ 598216609 w 168"/>
                <a:gd name="T27" fmla="*/ 1256337837 h 172"/>
                <a:gd name="T28" fmla="*/ 1794745592 w 168"/>
                <a:gd name="T29" fmla="*/ 2147483647 h 172"/>
                <a:gd name="T30" fmla="*/ 1794745592 w 168"/>
                <a:gd name="T31" fmla="*/ 2147483647 h 172"/>
                <a:gd name="T32" fmla="*/ 2147483647 w 168"/>
                <a:gd name="T33" fmla="*/ 2147483647 h 172"/>
                <a:gd name="T34" fmla="*/ 2147483647 w 168"/>
                <a:gd name="T35" fmla="*/ 2147483647 h 172"/>
                <a:gd name="T36" fmla="*/ 2147483647 w 168"/>
                <a:gd name="T37" fmla="*/ 2147483647 h 172"/>
                <a:gd name="T38" fmla="*/ 2147483647 w 168"/>
                <a:gd name="T39" fmla="*/ 2147483647 h 172"/>
                <a:gd name="T40" fmla="*/ 2147483647 w 168"/>
                <a:gd name="T41" fmla="*/ 2147483647 h 172"/>
                <a:gd name="T42" fmla="*/ 2147483647 w 168"/>
                <a:gd name="T43" fmla="*/ 2147483647 h 1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8"/>
                <a:gd name="T67" fmla="*/ 0 h 172"/>
                <a:gd name="T68" fmla="*/ 168 w 168"/>
                <a:gd name="T69" fmla="*/ 172 h 1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8" h="172">
                  <a:moveTo>
                    <a:pt x="138" y="134"/>
                  </a:moveTo>
                  <a:lnTo>
                    <a:pt x="138" y="134"/>
                  </a:lnTo>
                  <a:lnTo>
                    <a:pt x="70" y="60"/>
                  </a:lnTo>
                  <a:lnTo>
                    <a:pt x="34" y="18"/>
                  </a:lnTo>
                  <a:lnTo>
                    <a:pt x="12" y="0"/>
                  </a:lnTo>
                  <a:lnTo>
                    <a:pt x="8" y="10"/>
                  </a:lnTo>
                  <a:lnTo>
                    <a:pt x="0" y="20"/>
                  </a:lnTo>
                  <a:lnTo>
                    <a:pt x="20" y="42"/>
                  </a:lnTo>
                  <a:lnTo>
                    <a:pt x="60" y="76"/>
                  </a:lnTo>
                  <a:lnTo>
                    <a:pt x="132" y="142"/>
                  </a:lnTo>
                  <a:lnTo>
                    <a:pt x="166" y="172"/>
                  </a:lnTo>
                  <a:lnTo>
                    <a:pt x="168" y="170"/>
                  </a:lnTo>
                  <a:lnTo>
                    <a:pt x="138" y="1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3" name="Freeform 383"/>
            <p:cNvSpPr/>
            <p:nvPr/>
          </p:nvSpPr>
          <p:spPr bwMode="auto">
            <a:xfrm flipH="1">
              <a:off x="0" y="459423"/>
              <a:ext cx="52151" cy="53392"/>
            </a:xfrm>
            <a:custGeom>
              <a:avLst/>
              <a:gdLst>
                <a:gd name="T0" fmla="*/ 2147483647 w 168"/>
                <a:gd name="T1" fmla="*/ 2147483647 h 172"/>
                <a:gd name="T2" fmla="*/ 2147483647 w 168"/>
                <a:gd name="T3" fmla="*/ 2147483647 h 172"/>
                <a:gd name="T4" fmla="*/ 2093949428 w 168"/>
                <a:gd name="T5" fmla="*/ 1794698805 h 172"/>
                <a:gd name="T6" fmla="*/ 2093949428 w 168"/>
                <a:gd name="T7" fmla="*/ 1794698805 h 172"/>
                <a:gd name="T8" fmla="*/ 1017006525 w 168"/>
                <a:gd name="T9" fmla="*/ 538457974 h 172"/>
                <a:gd name="T10" fmla="*/ 1017006525 w 168"/>
                <a:gd name="T11" fmla="*/ 538457974 h 172"/>
                <a:gd name="T12" fmla="*/ 358949149 w 168"/>
                <a:gd name="T13" fmla="*/ 0 h 172"/>
                <a:gd name="T14" fmla="*/ 358949149 w 168"/>
                <a:gd name="T15" fmla="*/ 0 h 172"/>
                <a:gd name="T16" fmla="*/ 239267227 w 168"/>
                <a:gd name="T17" fmla="*/ 299100403 h 172"/>
                <a:gd name="T18" fmla="*/ 239267227 w 168"/>
                <a:gd name="T19" fmla="*/ 299100403 h 172"/>
                <a:gd name="T20" fmla="*/ 0 w 168"/>
                <a:gd name="T21" fmla="*/ 598201117 h 172"/>
                <a:gd name="T22" fmla="*/ 0 w 168"/>
                <a:gd name="T23" fmla="*/ 598201117 h 172"/>
                <a:gd name="T24" fmla="*/ 598216609 w 168"/>
                <a:gd name="T25" fmla="*/ 1256337837 h 172"/>
                <a:gd name="T26" fmla="*/ 598216609 w 168"/>
                <a:gd name="T27" fmla="*/ 1256337837 h 172"/>
                <a:gd name="T28" fmla="*/ 1794745592 w 168"/>
                <a:gd name="T29" fmla="*/ 2147483647 h 172"/>
                <a:gd name="T30" fmla="*/ 1794745592 w 168"/>
                <a:gd name="T31" fmla="*/ 2147483647 h 172"/>
                <a:gd name="T32" fmla="*/ 2147483647 w 168"/>
                <a:gd name="T33" fmla="*/ 2147483647 h 172"/>
                <a:gd name="T34" fmla="*/ 2147483647 w 168"/>
                <a:gd name="T35" fmla="*/ 2147483647 h 172"/>
                <a:gd name="T36" fmla="*/ 2147483647 w 168"/>
                <a:gd name="T37" fmla="*/ 2147483647 h 172"/>
                <a:gd name="T38" fmla="*/ 2147483647 w 168"/>
                <a:gd name="T39" fmla="*/ 2147483647 h 172"/>
                <a:gd name="T40" fmla="*/ 2147483647 w 168"/>
                <a:gd name="T41" fmla="*/ 2147483647 h 172"/>
                <a:gd name="T42" fmla="*/ 2147483647 w 168"/>
                <a:gd name="T43" fmla="*/ 2147483647 h 1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8"/>
                <a:gd name="T67" fmla="*/ 0 h 172"/>
                <a:gd name="T68" fmla="*/ 168 w 168"/>
                <a:gd name="T69" fmla="*/ 172 h 1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8" h="172">
                  <a:moveTo>
                    <a:pt x="138" y="134"/>
                  </a:moveTo>
                  <a:lnTo>
                    <a:pt x="138" y="134"/>
                  </a:lnTo>
                  <a:lnTo>
                    <a:pt x="70" y="60"/>
                  </a:lnTo>
                  <a:lnTo>
                    <a:pt x="34" y="18"/>
                  </a:lnTo>
                  <a:lnTo>
                    <a:pt x="12" y="0"/>
                  </a:lnTo>
                  <a:lnTo>
                    <a:pt x="8" y="10"/>
                  </a:lnTo>
                  <a:lnTo>
                    <a:pt x="0" y="20"/>
                  </a:lnTo>
                  <a:lnTo>
                    <a:pt x="20" y="42"/>
                  </a:lnTo>
                  <a:lnTo>
                    <a:pt x="60" y="76"/>
                  </a:lnTo>
                  <a:lnTo>
                    <a:pt x="132" y="142"/>
                  </a:lnTo>
                  <a:lnTo>
                    <a:pt x="166" y="172"/>
                  </a:lnTo>
                  <a:lnTo>
                    <a:pt x="168" y="170"/>
                  </a:lnTo>
                  <a:lnTo>
                    <a:pt x="138" y="134"/>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4" name="Freeform 384"/>
            <p:cNvSpPr/>
            <p:nvPr/>
          </p:nvSpPr>
          <p:spPr bwMode="auto">
            <a:xfrm flipH="1">
              <a:off x="42217" y="333392"/>
              <a:ext cx="126652" cy="147760"/>
            </a:xfrm>
            <a:custGeom>
              <a:avLst/>
              <a:gdLst>
                <a:gd name="T0" fmla="*/ 2147483647 w 407"/>
                <a:gd name="T1" fmla="*/ 2147483647 h 477"/>
                <a:gd name="T2" fmla="*/ 2147483647 w 407"/>
                <a:gd name="T3" fmla="*/ 0 h 477"/>
                <a:gd name="T4" fmla="*/ 2147483647 w 407"/>
                <a:gd name="T5" fmla="*/ 0 h 477"/>
                <a:gd name="T6" fmla="*/ 2147483647 w 407"/>
                <a:gd name="T7" fmla="*/ 178384144 h 477"/>
                <a:gd name="T8" fmla="*/ 2147483647 w 407"/>
                <a:gd name="T9" fmla="*/ 416165933 h 477"/>
                <a:gd name="T10" fmla="*/ 2147483647 w 407"/>
                <a:gd name="T11" fmla="*/ 772838192 h 477"/>
                <a:gd name="T12" fmla="*/ 2147483647 w 407"/>
                <a:gd name="T13" fmla="*/ 1189003971 h 477"/>
                <a:gd name="T14" fmla="*/ 2147483647 w 407"/>
                <a:gd name="T15" fmla="*/ 1605169440 h 477"/>
                <a:gd name="T16" fmla="*/ 2147483647 w 407"/>
                <a:gd name="T17" fmla="*/ 2140129891 h 477"/>
                <a:gd name="T18" fmla="*/ 2147483647 w 407"/>
                <a:gd name="T19" fmla="*/ 2147483647 h 477"/>
                <a:gd name="T20" fmla="*/ 2109370067 w 407"/>
                <a:gd name="T21" fmla="*/ 2147483647 h 477"/>
                <a:gd name="T22" fmla="*/ 2109370067 w 407"/>
                <a:gd name="T23" fmla="*/ 2147483647 h 477"/>
                <a:gd name="T24" fmla="*/ 1808018061 w 407"/>
                <a:gd name="T25" fmla="*/ 2147483647 h 477"/>
                <a:gd name="T26" fmla="*/ 1506666055 w 407"/>
                <a:gd name="T27" fmla="*/ 2147483647 h 477"/>
                <a:gd name="T28" fmla="*/ 1205313115 w 407"/>
                <a:gd name="T29" fmla="*/ 2147483647 h 477"/>
                <a:gd name="T30" fmla="*/ 904057575 w 407"/>
                <a:gd name="T31" fmla="*/ 2147483647 h 477"/>
                <a:gd name="T32" fmla="*/ 602705102 w 407"/>
                <a:gd name="T33" fmla="*/ 2147483647 h 477"/>
                <a:gd name="T34" fmla="*/ 361584350 w 407"/>
                <a:gd name="T35" fmla="*/ 2147483647 h 477"/>
                <a:gd name="T36" fmla="*/ 180792175 w 407"/>
                <a:gd name="T37" fmla="*/ 2147483647 h 477"/>
                <a:gd name="T38" fmla="*/ 0 w 407"/>
                <a:gd name="T39" fmla="*/ 2147483647 h 477"/>
                <a:gd name="T40" fmla="*/ 2147483647 w 407"/>
                <a:gd name="T41" fmla="*/ 2147483647 h 477"/>
                <a:gd name="T42" fmla="*/ 2147483647 w 407"/>
                <a:gd name="T43" fmla="*/ 2147483647 h 477"/>
                <a:gd name="T44" fmla="*/ 2147483647 w 407"/>
                <a:gd name="T45" fmla="*/ 2147483647 h 477"/>
                <a:gd name="T46" fmla="*/ 2147483647 w 407"/>
                <a:gd name="T47" fmla="*/ 2147483647 h 477"/>
                <a:gd name="T48" fmla="*/ 2147483647 w 407"/>
                <a:gd name="T49" fmla="*/ 2147483647 h 477"/>
                <a:gd name="T50" fmla="*/ 2147483647 w 407"/>
                <a:gd name="T51" fmla="*/ 2147483647 h 477"/>
                <a:gd name="T52" fmla="*/ 2147483647 w 407"/>
                <a:gd name="T53" fmla="*/ 2147483647 h 477"/>
                <a:gd name="T54" fmla="*/ 2147483647 w 407"/>
                <a:gd name="T55" fmla="*/ 2147483647 h 477"/>
                <a:gd name="T56" fmla="*/ 2147483647 w 407"/>
                <a:gd name="T57" fmla="*/ 2147483647 h 477"/>
                <a:gd name="T58" fmla="*/ 2147483647 w 407"/>
                <a:gd name="T59" fmla="*/ 2147483647 h 477"/>
                <a:gd name="T60" fmla="*/ 2147483647 w 407"/>
                <a:gd name="T61" fmla="*/ 2147483647 h 477"/>
                <a:gd name="T62" fmla="*/ 2147483647 w 407"/>
                <a:gd name="T63" fmla="*/ 2147483647 h 477"/>
                <a:gd name="T64" fmla="*/ 2147483647 w 407"/>
                <a:gd name="T65" fmla="*/ 2147483647 h 477"/>
                <a:gd name="T66" fmla="*/ 2147483647 w 407"/>
                <a:gd name="T67" fmla="*/ 2147483647 h 477"/>
                <a:gd name="T68" fmla="*/ 2147483647 w 407"/>
                <a:gd name="T69" fmla="*/ 2147483647 h 477"/>
                <a:gd name="T70" fmla="*/ 2147483647 w 407"/>
                <a:gd name="T71" fmla="*/ 2147483647 h 477"/>
                <a:gd name="T72" fmla="*/ 2147483647 w 407"/>
                <a:gd name="T73" fmla="*/ 2147483647 h 477"/>
                <a:gd name="T74" fmla="*/ 2147483647 w 407"/>
                <a:gd name="T75" fmla="*/ 2147483647 h 477"/>
                <a:gd name="T76" fmla="*/ 2147483647 w 407"/>
                <a:gd name="T77" fmla="*/ 2147483647 h 477"/>
                <a:gd name="T78" fmla="*/ 2147483647 w 407"/>
                <a:gd name="T79" fmla="*/ 2147483647 h 4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7"/>
                <a:gd name="T121" fmla="*/ 0 h 477"/>
                <a:gd name="T122" fmla="*/ 407 w 407"/>
                <a:gd name="T123" fmla="*/ 477 h 47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7" h="477">
                  <a:moveTo>
                    <a:pt x="407" y="311"/>
                  </a:moveTo>
                  <a:lnTo>
                    <a:pt x="96" y="0"/>
                  </a:lnTo>
                  <a:lnTo>
                    <a:pt x="98" y="6"/>
                  </a:lnTo>
                  <a:lnTo>
                    <a:pt x="100" y="14"/>
                  </a:lnTo>
                  <a:lnTo>
                    <a:pt x="100" y="26"/>
                  </a:lnTo>
                  <a:lnTo>
                    <a:pt x="96" y="40"/>
                  </a:lnTo>
                  <a:lnTo>
                    <a:pt x="92" y="54"/>
                  </a:lnTo>
                  <a:lnTo>
                    <a:pt x="86" y="72"/>
                  </a:lnTo>
                  <a:lnTo>
                    <a:pt x="78" y="88"/>
                  </a:lnTo>
                  <a:lnTo>
                    <a:pt x="70" y="106"/>
                  </a:lnTo>
                  <a:lnTo>
                    <a:pt x="60" y="121"/>
                  </a:lnTo>
                  <a:lnTo>
                    <a:pt x="50" y="135"/>
                  </a:lnTo>
                  <a:lnTo>
                    <a:pt x="40" y="147"/>
                  </a:lnTo>
                  <a:lnTo>
                    <a:pt x="30" y="155"/>
                  </a:lnTo>
                  <a:lnTo>
                    <a:pt x="20" y="163"/>
                  </a:lnTo>
                  <a:lnTo>
                    <a:pt x="12" y="167"/>
                  </a:lnTo>
                  <a:lnTo>
                    <a:pt x="6" y="167"/>
                  </a:lnTo>
                  <a:lnTo>
                    <a:pt x="0" y="165"/>
                  </a:lnTo>
                  <a:lnTo>
                    <a:pt x="311" y="477"/>
                  </a:lnTo>
                  <a:lnTo>
                    <a:pt x="317" y="475"/>
                  </a:lnTo>
                  <a:lnTo>
                    <a:pt x="331" y="469"/>
                  </a:lnTo>
                  <a:lnTo>
                    <a:pt x="341" y="463"/>
                  </a:lnTo>
                  <a:lnTo>
                    <a:pt x="353" y="455"/>
                  </a:lnTo>
                  <a:lnTo>
                    <a:pt x="365" y="443"/>
                  </a:lnTo>
                  <a:lnTo>
                    <a:pt x="375" y="427"/>
                  </a:lnTo>
                  <a:lnTo>
                    <a:pt x="383" y="417"/>
                  </a:lnTo>
                  <a:lnTo>
                    <a:pt x="387" y="407"/>
                  </a:lnTo>
                  <a:lnTo>
                    <a:pt x="395" y="387"/>
                  </a:lnTo>
                  <a:lnTo>
                    <a:pt x="401" y="371"/>
                  </a:lnTo>
                  <a:lnTo>
                    <a:pt x="405" y="353"/>
                  </a:lnTo>
                  <a:lnTo>
                    <a:pt x="407" y="339"/>
                  </a:lnTo>
                  <a:lnTo>
                    <a:pt x="407" y="319"/>
                  </a:lnTo>
                  <a:lnTo>
                    <a:pt x="407" y="3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5" name="Freeform 385"/>
            <p:cNvSpPr/>
            <p:nvPr/>
          </p:nvSpPr>
          <p:spPr bwMode="auto">
            <a:xfrm flipH="1">
              <a:off x="137827" y="332150"/>
              <a:ext cx="32905" cy="53392"/>
            </a:xfrm>
            <a:custGeom>
              <a:avLst/>
              <a:gdLst>
                <a:gd name="T0" fmla="*/ 2147483647 w 106"/>
                <a:gd name="T1" fmla="*/ 121764979 h 171"/>
                <a:gd name="T2" fmla="*/ 2147483647 w 106"/>
                <a:gd name="T3" fmla="*/ 121764979 h 171"/>
                <a:gd name="T4" fmla="*/ 2147483647 w 106"/>
                <a:gd name="T5" fmla="*/ 60833781 h 171"/>
                <a:gd name="T6" fmla="*/ 2147483647 w 106"/>
                <a:gd name="T7" fmla="*/ 0 h 171"/>
                <a:gd name="T8" fmla="*/ 2147483647 w 106"/>
                <a:gd name="T9" fmla="*/ 60833781 h 171"/>
                <a:gd name="T10" fmla="*/ 2147483647 w 106"/>
                <a:gd name="T11" fmla="*/ 304363719 h 171"/>
                <a:gd name="T12" fmla="*/ 1794767941 w 106"/>
                <a:gd name="T13" fmla="*/ 669658773 h 171"/>
                <a:gd name="T14" fmla="*/ 1794767941 w 106"/>
                <a:gd name="T15" fmla="*/ 669658773 h 171"/>
                <a:gd name="T16" fmla="*/ 2147483647 w 106"/>
                <a:gd name="T17" fmla="*/ 1095787355 h 171"/>
                <a:gd name="T18" fmla="*/ 2147483647 w 106"/>
                <a:gd name="T19" fmla="*/ 1095787355 h 171"/>
                <a:gd name="T20" fmla="*/ 2147483647 w 106"/>
                <a:gd name="T21" fmla="*/ 1400248101 h 171"/>
                <a:gd name="T22" fmla="*/ 2147483647 w 106"/>
                <a:gd name="T23" fmla="*/ 1400248101 h 171"/>
                <a:gd name="T24" fmla="*/ 2147483647 w 106"/>
                <a:gd name="T25" fmla="*/ 1704612367 h 171"/>
                <a:gd name="T26" fmla="*/ 2147483647 w 106"/>
                <a:gd name="T27" fmla="*/ 2069907186 h 171"/>
                <a:gd name="T28" fmla="*/ 2034134984 w 106"/>
                <a:gd name="T29" fmla="*/ 2147483647 h 171"/>
                <a:gd name="T30" fmla="*/ 1794767941 w 106"/>
                <a:gd name="T31" fmla="*/ 2147483647 h 171"/>
                <a:gd name="T32" fmla="*/ 1794767941 w 106"/>
                <a:gd name="T33" fmla="*/ 2147483647 h 171"/>
                <a:gd name="T34" fmla="*/ 1555497750 w 106"/>
                <a:gd name="T35" fmla="*/ 2147483647 h 171"/>
                <a:gd name="T36" fmla="*/ 1256385488 w 106"/>
                <a:gd name="T37" fmla="*/ 2147483647 h 171"/>
                <a:gd name="T38" fmla="*/ 1076860827 w 106"/>
                <a:gd name="T39" fmla="*/ 2147483647 h 171"/>
                <a:gd name="T40" fmla="*/ 897432397 w 106"/>
                <a:gd name="T41" fmla="*/ 2147483647 h 171"/>
                <a:gd name="T42" fmla="*/ 897432397 w 106"/>
                <a:gd name="T43" fmla="*/ 2147483647 h 171"/>
                <a:gd name="T44" fmla="*/ 658065353 w 106"/>
                <a:gd name="T45" fmla="*/ 2147483647 h 171"/>
                <a:gd name="T46" fmla="*/ 658065353 w 106"/>
                <a:gd name="T47" fmla="*/ 2147483647 h 171"/>
                <a:gd name="T48" fmla="*/ 239270268 w 106"/>
                <a:gd name="T49" fmla="*/ 2147483647 h 171"/>
                <a:gd name="T50" fmla="*/ 239270268 w 106"/>
                <a:gd name="T51" fmla="*/ 2147483647 h 171"/>
                <a:gd name="T52" fmla="*/ 59841780 w 106"/>
                <a:gd name="T53" fmla="*/ 2147483647 h 171"/>
                <a:gd name="T54" fmla="*/ 0 w 106"/>
                <a:gd name="T55" fmla="*/ 2147483647 h 171"/>
                <a:gd name="T56" fmla="*/ 0 w 106"/>
                <a:gd name="T57" fmla="*/ 2147483647 h 171"/>
                <a:gd name="T58" fmla="*/ 59841780 w 106"/>
                <a:gd name="T59" fmla="*/ 2147483647 h 171"/>
                <a:gd name="T60" fmla="*/ 119683250 w 106"/>
                <a:gd name="T61" fmla="*/ 2147483647 h 171"/>
                <a:gd name="T62" fmla="*/ 179525050 w 106"/>
                <a:gd name="T63" fmla="*/ 2147483647 h 171"/>
                <a:gd name="T64" fmla="*/ 179525050 w 106"/>
                <a:gd name="T65" fmla="*/ 2147483647 h 171"/>
                <a:gd name="T66" fmla="*/ 358953557 w 106"/>
                <a:gd name="T67" fmla="*/ 2147483647 h 171"/>
                <a:gd name="T68" fmla="*/ 538478529 w 106"/>
                <a:gd name="T69" fmla="*/ 2147483647 h 171"/>
                <a:gd name="T70" fmla="*/ 777748875 w 106"/>
                <a:gd name="T71" fmla="*/ 2147483647 h 171"/>
                <a:gd name="T72" fmla="*/ 1076860827 w 106"/>
                <a:gd name="T73" fmla="*/ 2147483647 h 171"/>
                <a:gd name="T74" fmla="*/ 1376068699 w 106"/>
                <a:gd name="T75" fmla="*/ 2147483647 h 171"/>
                <a:gd name="T76" fmla="*/ 1675181272 w 106"/>
                <a:gd name="T77" fmla="*/ 2147483647 h 171"/>
                <a:gd name="T78" fmla="*/ 1974292602 w 106"/>
                <a:gd name="T79" fmla="*/ 2147483647 h 171"/>
                <a:gd name="T80" fmla="*/ 2147483647 w 106"/>
                <a:gd name="T81" fmla="*/ 2147483647 h 171"/>
                <a:gd name="T82" fmla="*/ 2147483647 w 106"/>
                <a:gd name="T83" fmla="*/ 2147483647 h 171"/>
                <a:gd name="T84" fmla="*/ 2147483647 w 106"/>
                <a:gd name="T85" fmla="*/ 2147483647 h 171"/>
                <a:gd name="T86" fmla="*/ 2147483647 w 106"/>
                <a:gd name="T87" fmla="*/ 2147483647 h 171"/>
                <a:gd name="T88" fmla="*/ 2147483647 w 106"/>
                <a:gd name="T89" fmla="*/ 1765544169 h 171"/>
                <a:gd name="T90" fmla="*/ 2147483647 w 106"/>
                <a:gd name="T91" fmla="*/ 1339317547 h 171"/>
                <a:gd name="T92" fmla="*/ 2147483647 w 106"/>
                <a:gd name="T93" fmla="*/ 913188653 h 171"/>
                <a:gd name="T94" fmla="*/ 2147483647 w 106"/>
                <a:gd name="T95" fmla="*/ 547893990 h 171"/>
                <a:gd name="T96" fmla="*/ 2147483647 w 106"/>
                <a:gd name="T97" fmla="*/ 304363719 h 171"/>
                <a:gd name="T98" fmla="*/ 2147483647 w 106"/>
                <a:gd name="T99" fmla="*/ 121764979 h 171"/>
                <a:gd name="T100" fmla="*/ 2147483647 w 106"/>
                <a:gd name="T101" fmla="*/ 121764979 h 1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
                <a:gd name="T154" fmla="*/ 0 h 171"/>
                <a:gd name="T155" fmla="*/ 106 w 106"/>
                <a:gd name="T156" fmla="*/ 171 h 1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 h="171">
                  <a:moveTo>
                    <a:pt x="102" y="4"/>
                  </a:moveTo>
                  <a:lnTo>
                    <a:pt x="102" y="4"/>
                  </a:lnTo>
                  <a:lnTo>
                    <a:pt x="98" y="2"/>
                  </a:lnTo>
                  <a:lnTo>
                    <a:pt x="94" y="0"/>
                  </a:lnTo>
                  <a:lnTo>
                    <a:pt x="84" y="2"/>
                  </a:lnTo>
                  <a:lnTo>
                    <a:pt x="72" y="10"/>
                  </a:lnTo>
                  <a:lnTo>
                    <a:pt x="60" y="22"/>
                  </a:lnTo>
                  <a:lnTo>
                    <a:pt x="76" y="36"/>
                  </a:lnTo>
                  <a:lnTo>
                    <a:pt x="76" y="46"/>
                  </a:lnTo>
                  <a:lnTo>
                    <a:pt x="76" y="56"/>
                  </a:lnTo>
                  <a:lnTo>
                    <a:pt x="72" y="68"/>
                  </a:lnTo>
                  <a:lnTo>
                    <a:pt x="68" y="82"/>
                  </a:lnTo>
                  <a:lnTo>
                    <a:pt x="60" y="96"/>
                  </a:lnTo>
                  <a:lnTo>
                    <a:pt x="52" y="110"/>
                  </a:lnTo>
                  <a:lnTo>
                    <a:pt x="42" y="118"/>
                  </a:lnTo>
                  <a:lnTo>
                    <a:pt x="36" y="124"/>
                  </a:lnTo>
                  <a:lnTo>
                    <a:pt x="30" y="127"/>
                  </a:lnTo>
                  <a:lnTo>
                    <a:pt x="22" y="129"/>
                  </a:lnTo>
                  <a:lnTo>
                    <a:pt x="8" y="114"/>
                  </a:lnTo>
                  <a:lnTo>
                    <a:pt x="2" y="131"/>
                  </a:lnTo>
                  <a:lnTo>
                    <a:pt x="0" y="147"/>
                  </a:lnTo>
                  <a:lnTo>
                    <a:pt x="0" y="161"/>
                  </a:lnTo>
                  <a:lnTo>
                    <a:pt x="2" y="165"/>
                  </a:lnTo>
                  <a:lnTo>
                    <a:pt x="4" y="169"/>
                  </a:lnTo>
                  <a:lnTo>
                    <a:pt x="6" y="169"/>
                  </a:lnTo>
                  <a:lnTo>
                    <a:pt x="12" y="171"/>
                  </a:lnTo>
                  <a:lnTo>
                    <a:pt x="18" y="171"/>
                  </a:lnTo>
                  <a:lnTo>
                    <a:pt x="26" y="167"/>
                  </a:lnTo>
                  <a:lnTo>
                    <a:pt x="36" y="159"/>
                  </a:lnTo>
                  <a:lnTo>
                    <a:pt x="46" y="151"/>
                  </a:lnTo>
                  <a:lnTo>
                    <a:pt x="56" y="139"/>
                  </a:lnTo>
                  <a:lnTo>
                    <a:pt x="66" y="125"/>
                  </a:lnTo>
                  <a:lnTo>
                    <a:pt x="76" y="110"/>
                  </a:lnTo>
                  <a:lnTo>
                    <a:pt x="84" y="92"/>
                  </a:lnTo>
                  <a:lnTo>
                    <a:pt x="92" y="76"/>
                  </a:lnTo>
                  <a:lnTo>
                    <a:pt x="98" y="58"/>
                  </a:lnTo>
                  <a:lnTo>
                    <a:pt x="102" y="44"/>
                  </a:lnTo>
                  <a:lnTo>
                    <a:pt x="106" y="30"/>
                  </a:lnTo>
                  <a:lnTo>
                    <a:pt x="106" y="18"/>
                  </a:lnTo>
                  <a:lnTo>
                    <a:pt x="104" y="10"/>
                  </a:lnTo>
                  <a:lnTo>
                    <a:pt x="10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6" name="Freeform 386"/>
            <p:cNvSpPr/>
            <p:nvPr/>
          </p:nvSpPr>
          <p:spPr bwMode="auto">
            <a:xfrm flipH="1">
              <a:off x="383061" y="111751"/>
              <a:ext cx="120444" cy="101197"/>
            </a:xfrm>
            <a:custGeom>
              <a:avLst/>
              <a:gdLst>
                <a:gd name="T0" fmla="*/ 2147483647 w 387"/>
                <a:gd name="T1" fmla="*/ 2147483647 h 325"/>
                <a:gd name="T2" fmla="*/ 2147483647 w 387"/>
                <a:gd name="T3" fmla="*/ 2147483647 h 325"/>
                <a:gd name="T4" fmla="*/ 2147483647 w 387"/>
                <a:gd name="T5" fmla="*/ 2147483647 h 325"/>
                <a:gd name="T6" fmla="*/ 2147483647 w 387"/>
                <a:gd name="T7" fmla="*/ 2147483647 h 325"/>
                <a:gd name="T8" fmla="*/ 2147483647 w 387"/>
                <a:gd name="T9" fmla="*/ 2147483647 h 325"/>
                <a:gd name="T10" fmla="*/ 2147483647 w 387"/>
                <a:gd name="T11" fmla="*/ 1992514625 h 325"/>
                <a:gd name="T12" fmla="*/ 2147483647 w 387"/>
                <a:gd name="T13" fmla="*/ 1751000758 h 325"/>
                <a:gd name="T14" fmla="*/ 2147483647 w 387"/>
                <a:gd name="T15" fmla="*/ 1569888711 h 325"/>
                <a:gd name="T16" fmla="*/ 2147483647 w 387"/>
                <a:gd name="T17" fmla="*/ 1449083825 h 325"/>
                <a:gd name="T18" fmla="*/ 2147483647 w 387"/>
                <a:gd name="T19" fmla="*/ 1328374844 h 325"/>
                <a:gd name="T20" fmla="*/ 2147483647 w 387"/>
                <a:gd name="T21" fmla="*/ 1267972090 h 325"/>
                <a:gd name="T22" fmla="*/ 2147483647 w 387"/>
                <a:gd name="T23" fmla="*/ 1207569647 h 325"/>
                <a:gd name="T24" fmla="*/ 2147483647 w 387"/>
                <a:gd name="T25" fmla="*/ 1267972090 h 325"/>
                <a:gd name="T26" fmla="*/ 2147483647 w 387"/>
                <a:gd name="T27" fmla="*/ 1449083825 h 325"/>
                <a:gd name="T28" fmla="*/ 2147483647 w 387"/>
                <a:gd name="T29" fmla="*/ 1751000758 h 325"/>
                <a:gd name="T30" fmla="*/ 2147483647 w 387"/>
                <a:gd name="T31" fmla="*/ 1751000758 h 325"/>
                <a:gd name="T32" fmla="*/ 2147483647 w 387"/>
                <a:gd name="T33" fmla="*/ 1690597693 h 325"/>
                <a:gd name="T34" fmla="*/ 2147483647 w 387"/>
                <a:gd name="T35" fmla="*/ 1690597693 h 325"/>
                <a:gd name="T36" fmla="*/ 2147483647 w 387"/>
                <a:gd name="T37" fmla="*/ 1207569647 h 325"/>
                <a:gd name="T38" fmla="*/ 2147483647 w 387"/>
                <a:gd name="T39" fmla="*/ 784944355 h 325"/>
                <a:gd name="T40" fmla="*/ 2147483647 w 387"/>
                <a:gd name="T41" fmla="*/ 422625136 h 325"/>
                <a:gd name="T42" fmla="*/ 2147483647 w 387"/>
                <a:gd name="T43" fmla="*/ 181111191 h 325"/>
                <a:gd name="T44" fmla="*/ 2147483647 w 387"/>
                <a:gd name="T45" fmla="*/ 0 h 325"/>
                <a:gd name="T46" fmla="*/ 2147483647 w 387"/>
                <a:gd name="T47" fmla="*/ 0 h 325"/>
                <a:gd name="T48" fmla="*/ 2147483647 w 387"/>
                <a:gd name="T49" fmla="*/ 0 h 325"/>
                <a:gd name="T50" fmla="*/ 2147483647 w 387"/>
                <a:gd name="T51" fmla="*/ 60402774 h 325"/>
                <a:gd name="T52" fmla="*/ 2147483647 w 387"/>
                <a:gd name="T53" fmla="*/ 181111191 h 325"/>
                <a:gd name="T54" fmla="*/ 2147483647 w 387"/>
                <a:gd name="T55" fmla="*/ 301916699 h 325"/>
                <a:gd name="T56" fmla="*/ 2147483647 w 387"/>
                <a:gd name="T57" fmla="*/ 301916699 h 325"/>
                <a:gd name="T58" fmla="*/ 2147483647 w 387"/>
                <a:gd name="T59" fmla="*/ 664138847 h 325"/>
                <a:gd name="T60" fmla="*/ 2147483647 w 387"/>
                <a:gd name="T61" fmla="*/ 966055780 h 325"/>
                <a:gd name="T62" fmla="*/ 2110211204 w 387"/>
                <a:gd name="T63" fmla="*/ 1328374844 h 325"/>
                <a:gd name="T64" fmla="*/ 1627844029 w 387"/>
                <a:gd name="T65" fmla="*/ 1690597693 h 325"/>
                <a:gd name="T66" fmla="*/ 1266068026 w 387"/>
                <a:gd name="T67" fmla="*/ 2052916445 h 325"/>
                <a:gd name="T68" fmla="*/ 904390058 w 387"/>
                <a:gd name="T69" fmla="*/ 2147483647 h 325"/>
                <a:gd name="T70" fmla="*/ 602862022 w 387"/>
                <a:gd name="T71" fmla="*/ 2147483647 h 325"/>
                <a:gd name="T72" fmla="*/ 422023038 w 387"/>
                <a:gd name="T73" fmla="*/ 2147483647 h 325"/>
                <a:gd name="T74" fmla="*/ 241183665 w 387"/>
                <a:gd name="T75" fmla="*/ 2147483647 h 325"/>
                <a:gd name="T76" fmla="*/ 120591833 w 387"/>
                <a:gd name="T77" fmla="*/ 2147483647 h 325"/>
                <a:gd name="T78" fmla="*/ 0 w 387"/>
                <a:gd name="T79" fmla="*/ 2147483647 h 325"/>
                <a:gd name="T80" fmla="*/ 0 w 387"/>
                <a:gd name="T81" fmla="*/ 2147483647 h 325"/>
                <a:gd name="T82" fmla="*/ 60247521 w 387"/>
                <a:gd name="T83" fmla="*/ 2147483647 h 325"/>
                <a:gd name="T84" fmla="*/ 180839373 w 387"/>
                <a:gd name="T85" fmla="*/ 2147483647 h 325"/>
                <a:gd name="T86" fmla="*/ 180839373 w 387"/>
                <a:gd name="T87" fmla="*/ 2147483647 h 325"/>
                <a:gd name="T88" fmla="*/ 361775537 w 387"/>
                <a:gd name="T89" fmla="*/ 2147483647 h 325"/>
                <a:gd name="T90" fmla="*/ 602862022 w 387"/>
                <a:gd name="T91" fmla="*/ 2147483647 h 325"/>
                <a:gd name="T92" fmla="*/ 904390058 w 387"/>
                <a:gd name="T93" fmla="*/ 2147483647 h 325"/>
                <a:gd name="T94" fmla="*/ 1266068026 w 387"/>
                <a:gd name="T95" fmla="*/ 2147483647 h 325"/>
                <a:gd name="T96" fmla="*/ 1748436134 w 387"/>
                <a:gd name="T97" fmla="*/ 2147483647 h 325"/>
                <a:gd name="T98" fmla="*/ 2147483647 w 387"/>
                <a:gd name="T99" fmla="*/ 2147483647 h 325"/>
                <a:gd name="T100" fmla="*/ 2147483647 w 387"/>
                <a:gd name="T101" fmla="*/ 2147483647 h 325"/>
                <a:gd name="T102" fmla="*/ 2147483647 w 387"/>
                <a:gd name="T103" fmla="*/ 2147483647 h 325"/>
                <a:gd name="T104" fmla="*/ 2147483647 w 387"/>
                <a:gd name="T105" fmla="*/ 2147483647 h 325"/>
                <a:gd name="T106" fmla="*/ 2147483647 w 387"/>
                <a:gd name="T107" fmla="*/ 2147483647 h 325"/>
                <a:gd name="T108" fmla="*/ 2147483647 w 387"/>
                <a:gd name="T109" fmla="*/ 2147483647 h 325"/>
                <a:gd name="T110" fmla="*/ 2147483647 w 387"/>
                <a:gd name="T111" fmla="*/ 2147483647 h 325"/>
                <a:gd name="T112" fmla="*/ 2147483647 w 387"/>
                <a:gd name="T113" fmla="*/ 2147483647 h 325"/>
                <a:gd name="T114" fmla="*/ 2147483647 w 387"/>
                <a:gd name="T115" fmla="*/ 2147483647 h 325"/>
                <a:gd name="T116" fmla="*/ 2147483647 w 387"/>
                <a:gd name="T117" fmla="*/ 2147483647 h 325"/>
                <a:gd name="T118" fmla="*/ 2147483647 w 387"/>
                <a:gd name="T119" fmla="*/ 2147483647 h 325"/>
                <a:gd name="T120" fmla="*/ 2147483647 w 387"/>
                <a:gd name="T121" fmla="*/ 2147483647 h 325"/>
                <a:gd name="T122" fmla="*/ 2147483647 w 387"/>
                <a:gd name="T123" fmla="*/ 2147483647 h 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7"/>
                <a:gd name="T187" fmla="*/ 0 h 325"/>
                <a:gd name="T188" fmla="*/ 387 w 387"/>
                <a:gd name="T189" fmla="*/ 325 h 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7" h="325">
                  <a:moveTo>
                    <a:pt x="154" y="112"/>
                  </a:moveTo>
                  <a:lnTo>
                    <a:pt x="154" y="112"/>
                  </a:lnTo>
                  <a:lnTo>
                    <a:pt x="162" y="98"/>
                  </a:lnTo>
                  <a:lnTo>
                    <a:pt x="172" y="86"/>
                  </a:lnTo>
                  <a:lnTo>
                    <a:pt x="184" y="74"/>
                  </a:lnTo>
                  <a:lnTo>
                    <a:pt x="196" y="66"/>
                  </a:lnTo>
                  <a:lnTo>
                    <a:pt x="210" y="58"/>
                  </a:lnTo>
                  <a:lnTo>
                    <a:pt x="224" y="52"/>
                  </a:lnTo>
                  <a:lnTo>
                    <a:pt x="240" y="48"/>
                  </a:lnTo>
                  <a:lnTo>
                    <a:pt x="255" y="44"/>
                  </a:lnTo>
                  <a:lnTo>
                    <a:pt x="271" y="42"/>
                  </a:lnTo>
                  <a:lnTo>
                    <a:pt x="287" y="40"/>
                  </a:lnTo>
                  <a:lnTo>
                    <a:pt x="321" y="42"/>
                  </a:lnTo>
                  <a:lnTo>
                    <a:pt x="355" y="48"/>
                  </a:lnTo>
                  <a:lnTo>
                    <a:pt x="387" y="58"/>
                  </a:lnTo>
                  <a:lnTo>
                    <a:pt x="387" y="56"/>
                  </a:lnTo>
                  <a:lnTo>
                    <a:pt x="357" y="40"/>
                  </a:lnTo>
                  <a:lnTo>
                    <a:pt x="323" y="26"/>
                  </a:lnTo>
                  <a:lnTo>
                    <a:pt x="289" y="14"/>
                  </a:lnTo>
                  <a:lnTo>
                    <a:pt x="257" y="6"/>
                  </a:lnTo>
                  <a:lnTo>
                    <a:pt x="224" y="0"/>
                  </a:lnTo>
                  <a:lnTo>
                    <a:pt x="192" y="0"/>
                  </a:lnTo>
                  <a:lnTo>
                    <a:pt x="178" y="0"/>
                  </a:lnTo>
                  <a:lnTo>
                    <a:pt x="162" y="2"/>
                  </a:lnTo>
                  <a:lnTo>
                    <a:pt x="148" y="6"/>
                  </a:lnTo>
                  <a:lnTo>
                    <a:pt x="134" y="10"/>
                  </a:lnTo>
                  <a:lnTo>
                    <a:pt x="110" y="22"/>
                  </a:lnTo>
                  <a:lnTo>
                    <a:pt x="90" y="32"/>
                  </a:lnTo>
                  <a:lnTo>
                    <a:pt x="70" y="44"/>
                  </a:lnTo>
                  <a:lnTo>
                    <a:pt x="54" y="56"/>
                  </a:lnTo>
                  <a:lnTo>
                    <a:pt x="42" y="68"/>
                  </a:lnTo>
                  <a:lnTo>
                    <a:pt x="30" y="82"/>
                  </a:lnTo>
                  <a:lnTo>
                    <a:pt x="20" y="94"/>
                  </a:lnTo>
                  <a:lnTo>
                    <a:pt x="14" y="108"/>
                  </a:lnTo>
                  <a:lnTo>
                    <a:pt x="8" y="124"/>
                  </a:lnTo>
                  <a:lnTo>
                    <a:pt x="4" y="138"/>
                  </a:lnTo>
                  <a:lnTo>
                    <a:pt x="0" y="154"/>
                  </a:lnTo>
                  <a:lnTo>
                    <a:pt x="0" y="168"/>
                  </a:lnTo>
                  <a:lnTo>
                    <a:pt x="2" y="202"/>
                  </a:lnTo>
                  <a:lnTo>
                    <a:pt x="6" y="234"/>
                  </a:lnTo>
                  <a:lnTo>
                    <a:pt x="12" y="252"/>
                  </a:lnTo>
                  <a:lnTo>
                    <a:pt x="20" y="268"/>
                  </a:lnTo>
                  <a:lnTo>
                    <a:pt x="30" y="283"/>
                  </a:lnTo>
                  <a:lnTo>
                    <a:pt x="42" y="295"/>
                  </a:lnTo>
                  <a:lnTo>
                    <a:pt x="58" y="305"/>
                  </a:lnTo>
                  <a:lnTo>
                    <a:pt x="76" y="315"/>
                  </a:lnTo>
                  <a:lnTo>
                    <a:pt x="94" y="321"/>
                  </a:lnTo>
                  <a:lnTo>
                    <a:pt x="116" y="325"/>
                  </a:lnTo>
                  <a:lnTo>
                    <a:pt x="112" y="299"/>
                  </a:lnTo>
                  <a:lnTo>
                    <a:pt x="112" y="271"/>
                  </a:lnTo>
                  <a:lnTo>
                    <a:pt x="112" y="244"/>
                  </a:lnTo>
                  <a:lnTo>
                    <a:pt x="116" y="216"/>
                  </a:lnTo>
                  <a:lnTo>
                    <a:pt x="122" y="190"/>
                  </a:lnTo>
                  <a:lnTo>
                    <a:pt x="130" y="162"/>
                  </a:lnTo>
                  <a:lnTo>
                    <a:pt x="140" y="136"/>
                  </a:lnTo>
                  <a:lnTo>
                    <a:pt x="154" y="1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7" name="Freeform 387"/>
            <p:cNvSpPr/>
            <p:nvPr/>
          </p:nvSpPr>
          <p:spPr bwMode="auto">
            <a:xfrm flipH="1">
              <a:off x="368782" y="9312"/>
              <a:ext cx="45322" cy="119823"/>
            </a:xfrm>
            <a:custGeom>
              <a:avLst/>
              <a:gdLst>
                <a:gd name="T0" fmla="*/ 2147483647 w 146"/>
                <a:gd name="T1" fmla="*/ 2147483647 h 387"/>
                <a:gd name="T2" fmla="*/ 2147483647 w 146"/>
                <a:gd name="T3" fmla="*/ 2147483647 h 387"/>
                <a:gd name="T4" fmla="*/ 2147483647 w 146"/>
                <a:gd name="T5" fmla="*/ 1513798719 h 387"/>
                <a:gd name="T6" fmla="*/ 2147483647 w 146"/>
                <a:gd name="T7" fmla="*/ 949826714 h 387"/>
                <a:gd name="T8" fmla="*/ 2147483647 w 146"/>
                <a:gd name="T9" fmla="*/ 415573434 h 387"/>
                <a:gd name="T10" fmla="*/ 2147483647 w 146"/>
                <a:gd name="T11" fmla="*/ 0 h 387"/>
                <a:gd name="T12" fmla="*/ 2147483647 w 146"/>
                <a:gd name="T13" fmla="*/ 0 h 387"/>
                <a:gd name="T14" fmla="*/ 2147483647 w 146"/>
                <a:gd name="T15" fmla="*/ 237456678 h 387"/>
                <a:gd name="T16" fmla="*/ 2147483647 w 146"/>
                <a:gd name="T17" fmla="*/ 593593821 h 387"/>
                <a:gd name="T18" fmla="*/ 2147483647 w 146"/>
                <a:gd name="T19" fmla="*/ 771710345 h 387"/>
                <a:gd name="T20" fmla="*/ 1854610853 w 146"/>
                <a:gd name="T21" fmla="*/ 1009167255 h 387"/>
                <a:gd name="T22" fmla="*/ 1495657038 w 146"/>
                <a:gd name="T23" fmla="*/ 1276341499 h 387"/>
                <a:gd name="T24" fmla="*/ 1196544691 w 146"/>
                <a:gd name="T25" fmla="*/ 1573139261 h 387"/>
                <a:gd name="T26" fmla="*/ 897432653 w 146"/>
                <a:gd name="T27" fmla="*/ 1929275397 h 387"/>
                <a:gd name="T28" fmla="*/ 658066163 w 146"/>
                <a:gd name="T29" fmla="*/ 2147483647 h 387"/>
                <a:gd name="T30" fmla="*/ 478637216 w 146"/>
                <a:gd name="T31" fmla="*/ 2147483647 h 387"/>
                <a:gd name="T32" fmla="*/ 299112115 w 146"/>
                <a:gd name="T33" fmla="*/ 2147483647 h 387"/>
                <a:gd name="T34" fmla="*/ 179525101 w 146"/>
                <a:gd name="T35" fmla="*/ 2147483647 h 387"/>
                <a:gd name="T36" fmla="*/ 59841797 w 146"/>
                <a:gd name="T37" fmla="*/ 2147483647 h 387"/>
                <a:gd name="T38" fmla="*/ 0 w 146"/>
                <a:gd name="T39" fmla="*/ 2147483647 h 387"/>
                <a:gd name="T40" fmla="*/ 0 w 146"/>
                <a:gd name="T41" fmla="*/ 2147483647 h 387"/>
                <a:gd name="T42" fmla="*/ 0 w 146"/>
                <a:gd name="T43" fmla="*/ 2147483647 h 387"/>
                <a:gd name="T44" fmla="*/ 59841797 w 146"/>
                <a:gd name="T45" fmla="*/ 2147483647 h 387"/>
                <a:gd name="T46" fmla="*/ 239270337 w 146"/>
                <a:gd name="T47" fmla="*/ 2147483647 h 387"/>
                <a:gd name="T48" fmla="*/ 478637216 w 146"/>
                <a:gd name="T49" fmla="*/ 2147483647 h 387"/>
                <a:gd name="T50" fmla="*/ 897432653 w 146"/>
                <a:gd name="T51" fmla="*/ 2147483647 h 387"/>
                <a:gd name="T52" fmla="*/ 1316227936 w 146"/>
                <a:gd name="T53" fmla="*/ 2147483647 h 387"/>
                <a:gd name="T54" fmla="*/ 1854610853 w 146"/>
                <a:gd name="T55" fmla="*/ 2147483647 h 387"/>
                <a:gd name="T56" fmla="*/ 2147483647 w 146"/>
                <a:gd name="T57" fmla="*/ 2147483647 h 387"/>
                <a:gd name="T58" fmla="*/ 2147483647 w 146"/>
                <a:gd name="T59" fmla="*/ 2147483647 h 387"/>
                <a:gd name="T60" fmla="*/ 2147483647 w 146"/>
                <a:gd name="T61" fmla="*/ 2147483647 h 387"/>
                <a:gd name="T62" fmla="*/ 2147483647 w 146"/>
                <a:gd name="T63" fmla="*/ 2147483647 h 387"/>
                <a:gd name="T64" fmla="*/ 2147483647 w 146"/>
                <a:gd name="T65" fmla="*/ 2147483647 h 387"/>
                <a:gd name="T66" fmla="*/ 2147483647 w 146"/>
                <a:gd name="T67" fmla="*/ 2147483647 h 387"/>
                <a:gd name="T68" fmla="*/ 1854610853 w 146"/>
                <a:gd name="T69" fmla="*/ 2147483647 h 387"/>
                <a:gd name="T70" fmla="*/ 1675181751 w 146"/>
                <a:gd name="T71" fmla="*/ 2147483647 h 387"/>
                <a:gd name="T72" fmla="*/ 1615340594 w 146"/>
                <a:gd name="T73" fmla="*/ 2147483647 h 387"/>
                <a:gd name="T74" fmla="*/ 1615340594 w 146"/>
                <a:gd name="T75" fmla="*/ 2147483647 h 387"/>
                <a:gd name="T76" fmla="*/ 1675181751 w 146"/>
                <a:gd name="T77" fmla="*/ 2147483647 h 387"/>
                <a:gd name="T78" fmla="*/ 1794768454 w 146"/>
                <a:gd name="T79" fmla="*/ 2147483647 h 387"/>
                <a:gd name="T80" fmla="*/ 1914452010 w 146"/>
                <a:gd name="T81" fmla="*/ 2147483647 h 387"/>
                <a:gd name="T82" fmla="*/ 2093976723 w 146"/>
                <a:gd name="T83" fmla="*/ 2147483647 h 387"/>
                <a:gd name="T84" fmla="*/ 2147483647 w 146"/>
                <a:gd name="T85" fmla="*/ 2147483647 h 387"/>
                <a:gd name="T86" fmla="*/ 2147483647 w 146"/>
                <a:gd name="T87" fmla="*/ 2147483647 h 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387"/>
                <a:gd name="T134" fmla="*/ 146 w 146"/>
                <a:gd name="T135" fmla="*/ 387 h 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387">
                  <a:moveTo>
                    <a:pt x="78" y="73"/>
                  </a:moveTo>
                  <a:lnTo>
                    <a:pt x="78" y="73"/>
                  </a:lnTo>
                  <a:lnTo>
                    <a:pt x="92" y="51"/>
                  </a:lnTo>
                  <a:lnTo>
                    <a:pt x="110" y="32"/>
                  </a:lnTo>
                  <a:lnTo>
                    <a:pt x="128" y="14"/>
                  </a:lnTo>
                  <a:lnTo>
                    <a:pt x="146" y="0"/>
                  </a:lnTo>
                  <a:lnTo>
                    <a:pt x="116" y="8"/>
                  </a:lnTo>
                  <a:lnTo>
                    <a:pt x="88" y="20"/>
                  </a:lnTo>
                  <a:lnTo>
                    <a:pt x="74" y="26"/>
                  </a:lnTo>
                  <a:lnTo>
                    <a:pt x="62" y="34"/>
                  </a:lnTo>
                  <a:lnTo>
                    <a:pt x="50" y="43"/>
                  </a:lnTo>
                  <a:lnTo>
                    <a:pt x="40" y="53"/>
                  </a:lnTo>
                  <a:lnTo>
                    <a:pt x="30" y="65"/>
                  </a:lnTo>
                  <a:lnTo>
                    <a:pt x="22" y="79"/>
                  </a:lnTo>
                  <a:lnTo>
                    <a:pt x="16" y="95"/>
                  </a:lnTo>
                  <a:lnTo>
                    <a:pt x="10" y="111"/>
                  </a:lnTo>
                  <a:lnTo>
                    <a:pt x="6" y="131"/>
                  </a:lnTo>
                  <a:lnTo>
                    <a:pt x="2" y="151"/>
                  </a:lnTo>
                  <a:lnTo>
                    <a:pt x="0" y="175"/>
                  </a:lnTo>
                  <a:lnTo>
                    <a:pt x="0" y="199"/>
                  </a:lnTo>
                  <a:lnTo>
                    <a:pt x="2" y="223"/>
                  </a:lnTo>
                  <a:lnTo>
                    <a:pt x="8" y="247"/>
                  </a:lnTo>
                  <a:lnTo>
                    <a:pt x="16" y="271"/>
                  </a:lnTo>
                  <a:lnTo>
                    <a:pt x="30" y="295"/>
                  </a:lnTo>
                  <a:lnTo>
                    <a:pt x="44" y="319"/>
                  </a:lnTo>
                  <a:lnTo>
                    <a:pt x="62" y="343"/>
                  </a:lnTo>
                  <a:lnTo>
                    <a:pt x="80" y="365"/>
                  </a:lnTo>
                  <a:lnTo>
                    <a:pt x="100" y="387"/>
                  </a:lnTo>
                  <a:lnTo>
                    <a:pt x="102" y="385"/>
                  </a:lnTo>
                  <a:lnTo>
                    <a:pt x="86" y="347"/>
                  </a:lnTo>
                  <a:lnTo>
                    <a:pt x="72" y="305"/>
                  </a:lnTo>
                  <a:lnTo>
                    <a:pt x="62" y="263"/>
                  </a:lnTo>
                  <a:lnTo>
                    <a:pt x="56" y="221"/>
                  </a:lnTo>
                  <a:lnTo>
                    <a:pt x="54" y="181"/>
                  </a:lnTo>
                  <a:lnTo>
                    <a:pt x="54" y="161"/>
                  </a:lnTo>
                  <a:lnTo>
                    <a:pt x="56" y="141"/>
                  </a:lnTo>
                  <a:lnTo>
                    <a:pt x="60" y="123"/>
                  </a:lnTo>
                  <a:lnTo>
                    <a:pt x="64" y="105"/>
                  </a:lnTo>
                  <a:lnTo>
                    <a:pt x="70" y="89"/>
                  </a:lnTo>
                  <a:lnTo>
                    <a:pt x="78" y="7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8" name="Freeform 388"/>
            <p:cNvSpPr/>
            <p:nvPr/>
          </p:nvSpPr>
          <p:spPr bwMode="auto">
            <a:xfrm flipH="1">
              <a:off x="338981" y="124168"/>
              <a:ext cx="129757" cy="146519"/>
            </a:xfrm>
            <a:custGeom>
              <a:avLst/>
              <a:gdLst>
                <a:gd name="T0" fmla="*/ 2147483647 w 417"/>
                <a:gd name="T1" fmla="*/ 2147483647 h 471"/>
                <a:gd name="T2" fmla="*/ 2147483647 w 417"/>
                <a:gd name="T3" fmla="*/ 1143932020 h 471"/>
                <a:gd name="T4" fmla="*/ 2147483647 w 417"/>
                <a:gd name="T5" fmla="*/ 541821989 h 471"/>
                <a:gd name="T6" fmla="*/ 2147483647 w 417"/>
                <a:gd name="T7" fmla="*/ 240863564 h 471"/>
                <a:gd name="T8" fmla="*/ 2147483647 w 417"/>
                <a:gd name="T9" fmla="*/ 0 h 471"/>
                <a:gd name="T10" fmla="*/ 2147483647 w 417"/>
                <a:gd name="T11" fmla="*/ 120383253 h 471"/>
                <a:gd name="T12" fmla="*/ 2147483647 w 417"/>
                <a:gd name="T13" fmla="*/ 361246856 h 471"/>
                <a:gd name="T14" fmla="*/ 2147483647 w 417"/>
                <a:gd name="T15" fmla="*/ 782685319 h 471"/>
                <a:gd name="T16" fmla="*/ 1807731054 w 417"/>
                <a:gd name="T17" fmla="*/ 1384795817 h 471"/>
                <a:gd name="T18" fmla="*/ 1265411364 w 417"/>
                <a:gd name="T19" fmla="*/ 2147483647 h 471"/>
                <a:gd name="T20" fmla="*/ 843640249 w 417"/>
                <a:gd name="T21" fmla="*/ 2147483647 h 471"/>
                <a:gd name="T22" fmla="*/ 301320637 w 417"/>
                <a:gd name="T23" fmla="*/ 2147483647 h 471"/>
                <a:gd name="T24" fmla="*/ 0 w 417"/>
                <a:gd name="T25" fmla="*/ 2147483647 h 471"/>
                <a:gd name="T26" fmla="*/ 0 w 417"/>
                <a:gd name="T27" fmla="*/ 2147483647 h 471"/>
                <a:gd name="T28" fmla="*/ 120547679 w 417"/>
                <a:gd name="T29" fmla="*/ 2147483647 h 471"/>
                <a:gd name="T30" fmla="*/ 421771582 w 417"/>
                <a:gd name="T31" fmla="*/ 2147483647 h 471"/>
                <a:gd name="T32" fmla="*/ 843640249 w 417"/>
                <a:gd name="T33" fmla="*/ 2147483647 h 471"/>
                <a:gd name="T34" fmla="*/ 1385959316 w 417"/>
                <a:gd name="T35" fmla="*/ 2147483647 h 471"/>
                <a:gd name="T36" fmla="*/ 2109050991 w 417"/>
                <a:gd name="T37" fmla="*/ 2147483647 h 471"/>
                <a:gd name="T38" fmla="*/ 2147483647 w 417"/>
                <a:gd name="T39" fmla="*/ 2147483647 h 471"/>
                <a:gd name="T40" fmla="*/ 2147483647 w 417"/>
                <a:gd name="T41" fmla="*/ 2147483647 h 471"/>
                <a:gd name="T42" fmla="*/ 2147483647 w 417"/>
                <a:gd name="T43" fmla="*/ 2147483647 h 471"/>
                <a:gd name="T44" fmla="*/ 2147483647 w 417"/>
                <a:gd name="T45" fmla="*/ 2147483647 h 471"/>
                <a:gd name="T46" fmla="*/ 2147483647 w 417"/>
                <a:gd name="T47" fmla="*/ 2147483647 h 471"/>
                <a:gd name="T48" fmla="*/ 2147483647 w 417"/>
                <a:gd name="T49" fmla="*/ 2147483647 h 471"/>
                <a:gd name="T50" fmla="*/ 2147483647 w 417"/>
                <a:gd name="T51" fmla="*/ 2147483647 h 471"/>
                <a:gd name="T52" fmla="*/ 2147483647 w 417"/>
                <a:gd name="T53" fmla="*/ 2147483647 h 471"/>
                <a:gd name="T54" fmla="*/ 2147483647 w 417"/>
                <a:gd name="T55" fmla="*/ 2147483647 h 471"/>
                <a:gd name="T56" fmla="*/ 2147483647 w 417"/>
                <a:gd name="T57" fmla="*/ 2147483647 h 471"/>
                <a:gd name="T58" fmla="*/ 2147483647 w 417"/>
                <a:gd name="T59" fmla="*/ 2147483647 h 471"/>
                <a:gd name="T60" fmla="*/ 2147483647 w 417"/>
                <a:gd name="T61" fmla="*/ 2147483647 h 471"/>
                <a:gd name="T62" fmla="*/ 2147483647 w 417"/>
                <a:gd name="T63" fmla="*/ 2147483647 h 471"/>
                <a:gd name="T64" fmla="*/ 2147483647 w 417"/>
                <a:gd name="T65" fmla="*/ 2147483647 h 471"/>
                <a:gd name="T66" fmla="*/ 2147483647 w 417"/>
                <a:gd name="T67" fmla="*/ 2147483647 h 4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7"/>
                <a:gd name="T103" fmla="*/ 0 h 471"/>
                <a:gd name="T104" fmla="*/ 417 w 417"/>
                <a:gd name="T105" fmla="*/ 471 h 4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7" h="471">
                  <a:moveTo>
                    <a:pt x="387" y="152"/>
                  </a:moveTo>
                  <a:lnTo>
                    <a:pt x="387" y="152"/>
                  </a:lnTo>
                  <a:lnTo>
                    <a:pt x="315" y="70"/>
                  </a:lnTo>
                  <a:lnTo>
                    <a:pt x="289" y="38"/>
                  </a:lnTo>
                  <a:lnTo>
                    <a:pt x="279" y="26"/>
                  </a:lnTo>
                  <a:lnTo>
                    <a:pt x="275" y="18"/>
                  </a:lnTo>
                  <a:lnTo>
                    <a:pt x="243" y="8"/>
                  </a:lnTo>
                  <a:lnTo>
                    <a:pt x="209" y="2"/>
                  </a:lnTo>
                  <a:lnTo>
                    <a:pt x="175" y="0"/>
                  </a:lnTo>
                  <a:lnTo>
                    <a:pt x="159" y="2"/>
                  </a:lnTo>
                  <a:lnTo>
                    <a:pt x="143" y="4"/>
                  </a:lnTo>
                  <a:lnTo>
                    <a:pt x="128" y="8"/>
                  </a:lnTo>
                  <a:lnTo>
                    <a:pt x="112" y="12"/>
                  </a:lnTo>
                  <a:lnTo>
                    <a:pt x="98" y="18"/>
                  </a:lnTo>
                  <a:lnTo>
                    <a:pt x="84" y="26"/>
                  </a:lnTo>
                  <a:lnTo>
                    <a:pt x="72" y="34"/>
                  </a:lnTo>
                  <a:lnTo>
                    <a:pt x="60" y="46"/>
                  </a:lnTo>
                  <a:lnTo>
                    <a:pt x="50" y="58"/>
                  </a:lnTo>
                  <a:lnTo>
                    <a:pt x="42" y="72"/>
                  </a:lnTo>
                  <a:lnTo>
                    <a:pt x="28" y="96"/>
                  </a:lnTo>
                  <a:lnTo>
                    <a:pt x="18" y="122"/>
                  </a:lnTo>
                  <a:lnTo>
                    <a:pt x="10" y="150"/>
                  </a:lnTo>
                  <a:lnTo>
                    <a:pt x="4" y="176"/>
                  </a:lnTo>
                  <a:lnTo>
                    <a:pt x="0" y="204"/>
                  </a:lnTo>
                  <a:lnTo>
                    <a:pt x="0" y="231"/>
                  </a:lnTo>
                  <a:lnTo>
                    <a:pt x="0" y="259"/>
                  </a:lnTo>
                  <a:lnTo>
                    <a:pt x="4" y="285"/>
                  </a:lnTo>
                  <a:lnTo>
                    <a:pt x="8" y="305"/>
                  </a:lnTo>
                  <a:lnTo>
                    <a:pt x="14" y="325"/>
                  </a:lnTo>
                  <a:lnTo>
                    <a:pt x="20" y="343"/>
                  </a:lnTo>
                  <a:lnTo>
                    <a:pt x="28" y="361"/>
                  </a:lnTo>
                  <a:lnTo>
                    <a:pt x="36" y="379"/>
                  </a:lnTo>
                  <a:lnTo>
                    <a:pt x="46" y="395"/>
                  </a:lnTo>
                  <a:lnTo>
                    <a:pt x="58" y="409"/>
                  </a:lnTo>
                  <a:lnTo>
                    <a:pt x="70" y="423"/>
                  </a:lnTo>
                  <a:lnTo>
                    <a:pt x="86" y="437"/>
                  </a:lnTo>
                  <a:lnTo>
                    <a:pt x="102" y="449"/>
                  </a:lnTo>
                  <a:lnTo>
                    <a:pt x="120" y="457"/>
                  </a:lnTo>
                  <a:lnTo>
                    <a:pt x="137" y="465"/>
                  </a:lnTo>
                  <a:lnTo>
                    <a:pt x="153" y="469"/>
                  </a:lnTo>
                  <a:lnTo>
                    <a:pt x="171" y="471"/>
                  </a:lnTo>
                  <a:lnTo>
                    <a:pt x="191" y="471"/>
                  </a:lnTo>
                  <a:lnTo>
                    <a:pt x="209" y="467"/>
                  </a:lnTo>
                  <a:lnTo>
                    <a:pt x="227" y="463"/>
                  </a:lnTo>
                  <a:lnTo>
                    <a:pt x="243" y="455"/>
                  </a:lnTo>
                  <a:lnTo>
                    <a:pt x="261" y="445"/>
                  </a:lnTo>
                  <a:lnTo>
                    <a:pt x="277" y="433"/>
                  </a:lnTo>
                  <a:lnTo>
                    <a:pt x="293" y="421"/>
                  </a:lnTo>
                  <a:lnTo>
                    <a:pt x="309" y="405"/>
                  </a:lnTo>
                  <a:lnTo>
                    <a:pt x="323" y="385"/>
                  </a:lnTo>
                  <a:lnTo>
                    <a:pt x="335" y="365"/>
                  </a:lnTo>
                  <a:lnTo>
                    <a:pt x="361" y="319"/>
                  </a:lnTo>
                  <a:lnTo>
                    <a:pt x="385" y="275"/>
                  </a:lnTo>
                  <a:lnTo>
                    <a:pt x="395" y="255"/>
                  </a:lnTo>
                  <a:lnTo>
                    <a:pt x="403" y="235"/>
                  </a:lnTo>
                  <a:lnTo>
                    <a:pt x="409" y="214"/>
                  </a:lnTo>
                  <a:lnTo>
                    <a:pt x="413" y="196"/>
                  </a:lnTo>
                  <a:lnTo>
                    <a:pt x="417" y="186"/>
                  </a:lnTo>
                  <a:lnTo>
                    <a:pt x="415" y="182"/>
                  </a:lnTo>
                  <a:lnTo>
                    <a:pt x="387"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49" name="Freeform 389"/>
            <p:cNvSpPr/>
            <p:nvPr/>
          </p:nvSpPr>
          <p:spPr bwMode="auto">
            <a:xfrm flipH="1">
              <a:off x="285588" y="0"/>
              <a:ext cx="111752" cy="170111"/>
            </a:xfrm>
            <a:custGeom>
              <a:avLst/>
              <a:gdLst>
                <a:gd name="T0" fmla="*/ 717896157 w 360"/>
                <a:gd name="T1" fmla="*/ 2147483647 h 549"/>
                <a:gd name="T2" fmla="*/ 299107619 w 360"/>
                <a:gd name="T3" fmla="*/ 2147483647 h 549"/>
                <a:gd name="T4" fmla="*/ 59840712 w 360"/>
                <a:gd name="T5" fmla="*/ 2147483647 h 549"/>
                <a:gd name="T6" fmla="*/ 0 w 360"/>
                <a:gd name="T7" fmla="*/ 2147483647 h 549"/>
                <a:gd name="T8" fmla="*/ 239266616 w 360"/>
                <a:gd name="T9" fmla="*/ 2147483647 h 549"/>
                <a:gd name="T10" fmla="*/ 957259547 w 360"/>
                <a:gd name="T11" fmla="*/ 2147483647 h 549"/>
                <a:gd name="T12" fmla="*/ 1435792313 w 360"/>
                <a:gd name="T13" fmla="*/ 2147483647 h 549"/>
                <a:gd name="T14" fmla="*/ 2147483647 w 360"/>
                <a:gd name="T15" fmla="*/ 2147483647 h 549"/>
                <a:gd name="T16" fmla="*/ 2147483647 w 360"/>
                <a:gd name="T17" fmla="*/ 2147483647 h 549"/>
                <a:gd name="T18" fmla="*/ 2147483647 w 360"/>
                <a:gd name="T19" fmla="*/ 2147483647 h 549"/>
                <a:gd name="T20" fmla="*/ 2147483647 w 360"/>
                <a:gd name="T21" fmla="*/ 2147483647 h 549"/>
                <a:gd name="T22" fmla="*/ 2147483647 w 360"/>
                <a:gd name="T23" fmla="*/ 2147483647 h 549"/>
                <a:gd name="T24" fmla="*/ 2147483647 w 360"/>
                <a:gd name="T25" fmla="*/ 2147483647 h 549"/>
                <a:gd name="T26" fmla="*/ 2147483647 w 360"/>
                <a:gd name="T27" fmla="*/ 2147483647 h 549"/>
                <a:gd name="T28" fmla="*/ 2147483647 w 360"/>
                <a:gd name="T29" fmla="*/ 2147483647 h 549"/>
                <a:gd name="T30" fmla="*/ 2147483647 w 360"/>
                <a:gd name="T31" fmla="*/ 2147483647 h 549"/>
                <a:gd name="T32" fmla="*/ 2147483647 w 360"/>
                <a:gd name="T33" fmla="*/ 2147483647 h 549"/>
                <a:gd name="T34" fmla="*/ 2147483647 w 360"/>
                <a:gd name="T35" fmla="*/ 2147483647 h 549"/>
                <a:gd name="T36" fmla="*/ 2147483647 w 360"/>
                <a:gd name="T37" fmla="*/ 2147483647 h 549"/>
                <a:gd name="T38" fmla="*/ 2147483647 w 360"/>
                <a:gd name="T39" fmla="*/ 2147483647 h 549"/>
                <a:gd name="T40" fmla="*/ 2147483647 w 360"/>
                <a:gd name="T41" fmla="*/ 2147483647 h 549"/>
                <a:gd name="T42" fmla="*/ 2147483647 w 360"/>
                <a:gd name="T43" fmla="*/ 2147483647 h 549"/>
                <a:gd name="T44" fmla="*/ 2147483647 w 360"/>
                <a:gd name="T45" fmla="*/ 1903989915 h 549"/>
                <a:gd name="T46" fmla="*/ 2147483647 w 360"/>
                <a:gd name="T47" fmla="*/ 1427968113 h 549"/>
                <a:gd name="T48" fmla="*/ 2147483647 w 360"/>
                <a:gd name="T49" fmla="*/ 832989817 h 549"/>
                <a:gd name="T50" fmla="*/ 2147483647 w 360"/>
                <a:gd name="T51" fmla="*/ 416494908 h 549"/>
                <a:gd name="T52" fmla="*/ 2147483647 w 360"/>
                <a:gd name="T53" fmla="*/ 118957462 h 549"/>
                <a:gd name="T54" fmla="*/ 2147483647 w 360"/>
                <a:gd name="T55" fmla="*/ 0 h 549"/>
                <a:gd name="T56" fmla="*/ 2147483647 w 360"/>
                <a:gd name="T57" fmla="*/ 178483930 h 549"/>
                <a:gd name="T58" fmla="*/ 2147483647 w 360"/>
                <a:gd name="T59" fmla="*/ 892516246 h 549"/>
                <a:gd name="T60" fmla="*/ 2147483647 w 360"/>
                <a:gd name="T61" fmla="*/ 1309010690 h 549"/>
                <a:gd name="T62" fmla="*/ 1136685393 w 360"/>
                <a:gd name="T63" fmla="*/ 2147483647 h 549"/>
                <a:gd name="T64" fmla="*/ 717896157 w 360"/>
                <a:gd name="T65" fmla="*/ 2147483647 h 5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0"/>
                <a:gd name="T100" fmla="*/ 0 h 549"/>
                <a:gd name="T101" fmla="*/ 360 w 360"/>
                <a:gd name="T102" fmla="*/ 549 h 5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0" h="549">
                  <a:moveTo>
                    <a:pt x="24" y="103"/>
                  </a:moveTo>
                  <a:lnTo>
                    <a:pt x="24" y="103"/>
                  </a:lnTo>
                  <a:lnTo>
                    <a:pt x="16" y="119"/>
                  </a:lnTo>
                  <a:lnTo>
                    <a:pt x="10" y="135"/>
                  </a:lnTo>
                  <a:lnTo>
                    <a:pt x="6" y="153"/>
                  </a:lnTo>
                  <a:lnTo>
                    <a:pt x="2" y="171"/>
                  </a:lnTo>
                  <a:lnTo>
                    <a:pt x="0" y="191"/>
                  </a:lnTo>
                  <a:lnTo>
                    <a:pt x="0" y="211"/>
                  </a:lnTo>
                  <a:lnTo>
                    <a:pt x="2" y="251"/>
                  </a:lnTo>
                  <a:lnTo>
                    <a:pt x="8" y="293"/>
                  </a:lnTo>
                  <a:lnTo>
                    <a:pt x="18" y="335"/>
                  </a:lnTo>
                  <a:lnTo>
                    <a:pt x="32" y="377"/>
                  </a:lnTo>
                  <a:lnTo>
                    <a:pt x="48" y="415"/>
                  </a:lnTo>
                  <a:lnTo>
                    <a:pt x="58" y="421"/>
                  </a:lnTo>
                  <a:lnTo>
                    <a:pt x="74" y="435"/>
                  </a:lnTo>
                  <a:lnTo>
                    <a:pt x="122" y="477"/>
                  </a:lnTo>
                  <a:lnTo>
                    <a:pt x="170" y="519"/>
                  </a:lnTo>
                  <a:lnTo>
                    <a:pt x="176" y="525"/>
                  </a:lnTo>
                  <a:lnTo>
                    <a:pt x="204" y="549"/>
                  </a:lnTo>
                  <a:lnTo>
                    <a:pt x="220" y="539"/>
                  </a:lnTo>
                  <a:lnTo>
                    <a:pt x="234" y="527"/>
                  </a:lnTo>
                  <a:lnTo>
                    <a:pt x="248" y="511"/>
                  </a:lnTo>
                  <a:lnTo>
                    <a:pt x="262" y="493"/>
                  </a:lnTo>
                  <a:lnTo>
                    <a:pt x="290" y="449"/>
                  </a:lnTo>
                  <a:lnTo>
                    <a:pt x="320" y="399"/>
                  </a:lnTo>
                  <a:lnTo>
                    <a:pt x="330" y="377"/>
                  </a:lnTo>
                  <a:lnTo>
                    <a:pt x="340" y="355"/>
                  </a:lnTo>
                  <a:lnTo>
                    <a:pt x="348" y="331"/>
                  </a:lnTo>
                  <a:lnTo>
                    <a:pt x="354" y="307"/>
                  </a:lnTo>
                  <a:lnTo>
                    <a:pt x="358" y="283"/>
                  </a:lnTo>
                  <a:lnTo>
                    <a:pt x="360" y="259"/>
                  </a:lnTo>
                  <a:lnTo>
                    <a:pt x="360" y="235"/>
                  </a:lnTo>
                  <a:lnTo>
                    <a:pt x="360" y="211"/>
                  </a:lnTo>
                  <a:lnTo>
                    <a:pt x="356" y="187"/>
                  </a:lnTo>
                  <a:lnTo>
                    <a:pt x="352" y="163"/>
                  </a:lnTo>
                  <a:lnTo>
                    <a:pt x="346" y="141"/>
                  </a:lnTo>
                  <a:lnTo>
                    <a:pt x="338" y="119"/>
                  </a:lnTo>
                  <a:lnTo>
                    <a:pt x="328" y="99"/>
                  </a:lnTo>
                  <a:lnTo>
                    <a:pt x="318" y="81"/>
                  </a:lnTo>
                  <a:lnTo>
                    <a:pt x="304" y="64"/>
                  </a:lnTo>
                  <a:lnTo>
                    <a:pt x="290" y="48"/>
                  </a:lnTo>
                  <a:lnTo>
                    <a:pt x="278" y="38"/>
                  </a:lnTo>
                  <a:lnTo>
                    <a:pt x="268" y="28"/>
                  </a:lnTo>
                  <a:lnTo>
                    <a:pt x="256" y="20"/>
                  </a:lnTo>
                  <a:lnTo>
                    <a:pt x="244" y="14"/>
                  </a:lnTo>
                  <a:lnTo>
                    <a:pt x="232" y="8"/>
                  </a:lnTo>
                  <a:lnTo>
                    <a:pt x="218" y="4"/>
                  </a:lnTo>
                  <a:lnTo>
                    <a:pt x="206" y="2"/>
                  </a:lnTo>
                  <a:lnTo>
                    <a:pt x="194" y="0"/>
                  </a:lnTo>
                  <a:lnTo>
                    <a:pt x="168" y="0"/>
                  </a:lnTo>
                  <a:lnTo>
                    <a:pt x="142" y="6"/>
                  </a:lnTo>
                  <a:lnTo>
                    <a:pt x="116" y="16"/>
                  </a:lnTo>
                  <a:lnTo>
                    <a:pt x="92" y="30"/>
                  </a:lnTo>
                  <a:lnTo>
                    <a:pt x="74" y="44"/>
                  </a:lnTo>
                  <a:lnTo>
                    <a:pt x="56" y="62"/>
                  </a:lnTo>
                  <a:lnTo>
                    <a:pt x="38" y="81"/>
                  </a:lnTo>
                  <a:lnTo>
                    <a:pt x="24" y="10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0" name="Freeform 390"/>
            <p:cNvSpPr/>
            <p:nvPr/>
          </p:nvSpPr>
          <p:spPr bwMode="auto">
            <a:xfrm flipH="1">
              <a:off x="147140" y="128514"/>
              <a:ext cx="235921" cy="243991"/>
            </a:xfrm>
            <a:custGeom>
              <a:avLst/>
              <a:gdLst>
                <a:gd name="T0" fmla="*/ 2147483647 w 761"/>
                <a:gd name="T1" fmla="*/ 2147483647 h 784"/>
                <a:gd name="T2" fmla="*/ 2147483647 w 761"/>
                <a:gd name="T3" fmla="*/ 2147483647 h 784"/>
                <a:gd name="T4" fmla="*/ 2147483647 w 761"/>
                <a:gd name="T5" fmla="*/ 2147483647 h 784"/>
                <a:gd name="T6" fmla="*/ 2147483647 w 761"/>
                <a:gd name="T7" fmla="*/ 2147483647 h 784"/>
                <a:gd name="T8" fmla="*/ 2147483647 w 761"/>
                <a:gd name="T9" fmla="*/ 2147483647 h 784"/>
                <a:gd name="T10" fmla="*/ 2147483647 w 761"/>
                <a:gd name="T11" fmla="*/ 2147483647 h 784"/>
                <a:gd name="T12" fmla="*/ 2147483647 w 761"/>
                <a:gd name="T13" fmla="*/ 2147483647 h 784"/>
                <a:gd name="T14" fmla="*/ 2147483647 w 761"/>
                <a:gd name="T15" fmla="*/ 2147483647 h 784"/>
                <a:gd name="T16" fmla="*/ 2147483647 w 761"/>
                <a:gd name="T17" fmla="*/ 2147483647 h 784"/>
                <a:gd name="T18" fmla="*/ 2147483647 w 761"/>
                <a:gd name="T19" fmla="*/ 2147483647 h 784"/>
                <a:gd name="T20" fmla="*/ 2147483647 w 761"/>
                <a:gd name="T21" fmla="*/ 2147483647 h 784"/>
                <a:gd name="T22" fmla="*/ 2147483647 w 761"/>
                <a:gd name="T23" fmla="*/ 2147483647 h 784"/>
                <a:gd name="T24" fmla="*/ 2147483647 w 761"/>
                <a:gd name="T25" fmla="*/ 1868789352 h 784"/>
                <a:gd name="T26" fmla="*/ 2147483647 w 761"/>
                <a:gd name="T27" fmla="*/ 1868789352 h 784"/>
                <a:gd name="T28" fmla="*/ 834225999 w 761"/>
                <a:gd name="T29" fmla="*/ 602816457 h 784"/>
                <a:gd name="T30" fmla="*/ 357525450 w 761"/>
                <a:gd name="T31" fmla="*/ 180825673 h 784"/>
                <a:gd name="T32" fmla="*/ 59587569 w 761"/>
                <a:gd name="T33" fmla="*/ 0 h 784"/>
                <a:gd name="T34" fmla="*/ 0 w 761"/>
                <a:gd name="T35" fmla="*/ 60243059 h 784"/>
                <a:gd name="T36" fmla="*/ 0 w 761"/>
                <a:gd name="T37" fmla="*/ 60243059 h 784"/>
                <a:gd name="T38" fmla="*/ 0 w 761"/>
                <a:gd name="T39" fmla="*/ 60243059 h 784"/>
                <a:gd name="T40" fmla="*/ 0 w 761"/>
                <a:gd name="T41" fmla="*/ 60243059 h 784"/>
                <a:gd name="T42" fmla="*/ 0 w 761"/>
                <a:gd name="T43" fmla="*/ 120582594 h 784"/>
                <a:gd name="T44" fmla="*/ 0 w 761"/>
                <a:gd name="T45" fmla="*/ 120582594 h 784"/>
                <a:gd name="T46" fmla="*/ 119175137 w 761"/>
                <a:gd name="T47" fmla="*/ 361748133 h 784"/>
                <a:gd name="T48" fmla="*/ 417112999 w 761"/>
                <a:gd name="T49" fmla="*/ 723399168 h 784"/>
                <a:gd name="T50" fmla="*/ 1191846778 w 761"/>
                <a:gd name="T51" fmla="*/ 1687963446 h 784"/>
                <a:gd name="T52" fmla="*/ 2147483647 w 761"/>
                <a:gd name="T53" fmla="*/ 2147483647 h 784"/>
                <a:gd name="T54" fmla="*/ 2147483647 w 761"/>
                <a:gd name="T55" fmla="*/ 2147483647 h 784"/>
                <a:gd name="T56" fmla="*/ 2147483647 w 761"/>
                <a:gd name="T57" fmla="*/ 2147483647 h 784"/>
                <a:gd name="T58" fmla="*/ 2147483647 w 761"/>
                <a:gd name="T59" fmla="*/ 2147483647 h 784"/>
                <a:gd name="T60" fmla="*/ 2147483647 w 761"/>
                <a:gd name="T61" fmla="*/ 2147483647 h 784"/>
                <a:gd name="T62" fmla="*/ 2147483647 w 761"/>
                <a:gd name="T63" fmla="*/ 2147483647 h 784"/>
                <a:gd name="T64" fmla="*/ 2147483647 w 761"/>
                <a:gd name="T65" fmla="*/ 2147483647 h 784"/>
                <a:gd name="T66" fmla="*/ 2147483647 w 761"/>
                <a:gd name="T67" fmla="*/ 2147483647 h 784"/>
                <a:gd name="T68" fmla="*/ 2147483647 w 761"/>
                <a:gd name="T69" fmla="*/ 2147483647 h 784"/>
                <a:gd name="T70" fmla="*/ 2147483647 w 761"/>
                <a:gd name="T71" fmla="*/ 2147483647 h 784"/>
                <a:gd name="T72" fmla="*/ 2147483647 w 761"/>
                <a:gd name="T73" fmla="*/ 2147483647 h 784"/>
                <a:gd name="T74" fmla="*/ 2147483647 w 761"/>
                <a:gd name="T75" fmla="*/ 2147483647 h 784"/>
                <a:gd name="T76" fmla="*/ 2147483647 w 761"/>
                <a:gd name="T77" fmla="*/ 2147483647 h 784"/>
                <a:gd name="T78" fmla="*/ 2147483647 w 761"/>
                <a:gd name="T79" fmla="*/ 2147483647 h 784"/>
                <a:gd name="T80" fmla="*/ 2147483647 w 761"/>
                <a:gd name="T81" fmla="*/ 2147483647 h 784"/>
                <a:gd name="T82" fmla="*/ 2147483647 w 761"/>
                <a:gd name="T83" fmla="*/ 2147483647 h 784"/>
                <a:gd name="T84" fmla="*/ 2147483647 w 761"/>
                <a:gd name="T85" fmla="*/ 2147483647 h 784"/>
                <a:gd name="T86" fmla="*/ 2147483647 w 761"/>
                <a:gd name="T87" fmla="*/ 2147483647 h 784"/>
                <a:gd name="T88" fmla="*/ 2147483647 w 761"/>
                <a:gd name="T89" fmla="*/ 2147483647 h 784"/>
                <a:gd name="T90" fmla="*/ 2147483647 w 761"/>
                <a:gd name="T91" fmla="*/ 2147483647 h 784"/>
                <a:gd name="T92" fmla="*/ 2147483647 w 761"/>
                <a:gd name="T93" fmla="*/ 2147483647 h 784"/>
                <a:gd name="T94" fmla="*/ 2147483647 w 761"/>
                <a:gd name="T95" fmla="*/ 2147483647 h 784"/>
                <a:gd name="T96" fmla="*/ 2147483647 w 761"/>
                <a:gd name="T97" fmla="*/ 2147483647 h 784"/>
                <a:gd name="T98" fmla="*/ 2147483647 w 761"/>
                <a:gd name="T99" fmla="*/ 2147483647 h 784"/>
                <a:gd name="T100" fmla="*/ 2147483647 w 761"/>
                <a:gd name="T101" fmla="*/ 2147483647 h 784"/>
                <a:gd name="T102" fmla="*/ 2147483647 w 761"/>
                <a:gd name="T103" fmla="*/ 2147483647 h 7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61"/>
                <a:gd name="T157" fmla="*/ 0 h 784"/>
                <a:gd name="T158" fmla="*/ 761 w 761"/>
                <a:gd name="T159" fmla="*/ 784 h 78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61" h="784">
                  <a:moveTo>
                    <a:pt x="761" y="691"/>
                  </a:moveTo>
                  <a:lnTo>
                    <a:pt x="761" y="691"/>
                  </a:lnTo>
                  <a:lnTo>
                    <a:pt x="745" y="677"/>
                  </a:lnTo>
                  <a:lnTo>
                    <a:pt x="497" y="445"/>
                  </a:lnTo>
                  <a:lnTo>
                    <a:pt x="322" y="283"/>
                  </a:lnTo>
                  <a:lnTo>
                    <a:pt x="158" y="134"/>
                  </a:lnTo>
                  <a:lnTo>
                    <a:pt x="130" y="110"/>
                  </a:lnTo>
                  <a:lnTo>
                    <a:pt x="124" y="104"/>
                  </a:lnTo>
                  <a:lnTo>
                    <a:pt x="76" y="62"/>
                  </a:lnTo>
                  <a:lnTo>
                    <a:pt x="28" y="20"/>
                  </a:lnTo>
                  <a:lnTo>
                    <a:pt x="12" y="6"/>
                  </a:lnTo>
                  <a:lnTo>
                    <a:pt x="2" y="0"/>
                  </a:lnTo>
                  <a:lnTo>
                    <a:pt x="0" y="2"/>
                  </a:lnTo>
                  <a:lnTo>
                    <a:pt x="0" y="4"/>
                  </a:lnTo>
                  <a:lnTo>
                    <a:pt x="4" y="12"/>
                  </a:lnTo>
                  <a:lnTo>
                    <a:pt x="14" y="24"/>
                  </a:lnTo>
                  <a:lnTo>
                    <a:pt x="40" y="56"/>
                  </a:lnTo>
                  <a:lnTo>
                    <a:pt x="112" y="138"/>
                  </a:lnTo>
                  <a:lnTo>
                    <a:pt x="140" y="168"/>
                  </a:lnTo>
                  <a:lnTo>
                    <a:pt x="142" y="172"/>
                  </a:lnTo>
                  <a:lnTo>
                    <a:pt x="294" y="339"/>
                  </a:lnTo>
                  <a:lnTo>
                    <a:pt x="459" y="517"/>
                  </a:lnTo>
                  <a:lnTo>
                    <a:pt x="693" y="769"/>
                  </a:lnTo>
                  <a:lnTo>
                    <a:pt x="707" y="784"/>
                  </a:lnTo>
                  <a:lnTo>
                    <a:pt x="715" y="782"/>
                  </a:lnTo>
                  <a:lnTo>
                    <a:pt x="721" y="779"/>
                  </a:lnTo>
                  <a:lnTo>
                    <a:pt x="727" y="773"/>
                  </a:lnTo>
                  <a:lnTo>
                    <a:pt x="737" y="765"/>
                  </a:lnTo>
                  <a:lnTo>
                    <a:pt x="745" y="751"/>
                  </a:lnTo>
                  <a:lnTo>
                    <a:pt x="753" y="737"/>
                  </a:lnTo>
                  <a:lnTo>
                    <a:pt x="757" y="723"/>
                  </a:lnTo>
                  <a:lnTo>
                    <a:pt x="761" y="711"/>
                  </a:lnTo>
                  <a:lnTo>
                    <a:pt x="761" y="701"/>
                  </a:lnTo>
                  <a:lnTo>
                    <a:pt x="761" y="69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1" name="Freeform 406"/>
            <p:cNvSpPr/>
            <p:nvPr/>
          </p:nvSpPr>
          <p:spPr bwMode="auto">
            <a:xfrm flipH="1">
              <a:off x="31663" y="560620"/>
              <a:ext cx="10555" cy="22971"/>
            </a:xfrm>
            <a:custGeom>
              <a:avLst/>
              <a:gdLst>
                <a:gd name="T0" fmla="*/ 299143855 w 34"/>
                <a:gd name="T1" fmla="*/ 0 h 74"/>
                <a:gd name="T2" fmla="*/ 299143855 w 34"/>
                <a:gd name="T3" fmla="*/ 0 h 74"/>
                <a:gd name="T4" fmla="*/ 119696169 w 34"/>
                <a:gd name="T5" fmla="*/ 1136660797 h 74"/>
                <a:gd name="T6" fmla="*/ 0 w 34"/>
                <a:gd name="T7" fmla="*/ 2147483647 h 74"/>
                <a:gd name="T8" fmla="*/ 1017224320 w 34"/>
                <a:gd name="T9" fmla="*/ 1495600839 h 74"/>
                <a:gd name="T10" fmla="*/ 1017224320 w 34"/>
                <a:gd name="T11" fmla="*/ 1495600839 h 74"/>
                <a:gd name="T12" fmla="*/ 1017224320 w 34"/>
                <a:gd name="T13" fmla="*/ 1375921978 h 74"/>
                <a:gd name="T14" fmla="*/ 897528190 w 34"/>
                <a:gd name="T15" fmla="*/ 1076821367 h 74"/>
                <a:gd name="T16" fmla="*/ 658232167 w 34"/>
                <a:gd name="T17" fmla="*/ 598201999 h 74"/>
                <a:gd name="T18" fmla="*/ 299143855 w 34"/>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74"/>
                <a:gd name="T32" fmla="*/ 34 w 34"/>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74">
                  <a:moveTo>
                    <a:pt x="10" y="0"/>
                  </a:moveTo>
                  <a:lnTo>
                    <a:pt x="10" y="0"/>
                  </a:lnTo>
                  <a:lnTo>
                    <a:pt x="4" y="38"/>
                  </a:lnTo>
                  <a:lnTo>
                    <a:pt x="0" y="74"/>
                  </a:lnTo>
                  <a:lnTo>
                    <a:pt x="34" y="50"/>
                  </a:lnTo>
                  <a:lnTo>
                    <a:pt x="34" y="46"/>
                  </a:lnTo>
                  <a:lnTo>
                    <a:pt x="30" y="36"/>
                  </a:lnTo>
                  <a:lnTo>
                    <a:pt x="22" y="20"/>
                  </a:lnTo>
                  <a:lnTo>
                    <a:pt x="1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2" name="Freeform 408"/>
            <p:cNvSpPr/>
            <p:nvPr/>
          </p:nvSpPr>
          <p:spPr bwMode="auto">
            <a:xfrm flipH="1">
              <a:off x="0" y="512194"/>
              <a:ext cx="621" cy="621"/>
            </a:xfrm>
            <a:custGeom>
              <a:avLst/>
              <a:gdLst>
                <a:gd name="T0" fmla="*/ 0 w 621"/>
                <a:gd name="T1" fmla="*/ 0 h 2"/>
                <a:gd name="T2" fmla="*/ 0 w 621"/>
                <a:gd name="T3" fmla="*/ 0 h 2"/>
                <a:gd name="T4" fmla="*/ 0 w 621"/>
                <a:gd name="T5" fmla="*/ 0 h 2"/>
                <a:gd name="T6" fmla="*/ 0 w 621"/>
                <a:gd name="T7" fmla="*/ 0 h 2"/>
                <a:gd name="T8" fmla="*/ 0 w 621"/>
                <a:gd name="T9" fmla="*/ 59870601 h 2"/>
                <a:gd name="T10" fmla="*/ 0 w 621"/>
                <a:gd name="T11" fmla="*/ 59870601 h 2"/>
                <a:gd name="T12" fmla="*/ 0 w 621"/>
                <a:gd name="T13" fmla="*/ 0 h 2"/>
                <a:gd name="T14" fmla="*/ 0 60000 65536"/>
                <a:gd name="T15" fmla="*/ 0 60000 65536"/>
                <a:gd name="T16" fmla="*/ 0 60000 65536"/>
                <a:gd name="T17" fmla="*/ 0 60000 65536"/>
                <a:gd name="T18" fmla="*/ 0 60000 65536"/>
                <a:gd name="T19" fmla="*/ 0 60000 65536"/>
                <a:gd name="T20" fmla="*/ 0 60000 65536"/>
                <a:gd name="T21" fmla="*/ 0 w 621"/>
                <a:gd name="T22" fmla="*/ 0 h 2"/>
                <a:gd name="T23" fmla="*/ 621 w 621"/>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1" h="2">
                  <a:moveTo>
                    <a:pt x="0" y="0"/>
                  </a:moveTo>
                  <a:lnTo>
                    <a:pt x="0" y="0"/>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9253" name="Freeform 409"/>
            <p:cNvSpPr/>
            <p:nvPr/>
          </p:nvSpPr>
          <p:spPr bwMode="auto">
            <a:xfrm flipH="1">
              <a:off x="0" y="512194"/>
              <a:ext cx="621" cy="621"/>
            </a:xfrm>
            <a:custGeom>
              <a:avLst/>
              <a:gdLst>
                <a:gd name="T0" fmla="*/ 0 w 621"/>
                <a:gd name="T1" fmla="*/ 0 h 2"/>
                <a:gd name="T2" fmla="*/ 0 w 621"/>
                <a:gd name="T3" fmla="*/ 0 h 2"/>
                <a:gd name="T4" fmla="*/ 0 w 621"/>
                <a:gd name="T5" fmla="*/ 0 h 2"/>
                <a:gd name="T6" fmla="*/ 0 w 621"/>
                <a:gd name="T7" fmla="*/ 0 h 2"/>
                <a:gd name="T8" fmla="*/ 0 w 621"/>
                <a:gd name="T9" fmla="*/ 59870601 h 2"/>
                <a:gd name="T10" fmla="*/ 0 w 621"/>
                <a:gd name="T11" fmla="*/ 59870601 h 2"/>
                <a:gd name="T12" fmla="*/ 0 w 621"/>
                <a:gd name="T13" fmla="*/ 0 h 2"/>
                <a:gd name="T14" fmla="*/ 0 60000 65536"/>
                <a:gd name="T15" fmla="*/ 0 60000 65536"/>
                <a:gd name="T16" fmla="*/ 0 60000 65536"/>
                <a:gd name="T17" fmla="*/ 0 60000 65536"/>
                <a:gd name="T18" fmla="*/ 0 60000 65536"/>
                <a:gd name="T19" fmla="*/ 0 60000 65536"/>
                <a:gd name="T20" fmla="*/ 0 60000 65536"/>
                <a:gd name="T21" fmla="*/ 0 w 621"/>
                <a:gd name="T22" fmla="*/ 0 h 2"/>
                <a:gd name="T23" fmla="*/ 621 w 621"/>
                <a:gd name="T24" fmla="*/ 2 h 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1" h="2">
                  <a:moveTo>
                    <a:pt x="0" y="0"/>
                  </a:moveTo>
                  <a:lnTo>
                    <a:pt x="0" y="0"/>
                  </a:lnTo>
                  <a:lnTo>
                    <a:pt x="0" y="2"/>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
        <p:nvSpPr>
          <p:cNvPr id="9234" name="TextBox 13"/>
          <p:cNvSpPr txBox="1">
            <a:spLocks noChangeArrowheads="1"/>
          </p:cNvSpPr>
          <p:nvPr/>
        </p:nvSpPr>
        <p:spPr bwMode="auto">
          <a:xfrm>
            <a:off x="1804035" y="2333625"/>
            <a:ext cx="232981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rPr>
              <a:t>http://localhost:8080/</a:t>
            </a:r>
            <a:endPar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235" name="TextBox 13"/>
          <p:cNvSpPr txBox="1">
            <a:spLocks noChangeArrowheads="1"/>
          </p:cNvSpPr>
          <p:nvPr/>
        </p:nvSpPr>
        <p:spPr bwMode="auto">
          <a:xfrm>
            <a:off x="2133600" y="2654300"/>
            <a:ext cx="20002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用于设置数据库</a:t>
            </a: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配置</a:t>
            </a:r>
            <a:endPar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236" name="TextBox 13"/>
          <p:cNvSpPr txBox="1">
            <a:spLocks noChangeArrowheads="1"/>
          </p:cNvSpPr>
          <p:nvPr/>
        </p:nvSpPr>
        <p:spPr bwMode="auto">
          <a:xfrm>
            <a:off x="7829550" y="2333625"/>
            <a:ext cx="300926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rPr>
              <a:t>http://localhost:8080/data</a:t>
            </a:r>
            <a:endPar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237" name="TextBox 13"/>
          <p:cNvSpPr txBox="1">
            <a:spLocks noChangeArrowheads="1"/>
          </p:cNvSpPr>
          <p:nvPr/>
        </p:nvSpPr>
        <p:spPr bwMode="auto">
          <a:xfrm>
            <a:off x="7829550" y="2654300"/>
            <a:ext cx="2005013"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用于输入</a:t>
            </a:r>
            <a:r>
              <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rPr>
              <a:t>sql</a:t>
            </a: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语句进行查询并且</a:t>
            </a: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展示</a:t>
            </a:r>
            <a:endPar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238" name="TextBox 13"/>
          <p:cNvSpPr txBox="1">
            <a:spLocks noChangeArrowheads="1"/>
          </p:cNvSpPr>
          <p:nvPr/>
        </p:nvSpPr>
        <p:spPr bwMode="auto">
          <a:xfrm>
            <a:off x="1469390" y="4619625"/>
            <a:ext cx="266446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rPr>
              <a:t>http://localhost:8080/tables</a:t>
            </a:r>
            <a:endPar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239" name="TextBox 13"/>
          <p:cNvSpPr txBox="1">
            <a:spLocks noChangeArrowheads="1"/>
          </p:cNvSpPr>
          <p:nvPr/>
        </p:nvSpPr>
        <p:spPr bwMode="auto">
          <a:xfrm>
            <a:off x="1469390" y="4940300"/>
            <a:ext cx="266446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用于展示当前数据库下的表的</a:t>
            </a: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列表</a:t>
            </a:r>
            <a:endPar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240" name="TextBox 13"/>
          <p:cNvSpPr txBox="1">
            <a:spLocks noChangeArrowheads="1"/>
          </p:cNvSpPr>
          <p:nvPr/>
        </p:nvSpPr>
        <p:spPr bwMode="auto">
          <a:xfrm>
            <a:off x="7829550" y="4619625"/>
            <a:ext cx="291846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rPr>
              <a:t>http://localhost:8080/field</a:t>
            </a:r>
            <a:endPar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241" name="TextBox 13"/>
          <p:cNvSpPr txBox="1">
            <a:spLocks noChangeArrowheads="1"/>
          </p:cNvSpPr>
          <p:nvPr/>
        </p:nvSpPr>
        <p:spPr bwMode="auto">
          <a:xfrm>
            <a:off x="7829550" y="4940300"/>
            <a:ext cx="2005013"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查询当前的数据库下面全部表格以及它们各自的字段的</a:t>
            </a: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名字</a:t>
            </a:r>
            <a:endPar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170"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设置数据库</a:t>
            </a:r>
            <a:r>
              <a:rPr lang="zh-CN" altLang="en-US" sz="2400" b="1">
                <a:latin typeface="微软雅黑" panose="020B0503020204020204" pitchFamily="34" charset="-122"/>
                <a:ea typeface="微软雅黑" panose="020B0503020204020204" pitchFamily="34" charset="-122"/>
              </a:rPr>
              <a:t>配置</a:t>
            </a:r>
            <a:endParaRPr lang="zh-CN" altLang="en-US" sz="2400" b="1">
              <a:latin typeface="微软雅黑" panose="020B0503020204020204" pitchFamily="34" charset="-122"/>
              <a:ea typeface="微软雅黑" panose="020B0503020204020204" pitchFamily="34" charset="-122"/>
            </a:endParaRPr>
          </a:p>
        </p:txBody>
      </p:sp>
      <p:sp>
        <p:nvSpPr>
          <p:cNvPr id="7171"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7172" name="图片 3"/>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bwMode="auto">
          <a:xfrm>
            <a:off x="1258888" y="2332539"/>
            <a:ext cx="4522787" cy="285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半闭框 4"/>
          <p:cNvSpPr/>
          <p:nvPr/>
        </p:nvSpPr>
        <p:spPr bwMode="auto">
          <a:xfrm rot="10800000">
            <a:off x="5564188" y="5019675"/>
            <a:ext cx="433387" cy="339725"/>
          </a:xfrm>
          <a:custGeom>
            <a:avLst/>
            <a:gdLst>
              <a:gd name="T0" fmla="*/ 0 w 434745"/>
              <a:gd name="T1" fmla="*/ 0 h 340467"/>
              <a:gd name="T2" fmla="*/ 430683 w 434745"/>
              <a:gd name="T3" fmla="*/ 0 h 340467"/>
              <a:gd name="T4" fmla="*/ 311733 w 434745"/>
              <a:gd name="T5" fmla="*/ 93421 h 340467"/>
              <a:gd name="T6" fmla="*/ 112429 w 434745"/>
              <a:gd name="T7" fmla="*/ 93421 h 340467"/>
              <a:gd name="T8" fmla="*/ 112429 w 434745"/>
              <a:gd name="T9" fmla="*/ 249949 h 340467"/>
              <a:gd name="T10" fmla="*/ 0 w 434745"/>
              <a:gd name="T11" fmla="*/ 338246 h 340467"/>
              <a:gd name="T12" fmla="*/ 0 w 434745"/>
              <a:gd name="T13" fmla="*/ 0 h 340467"/>
              <a:gd name="T14" fmla="*/ 0 60000 65536"/>
              <a:gd name="T15" fmla="*/ 0 60000 65536"/>
              <a:gd name="T16" fmla="*/ 0 60000 65536"/>
              <a:gd name="T17" fmla="*/ 0 60000 65536"/>
              <a:gd name="T18" fmla="*/ 0 60000 65536"/>
              <a:gd name="T19" fmla="*/ 0 60000 65536"/>
              <a:gd name="T20" fmla="*/ 0 60000 65536"/>
              <a:gd name="T21" fmla="*/ 0 w 434745"/>
              <a:gd name="T22" fmla="*/ 0 h 340467"/>
              <a:gd name="T23" fmla="*/ 434745 w 434745"/>
              <a:gd name="T24" fmla="*/ 340467 h 3404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4745" h="340467">
                <a:moveTo>
                  <a:pt x="0" y="0"/>
                </a:moveTo>
                <a:lnTo>
                  <a:pt x="434745" y="0"/>
                </a:lnTo>
                <a:lnTo>
                  <a:pt x="314673" y="94034"/>
                </a:lnTo>
                <a:lnTo>
                  <a:pt x="113488" y="94034"/>
                </a:lnTo>
                <a:lnTo>
                  <a:pt x="113488" y="251590"/>
                </a:lnTo>
                <a:lnTo>
                  <a:pt x="0" y="340467"/>
                </a:lnTo>
                <a:lnTo>
                  <a:pt x="0" y="0"/>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7174" name="半闭框 5"/>
          <p:cNvSpPr/>
          <p:nvPr/>
        </p:nvSpPr>
        <p:spPr bwMode="auto">
          <a:xfrm rot="10800000">
            <a:off x="5626100" y="5068888"/>
            <a:ext cx="563563" cy="442912"/>
          </a:xfrm>
          <a:custGeom>
            <a:avLst/>
            <a:gdLst>
              <a:gd name="T0" fmla="*/ 0 w 564153"/>
              <a:gd name="T1" fmla="*/ 0 h 441812"/>
              <a:gd name="T2" fmla="*/ 562385 w 564153"/>
              <a:gd name="T3" fmla="*/ 0 h 441812"/>
              <a:gd name="T4" fmla="*/ 407060 w 564153"/>
              <a:gd name="T5" fmla="*/ 122938 h 441812"/>
              <a:gd name="T6" fmla="*/ 146807 w 564153"/>
              <a:gd name="T7" fmla="*/ 122938 h 441812"/>
              <a:gd name="T8" fmla="*/ 146807 w 564153"/>
              <a:gd name="T9" fmla="*/ 328924 h 441812"/>
              <a:gd name="T10" fmla="*/ 0 w 564153"/>
              <a:gd name="T11" fmla="*/ 445120 h 441812"/>
              <a:gd name="T12" fmla="*/ 0 w 564153"/>
              <a:gd name="T13" fmla="*/ 0 h 441812"/>
              <a:gd name="T14" fmla="*/ 0 60000 65536"/>
              <a:gd name="T15" fmla="*/ 0 60000 65536"/>
              <a:gd name="T16" fmla="*/ 0 60000 65536"/>
              <a:gd name="T17" fmla="*/ 0 60000 65536"/>
              <a:gd name="T18" fmla="*/ 0 60000 65536"/>
              <a:gd name="T19" fmla="*/ 0 60000 65536"/>
              <a:gd name="T20" fmla="*/ 0 60000 65536"/>
              <a:gd name="T21" fmla="*/ 0 w 564153"/>
              <a:gd name="T22" fmla="*/ 0 h 441812"/>
              <a:gd name="T23" fmla="*/ 564153 w 564153"/>
              <a:gd name="T24" fmla="*/ 441812 h 4418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153" h="441812">
                <a:moveTo>
                  <a:pt x="0" y="0"/>
                </a:moveTo>
                <a:lnTo>
                  <a:pt x="564153" y="0"/>
                </a:lnTo>
                <a:lnTo>
                  <a:pt x="408340" y="122024"/>
                </a:lnTo>
                <a:lnTo>
                  <a:pt x="147269" y="122024"/>
                </a:lnTo>
                <a:lnTo>
                  <a:pt x="147269" y="326479"/>
                </a:lnTo>
                <a:lnTo>
                  <a:pt x="0" y="441812"/>
                </a:lnTo>
                <a:lnTo>
                  <a:pt x="0" y="0"/>
                </a:lnTo>
                <a:close/>
              </a:path>
            </a:pathLst>
          </a:custGeom>
          <a:solidFill>
            <a:srgbClr val="ADBACA"/>
          </a:solidFill>
          <a:ln w="12700">
            <a:solidFill>
              <a:srgbClr val="ADBACA"/>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3" name="图片 1"/>
          <p:cNvPicPr>
            <a:picLocks noChangeAspect="1"/>
          </p:cNvPicPr>
          <p:nvPr>
            <p:custDataLst>
              <p:tags r:id="rId3"/>
            </p:custDataLst>
          </p:nvPr>
        </p:nvPicPr>
        <p:blipFill>
          <a:blip r:embed="rId4"/>
          <a:stretch>
            <a:fillRect/>
          </a:stretch>
        </p:blipFill>
        <p:spPr>
          <a:xfrm>
            <a:off x="5867400" y="884555"/>
            <a:ext cx="6109335" cy="2368550"/>
          </a:xfrm>
          <a:prstGeom prst="rect">
            <a:avLst/>
          </a:prstGeom>
          <a:noFill/>
          <a:ln>
            <a:noFill/>
          </a:ln>
        </p:spPr>
      </p:pic>
      <p:sp>
        <p:nvSpPr>
          <p:cNvPr id="100" name="文本框 99"/>
          <p:cNvSpPr txBox="1"/>
          <p:nvPr/>
        </p:nvSpPr>
        <p:spPr>
          <a:xfrm>
            <a:off x="6382385" y="3709035"/>
            <a:ext cx="5080000" cy="2245360"/>
          </a:xfrm>
          <a:prstGeom prst="rect">
            <a:avLst/>
          </a:prstGeom>
          <a:noFill/>
          <a:ln w="9525">
            <a:noFill/>
          </a:ln>
        </p:spPr>
        <p:txBody>
          <a:bodyPr>
            <a:spAutoFit/>
          </a:bodyPr>
          <a:p>
            <a:pPr marL="0" indent="0"/>
            <a:r>
              <a:rPr lang="zh-CN" sz="2800" b="1">
                <a:latin typeface="Calibri" panose="020F0502020204030204" pitchFamily="34" charset="0"/>
                <a:ea typeface="宋体" panose="02010600030101010101" pitchFamily="2" charset="-122"/>
              </a:rPr>
              <a:t>这里是</a:t>
            </a:r>
            <a:r>
              <a:rPr lang="en-US" sz="2800" b="1">
                <a:latin typeface="Calibri" panose="020F0502020204030204" pitchFamily="34" charset="0"/>
                <a:ea typeface="宋体" panose="02010600030101010101" pitchFamily="2" charset="-122"/>
              </a:rPr>
              <a:t>8080</a:t>
            </a:r>
            <a:r>
              <a:rPr lang="zh-CN" sz="2800" b="1">
                <a:latin typeface="Calibri" panose="020F0502020204030204" pitchFamily="34" charset="0"/>
                <a:ea typeface="宋体" panose="02010600030101010101" pitchFamily="2" charset="-122"/>
              </a:rPr>
              <a:t>端口的</a:t>
            </a:r>
            <a:r>
              <a:rPr lang="en-US" sz="2800" b="1">
                <a:latin typeface="Calibri" panose="020F0502020204030204" pitchFamily="34" charset="0"/>
                <a:ea typeface="宋体" panose="02010600030101010101" pitchFamily="2" charset="-122"/>
              </a:rPr>
              <a:t>"/"</a:t>
            </a:r>
            <a:r>
              <a:rPr lang="zh-CN" sz="2800" b="1">
                <a:latin typeface="Calibri" panose="020F0502020204030204" pitchFamily="34" charset="0"/>
                <a:ea typeface="宋体" panose="02010600030101010101" pitchFamily="2" charset="-122"/>
              </a:rPr>
              <a:t>下的路由界面（需要开启前端的项目）这里可以输入数据库的配置。这里的配置信息将储存在</a:t>
            </a:r>
            <a:r>
              <a:rPr lang="en-US" sz="2800" b="1">
                <a:latin typeface="Calibri" panose="020F0502020204030204" pitchFamily="34" charset="0"/>
                <a:ea typeface="宋体" panose="02010600030101010101" pitchFamily="2" charset="-122"/>
              </a:rPr>
              <a:t>yaml</a:t>
            </a:r>
            <a:r>
              <a:rPr lang="zh-CN" sz="2800" b="1">
                <a:latin typeface="Calibri" panose="020F0502020204030204" pitchFamily="34" charset="0"/>
                <a:ea typeface="宋体" panose="02010600030101010101" pitchFamily="2" charset="-122"/>
              </a:rPr>
              <a:t>文件中。</a:t>
            </a:r>
            <a:endParaRPr lang="zh-CN" altLang="en-US" sz="2800" b="1">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2290"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执行</a:t>
            </a:r>
            <a:r>
              <a:rPr lang="en-US" altLang="zh-CN" sz="2400" b="1">
                <a:latin typeface="微软雅黑" panose="020B0503020204020204" pitchFamily="34" charset="-122"/>
                <a:ea typeface="微软雅黑" panose="020B0503020204020204" pitchFamily="34" charset="-122"/>
              </a:rPr>
              <a:t>sql</a:t>
            </a:r>
            <a:r>
              <a:rPr lang="zh-CN" altLang="en-US" sz="2400" b="1">
                <a:latin typeface="微软雅黑" panose="020B0503020204020204" pitchFamily="34" charset="-122"/>
                <a:ea typeface="微软雅黑" panose="020B0503020204020204" pitchFamily="34" charset="-122"/>
              </a:rPr>
              <a:t>语句</a:t>
            </a:r>
            <a:endParaRPr lang="zh-CN" altLang="en-US" sz="2400" b="1">
              <a:latin typeface="微软雅黑" panose="020B0503020204020204" pitchFamily="34" charset="-122"/>
              <a:ea typeface="微软雅黑" panose="020B0503020204020204" pitchFamily="34" charset="-122"/>
            </a:endParaRPr>
          </a:p>
        </p:txBody>
      </p:sp>
      <p:sp>
        <p:nvSpPr>
          <p:cNvPr id="12291"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2302"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66100" y="1997075"/>
            <a:ext cx="40259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图片 1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05059" y="2429623"/>
            <a:ext cx="3486941" cy="23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
          <p:cNvPicPr>
            <a:picLocks noChangeAspect="1"/>
          </p:cNvPicPr>
          <p:nvPr/>
        </p:nvPicPr>
        <p:blipFill>
          <a:blip r:embed="rId3"/>
          <a:stretch>
            <a:fillRect/>
          </a:stretch>
        </p:blipFill>
        <p:spPr>
          <a:xfrm>
            <a:off x="144463" y="3651568"/>
            <a:ext cx="5264785" cy="2844165"/>
          </a:xfrm>
          <a:prstGeom prst="rect">
            <a:avLst/>
          </a:prstGeom>
          <a:noFill/>
          <a:ln>
            <a:noFill/>
          </a:ln>
        </p:spPr>
      </p:pic>
      <p:pic>
        <p:nvPicPr>
          <p:cNvPr id="2" name="图片 1"/>
          <p:cNvPicPr>
            <a:picLocks noChangeAspect="1"/>
          </p:cNvPicPr>
          <p:nvPr/>
        </p:nvPicPr>
        <p:blipFill>
          <a:blip r:embed="rId4"/>
          <a:stretch>
            <a:fillRect/>
          </a:stretch>
        </p:blipFill>
        <p:spPr>
          <a:xfrm>
            <a:off x="174625" y="789305"/>
            <a:ext cx="6569075" cy="2670810"/>
          </a:xfrm>
          <a:prstGeom prst="rect">
            <a:avLst/>
          </a:prstGeom>
        </p:spPr>
      </p:pic>
      <p:sp>
        <p:nvSpPr>
          <p:cNvPr id="100" name="文本框 99"/>
          <p:cNvSpPr txBox="1"/>
          <p:nvPr/>
        </p:nvSpPr>
        <p:spPr>
          <a:xfrm>
            <a:off x="5504815" y="4064635"/>
            <a:ext cx="2837180" cy="1476375"/>
          </a:xfrm>
          <a:prstGeom prst="rect">
            <a:avLst/>
          </a:prstGeom>
          <a:noFill/>
          <a:ln w="9525">
            <a:noFill/>
          </a:ln>
        </p:spPr>
        <p:txBody>
          <a:bodyPr wrap="square">
            <a:spAutoFit/>
          </a:bodyPr>
          <a:p>
            <a:pPr marL="0" indent="0"/>
            <a:r>
              <a:rPr lang="zh-CN" sz="1800" b="0">
                <a:latin typeface="Calibri" panose="020F0502020204030204" pitchFamily="34" charset="0"/>
                <a:ea typeface="宋体" panose="02010600030101010101" pitchFamily="2" charset="-122"/>
              </a:rPr>
              <a:t>在上方的输入框中输入语句，点击</a:t>
            </a:r>
            <a:r>
              <a:rPr lang="en-US" sz="1800" b="0">
                <a:latin typeface="Calibri" panose="020F0502020204030204" pitchFamily="34" charset="0"/>
                <a:ea typeface="宋体" panose="02010600030101010101" pitchFamily="2" charset="-122"/>
              </a:rPr>
              <a:t>query</a:t>
            </a:r>
            <a:r>
              <a:rPr lang="zh-CN" sz="1800" b="0">
                <a:latin typeface="Calibri" panose="020F0502020204030204" pitchFamily="34" charset="0"/>
                <a:ea typeface="宋体" panose="02010600030101010101" pitchFamily="2" charset="-122"/>
              </a:rPr>
              <a:t>按钮，就将发送一条</a:t>
            </a:r>
            <a:r>
              <a:rPr lang="en-US" sz="1800" b="0">
                <a:latin typeface="Calibri" panose="020F0502020204030204" pitchFamily="34" charset="0"/>
                <a:ea typeface="宋体" panose="02010600030101010101" pitchFamily="2" charset="-122"/>
              </a:rPr>
              <a:t>ajax</a:t>
            </a:r>
            <a:r>
              <a:rPr lang="zh-CN" sz="1800" b="0">
                <a:latin typeface="Calibri" panose="020F0502020204030204" pitchFamily="34" charset="0"/>
                <a:ea typeface="宋体" panose="02010600030101010101" pitchFamily="2" charset="-122"/>
              </a:rPr>
              <a:t>到后端。拿到后端渲染的</a:t>
            </a:r>
            <a:r>
              <a:rPr lang="en-US" sz="1800" b="0">
                <a:latin typeface="Calibri" panose="020F0502020204030204" pitchFamily="34" charset="0"/>
                <a:ea typeface="宋体" panose="02010600030101010101" pitchFamily="2" charset="-122"/>
              </a:rPr>
              <a:t>json</a:t>
            </a:r>
            <a:r>
              <a:rPr lang="zh-CN" sz="1800" b="0">
                <a:latin typeface="Calibri" panose="020F0502020204030204" pitchFamily="34" charset="0"/>
                <a:ea typeface="宋体" panose="02010600030101010101" pitchFamily="2" charset="-122"/>
              </a:rPr>
              <a:t>后如</a:t>
            </a:r>
            <a:r>
              <a:rPr lang="zh-CN" sz="1800" b="0">
                <a:latin typeface="Calibri" panose="020F0502020204030204" pitchFamily="34" charset="0"/>
                <a:ea typeface="宋体" panose="02010600030101010101" pitchFamily="2" charset="-122"/>
              </a:rPr>
              <a:t>左所示。</a:t>
            </a:r>
            <a:endParaRPr lang="zh-CN" altLang="en-US" sz="1800" b="0">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3554"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字段</a:t>
            </a:r>
            <a:r>
              <a:rPr lang="zh-CN" altLang="en-US" sz="2400" b="1">
                <a:latin typeface="微软雅黑" panose="020B0503020204020204" pitchFamily="34" charset="-122"/>
                <a:ea typeface="微软雅黑" panose="020B0503020204020204" pitchFamily="34" charset="-122"/>
              </a:rPr>
              <a:t>展示</a:t>
            </a:r>
            <a:endParaRPr lang="zh-CN" altLang="en-US" sz="2400" b="1">
              <a:latin typeface="微软雅黑" panose="020B0503020204020204" pitchFamily="34" charset="-122"/>
              <a:ea typeface="微软雅黑" panose="020B0503020204020204" pitchFamily="34" charset="-122"/>
            </a:endParaRPr>
          </a:p>
        </p:txBody>
      </p:sp>
      <p:sp>
        <p:nvSpPr>
          <p:cNvPr id="23555"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25604" name="Picture 54"/>
          <p:cNvPicPr>
            <a:picLocks noChangeAspect="1" noChangeArrowheads="1"/>
          </p:cNvPicPr>
          <p:nvPr/>
        </p:nvPicPr>
        <p:blipFill>
          <a:blip r:embed="rId1"/>
          <a:srcRect/>
          <a:stretch>
            <a:fillRect/>
          </a:stretch>
        </p:blipFill>
        <p:spPr bwMode="auto">
          <a:xfrm>
            <a:off x="6913563" y="1243013"/>
            <a:ext cx="6253162" cy="6692900"/>
          </a:xfrm>
          <a:prstGeom prst="rect">
            <a:avLst/>
          </a:prstGeom>
          <a:noFill/>
          <a:ln w="9525">
            <a:noFill/>
            <a:miter lim="800000"/>
            <a:headEnd/>
            <a:tailEnd/>
          </a:ln>
          <a:effectLst>
            <a:outerShdw dist="228601" dir="4679996" sx="99001" sy="99001" algn="t" rotWithShape="0">
              <a:srgbClr val="000000">
                <a:alpha val="9998"/>
              </a:srgbClr>
            </a:outerShdw>
          </a:effectLst>
        </p:spPr>
      </p:pic>
      <p:pic>
        <p:nvPicPr>
          <p:cNvPr id="23557" name="图片占位符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1931988"/>
            <a:ext cx="262255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直角三角形 3"/>
          <p:cNvSpPr/>
          <p:nvPr/>
        </p:nvSpPr>
        <p:spPr bwMode="auto">
          <a:xfrm rot="-245120">
            <a:off x="7742238" y="1935163"/>
            <a:ext cx="2505075" cy="2522537"/>
          </a:xfrm>
          <a:custGeom>
            <a:avLst/>
            <a:gdLst>
              <a:gd name="T0" fmla="*/ 0 w 2505824"/>
              <a:gd name="T1" fmla="*/ 168213 h 2522400"/>
              <a:gd name="T2" fmla="*/ 2503575 w 2505824"/>
              <a:gd name="T3" fmla="*/ 2522809 h 2522400"/>
              <a:gd name="T4" fmla="*/ 1333938 w 2505824"/>
              <a:gd name="T5" fmla="*/ 0 h 2522400"/>
              <a:gd name="T6" fmla="*/ 0 w 2505824"/>
              <a:gd name="T7" fmla="*/ 168213 h 2522400"/>
              <a:gd name="T8" fmla="*/ 0 60000 65536"/>
              <a:gd name="T9" fmla="*/ 0 60000 65536"/>
              <a:gd name="T10" fmla="*/ 0 60000 65536"/>
              <a:gd name="T11" fmla="*/ 0 60000 65536"/>
              <a:gd name="T12" fmla="*/ 0 w 2505824"/>
              <a:gd name="T13" fmla="*/ 0 h 2522400"/>
              <a:gd name="T14" fmla="*/ 2505824 w 2505824"/>
              <a:gd name="T15" fmla="*/ 2522400 h 2522400"/>
            </a:gdLst>
            <a:ahLst/>
            <a:cxnLst>
              <a:cxn ang="T8">
                <a:pos x="T0" y="T1"/>
              </a:cxn>
              <a:cxn ang="T9">
                <a:pos x="T2" y="T3"/>
              </a:cxn>
              <a:cxn ang="T10">
                <a:pos x="T4" y="T5"/>
              </a:cxn>
              <a:cxn ang="T11">
                <a:pos x="T6" y="T7"/>
              </a:cxn>
            </a:cxnLst>
            <a:rect l="T12" t="T13" r="T14" b="T15"/>
            <a:pathLst>
              <a:path w="2505824" h="2522400">
                <a:moveTo>
                  <a:pt x="0" y="168186"/>
                </a:moveTo>
                <a:lnTo>
                  <a:pt x="2505824" y="2522400"/>
                </a:lnTo>
                <a:lnTo>
                  <a:pt x="1335135" y="0"/>
                </a:lnTo>
                <a:lnTo>
                  <a:pt x="0" y="168186"/>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59" name="直角三角形 3"/>
          <p:cNvSpPr/>
          <p:nvPr/>
        </p:nvSpPr>
        <p:spPr bwMode="auto">
          <a:xfrm>
            <a:off x="7673975" y="2200275"/>
            <a:ext cx="2640013" cy="2498725"/>
          </a:xfrm>
          <a:custGeom>
            <a:avLst/>
            <a:gdLst>
              <a:gd name="T0" fmla="*/ 1347897 w 2639568"/>
              <a:gd name="T1" fmla="*/ 2499137 h 2498519"/>
              <a:gd name="T2" fmla="*/ 0 w 2639568"/>
              <a:gd name="T3" fmla="*/ 0 h 2498519"/>
              <a:gd name="T4" fmla="*/ 2640901 w 2639568"/>
              <a:gd name="T5" fmla="*/ 2145484 h 2498519"/>
              <a:gd name="T6" fmla="*/ 1347897 w 2639568"/>
              <a:gd name="T7" fmla="*/ 2499137 h 2498519"/>
              <a:gd name="T8" fmla="*/ 0 60000 65536"/>
              <a:gd name="T9" fmla="*/ 0 60000 65536"/>
              <a:gd name="T10" fmla="*/ 0 60000 65536"/>
              <a:gd name="T11" fmla="*/ 0 60000 65536"/>
              <a:gd name="T12" fmla="*/ 0 w 2639568"/>
              <a:gd name="T13" fmla="*/ 0 h 2498519"/>
              <a:gd name="T14" fmla="*/ 2639568 w 2639568"/>
              <a:gd name="T15" fmla="*/ 2498519 h 2498519"/>
            </a:gdLst>
            <a:ahLst/>
            <a:cxnLst>
              <a:cxn ang="T8">
                <a:pos x="T0" y="T1"/>
              </a:cxn>
              <a:cxn ang="T9">
                <a:pos x="T2" y="T3"/>
              </a:cxn>
              <a:cxn ang="T10">
                <a:pos x="T4" y="T5"/>
              </a:cxn>
              <a:cxn ang="T11">
                <a:pos x="T6" y="T7"/>
              </a:cxn>
            </a:cxnLst>
            <a:rect l="T12" t="T13" r="T14" b="T15"/>
            <a:pathLst>
              <a:path w="2639568" h="2498519">
                <a:moveTo>
                  <a:pt x="1347216" y="2498519"/>
                </a:moveTo>
                <a:lnTo>
                  <a:pt x="0" y="0"/>
                </a:lnTo>
                <a:lnTo>
                  <a:pt x="2639568" y="2144951"/>
                </a:lnTo>
                <a:lnTo>
                  <a:pt x="1347216" y="2498519"/>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60" name="Freeform 251"/>
          <p:cNvSpPr>
            <a:spLocks noEditPoints="1"/>
          </p:cNvSpPr>
          <p:nvPr/>
        </p:nvSpPr>
        <p:spPr bwMode="auto">
          <a:xfrm>
            <a:off x="8724900" y="3038475"/>
            <a:ext cx="531813" cy="496888"/>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7" name="图片 3"/>
          <p:cNvPicPr>
            <a:picLocks noChangeAspect="1"/>
          </p:cNvPicPr>
          <p:nvPr/>
        </p:nvPicPr>
        <p:blipFill>
          <a:blip r:embed="rId3"/>
          <a:stretch>
            <a:fillRect/>
          </a:stretch>
        </p:blipFill>
        <p:spPr>
          <a:xfrm>
            <a:off x="334645" y="969328"/>
            <a:ext cx="5271770" cy="5546725"/>
          </a:xfrm>
          <a:prstGeom prst="rect">
            <a:avLst/>
          </a:prstGeom>
          <a:noFill/>
          <a:ln>
            <a:noFill/>
          </a:ln>
        </p:spPr>
      </p:pic>
      <p:sp>
        <p:nvSpPr>
          <p:cNvPr id="100" name="文本框 99"/>
          <p:cNvSpPr txBox="1"/>
          <p:nvPr/>
        </p:nvSpPr>
        <p:spPr>
          <a:xfrm>
            <a:off x="2682875" y="267335"/>
            <a:ext cx="5080000" cy="645160"/>
          </a:xfrm>
          <a:prstGeom prst="rect">
            <a:avLst/>
          </a:prstGeom>
          <a:noFill/>
          <a:ln w="9525">
            <a:noFill/>
          </a:ln>
        </p:spPr>
        <p:txBody>
          <a:bodyPr>
            <a:spAutoFit/>
          </a:bodyPr>
          <a:p>
            <a:pPr marL="0" indent="0"/>
            <a:r>
              <a:rPr lang="zh-CN" sz="1800" b="0">
                <a:latin typeface="Calibri" panose="020F0502020204030204" pitchFamily="34" charset="0"/>
                <a:ea typeface="宋体" panose="02010600030101010101" pitchFamily="2" charset="-122"/>
              </a:rPr>
              <a:t>点击上方的查询字段的按钮，可以获取当前的数据库下全部的表和它们各自的字段的名字。</a:t>
            </a:r>
            <a:endParaRPr lang="zh-CN" altLang="en-US" sz="1800" b="0">
              <a:latin typeface="Calibri" panose="020F050202020403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3554"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字段</a:t>
            </a:r>
            <a:r>
              <a:rPr lang="zh-CN" altLang="en-US" sz="2400" b="1">
                <a:latin typeface="微软雅黑" panose="020B0503020204020204" pitchFamily="34" charset="-122"/>
                <a:ea typeface="微软雅黑" panose="020B0503020204020204" pitchFamily="34" charset="-122"/>
              </a:rPr>
              <a:t>展示</a:t>
            </a:r>
            <a:endParaRPr lang="zh-CN" altLang="en-US" sz="2400" b="1">
              <a:latin typeface="微软雅黑" panose="020B0503020204020204" pitchFamily="34" charset="-122"/>
              <a:ea typeface="微软雅黑" panose="020B0503020204020204" pitchFamily="34" charset="-122"/>
            </a:endParaRPr>
          </a:p>
        </p:txBody>
      </p:sp>
      <p:sp>
        <p:nvSpPr>
          <p:cNvPr id="23555"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25604" name="Picture 54"/>
          <p:cNvPicPr>
            <a:picLocks noChangeAspect="1" noChangeArrowheads="1"/>
          </p:cNvPicPr>
          <p:nvPr/>
        </p:nvPicPr>
        <p:blipFill>
          <a:blip r:embed="rId1"/>
          <a:srcRect/>
          <a:stretch>
            <a:fillRect/>
          </a:stretch>
        </p:blipFill>
        <p:spPr bwMode="auto">
          <a:xfrm>
            <a:off x="6913563" y="1243013"/>
            <a:ext cx="6253162" cy="6692900"/>
          </a:xfrm>
          <a:prstGeom prst="rect">
            <a:avLst/>
          </a:prstGeom>
          <a:noFill/>
          <a:ln w="9525">
            <a:noFill/>
            <a:miter lim="800000"/>
            <a:headEnd/>
            <a:tailEnd/>
          </a:ln>
          <a:effectLst>
            <a:outerShdw dist="228601" dir="4679996" sx="99001" sy="99001" algn="t" rotWithShape="0">
              <a:srgbClr val="000000">
                <a:alpha val="9998"/>
              </a:srgbClr>
            </a:outerShdw>
          </a:effectLst>
        </p:spPr>
      </p:pic>
      <p:pic>
        <p:nvPicPr>
          <p:cNvPr id="23557" name="图片占位符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1931988"/>
            <a:ext cx="262255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直角三角形 3"/>
          <p:cNvSpPr/>
          <p:nvPr/>
        </p:nvSpPr>
        <p:spPr bwMode="auto">
          <a:xfrm rot="-245120">
            <a:off x="7742238" y="1935163"/>
            <a:ext cx="2505075" cy="2522537"/>
          </a:xfrm>
          <a:custGeom>
            <a:avLst/>
            <a:gdLst>
              <a:gd name="T0" fmla="*/ 0 w 2505824"/>
              <a:gd name="T1" fmla="*/ 168213 h 2522400"/>
              <a:gd name="T2" fmla="*/ 2503575 w 2505824"/>
              <a:gd name="T3" fmla="*/ 2522809 h 2522400"/>
              <a:gd name="T4" fmla="*/ 1333938 w 2505824"/>
              <a:gd name="T5" fmla="*/ 0 h 2522400"/>
              <a:gd name="T6" fmla="*/ 0 w 2505824"/>
              <a:gd name="T7" fmla="*/ 168213 h 2522400"/>
              <a:gd name="T8" fmla="*/ 0 60000 65536"/>
              <a:gd name="T9" fmla="*/ 0 60000 65536"/>
              <a:gd name="T10" fmla="*/ 0 60000 65536"/>
              <a:gd name="T11" fmla="*/ 0 60000 65536"/>
              <a:gd name="T12" fmla="*/ 0 w 2505824"/>
              <a:gd name="T13" fmla="*/ 0 h 2522400"/>
              <a:gd name="T14" fmla="*/ 2505824 w 2505824"/>
              <a:gd name="T15" fmla="*/ 2522400 h 2522400"/>
            </a:gdLst>
            <a:ahLst/>
            <a:cxnLst>
              <a:cxn ang="T8">
                <a:pos x="T0" y="T1"/>
              </a:cxn>
              <a:cxn ang="T9">
                <a:pos x="T2" y="T3"/>
              </a:cxn>
              <a:cxn ang="T10">
                <a:pos x="T4" y="T5"/>
              </a:cxn>
              <a:cxn ang="T11">
                <a:pos x="T6" y="T7"/>
              </a:cxn>
            </a:cxnLst>
            <a:rect l="T12" t="T13" r="T14" b="T15"/>
            <a:pathLst>
              <a:path w="2505824" h="2522400">
                <a:moveTo>
                  <a:pt x="0" y="168186"/>
                </a:moveTo>
                <a:lnTo>
                  <a:pt x="2505824" y="2522400"/>
                </a:lnTo>
                <a:lnTo>
                  <a:pt x="1335135" y="0"/>
                </a:lnTo>
                <a:lnTo>
                  <a:pt x="0" y="168186"/>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59" name="直角三角形 3"/>
          <p:cNvSpPr/>
          <p:nvPr/>
        </p:nvSpPr>
        <p:spPr bwMode="auto">
          <a:xfrm>
            <a:off x="7673975" y="2200275"/>
            <a:ext cx="2640013" cy="2498725"/>
          </a:xfrm>
          <a:custGeom>
            <a:avLst/>
            <a:gdLst>
              <a:gd name="T0" fmla="*/ 1347897 w 2639568"/>
              <a:gd name="T1" fmla="*/ 2499137 h 2498519"/>
              <a:gd name="T2" fmla="*/ 0 w 2639568"/>
              <a:gd name="T3" fmla="*/ 0 h 2498519"/>
              <a:gd name="T4" fmla="*/ 2640901 w 2639568"/>
              <a:gd name="T5" fmla="*/ 2145484 h 2498519"/>
              <a:gd name="T6" fmla="*/ 1347897 w 2639568"/>
              <a:gd name="T7" fmla="*/ 2499137 h 2498519"/>
              <a:gd name="T8" fmla="*/ 0 60000 65536"/>
              <a:gd name="T9" fmla="*/ 0 60000 65536"/>
              <a:gd name="T10" fmla="*/ 0 60000 65536"/>
              <a:gd name="T11" fmla="*/ 0 60000 65536"/>
              <a:gd name="T12" fmla="*/ 0 w 2639568"/>
              <a:gd name="T13" fmla="*/ 0 h 2498519"/>
              <a:gd name="T14" fmla="*/ 2639568 w 2639568"/>
              <a:gd name="T15" fmla="*/ 2498519 h 2498519"/>
            </a:gdLst>
            <a:ahLst/>
            <a:cxnLst>
              <a:cxn ang="T8">
                <a:pos x="T0" y="T1"/>
              </a:cxn>
              <a:cxn ang="T9">
                <a:pos x="T2" y="T3"/>
              </a:cxn>
              <a:cxn ang="T10">
                <a:pos x="T4" y="T5"/>
              </a:cxn>
              <a:cxn ang="T11">
                <a:pos x="T6" y="T7"/>
              </a:cxn>
            </a:cxnLst>
            <a:rect l="T12" t="T13" r="T14" b="T15"/>
            <a:pathLst>
              <a:path w="2639568" h="2498519">
                <a:moveTo>
                  <a:pt x="1347216" y="2498519"/>
                </a:moveTo>
                <a:lnTo>
                  <a:pt x="0" y="0"/>
                </a:lnTo>
                <a:lnTo>
                  <a:pt x="2639568" y="2144951"/>
                </a:lnTo>
                <a:lnTo>
                  <a:pt x="1347216" y="2498519"/>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60" name="Freeform 251"/>
          <p:cNvSpPr>
            <a:spLocks noEditPoints="1"/>
          </p:cNvSpPr>
          <p:nvPr/>
        </p:nvSpPr>
        <p:spPr bwMode="auto">
          <a:xfrm>
            <a:off x="8724900" y="3038475"/>
            <a:ext cx="531813" cy="496888"/>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9" name="图片 5"/>
          <p:cNvPicPr>
            <a:picLocks noChangeAspect="1"/>
          </p:cNvPicPr>
          <p:nvPr/>
        </p:nvPicPr>
        <p:blipFill>
          <a:blip r:embed="rId3"/>
          <a:stretch>
            <a:fillRect/>
          </a:stretch>
        </p:blipFill>
        <p:spPr>
          <a:xfrm>
            <a:off x="1967865" y="189230"/>
            <a:ext cx="5271770" cy="66192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20482"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484"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a:solidFill>
                  <a:srgbClr val="1C4885"/>
                </a:solidFill>
                <a:latin typeface="微软雅黑" panose="020B0503020204020204" pitchFamily="34" charset="-122"/>
                <a:ea typeface="微软雅黑" panose="020B0503020204020204" pitchFamily="34" charset="-122"/>
              </a:rPr>
              <a:t>5</a:t>
            </a:r>
            <a:endParaRPr lang="zh-CN" altLang="en-US" sz="34400" b="1">
              <a:solidFill>
                <a:srgbClr val="1C4885"/>
              </a:solidFill>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2762250" y="3632200"/>
            <a:ext cx="619315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a:solidFill>
                  <a:srgbClr val="1C4885"/>
                </a:solidFill>
                <a:latin typeface="微软雅黑" panose="020B0503020204020204" pitchFamily="34" charset="-122"/>
                <a:ea typeface="微软雅黑" panose="020B0503020204020204" pitchFamily="34" charset="-122"/>
              </a:rPr>
              <a:t>系统技术</a:t>
            </a:r>
            <a:r>
              <a:rPr lang="zh-CN" altLang="en-US" sz="7200" b="1">
                <a:solidFill>
                  <a:srgbClr val="1C4885"/>
                </a:solidFill>
                <a:latin typeface="微软雅黑" panose="020B0503020204020204" pitchFamily="34" charset="-122"/>
                <a:ea typeface="微软雅黑" panose="020B0503020204020204" pitchFamily="34" charset="-122"/>
              </a:rPr>
              <a:t>说明</a:t>
            </a:r>
            <a:endParaRPr lang="zh-CN" altLang="en-US" sz="7200" b="1">
              <a:solidFill>
                <a:srgbClr val="1C4885"/>
              </a:solidFill>
              <a:latin typeface="微软雅黑" panose="020B0503020204020204" pitchFamily="34" charset="-122"/>
              <a:ea typeface="微软雅黑" panose="020B0503020204020204" pitchFamily="34" charset="-122"/>
            </a:endParaRPr>
          </a:p>
        </p:txBody>
      </p:sp>
      <p:grpSp>
        <p:nvGrpSpPr>
          <p:cNvPr id="20486" name="组合 13"/>
          <p:cNvGrpSpPr>
            <a:grpSpLocks noChangeAspect="1"/>
          </p:cNvGrpSpPr>
          <p:nvPr/>
        </p:nvGrpSpPr>
        <p:grpSpPr bwMode="auto">
          <a:xfrm>
            <a:off x="6804025" y="3178175"/>
            <a:ext cx="5578475" cy="3481388"/>
            <a:chOff x="0" y="0"/>
            <a:chExt cx="5324473" cy="3322983"/>
          </a:xfrm>
        </p:grpSpPr>
        <p:pic>
          <p:nvPicPr>
            <p:cNvPr id="20489" name="图片 14"/>
            <p:cNvPicPr>
              <a:picLocks noChangeAspect="1" noChangeArrowheads="1"/>
            </p:cNvPicPr>
            <p:nvPr/>
          </p:nvPicPr>
          <p:blipFill>
            <a:blip r:embed="rId2">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图片 15"/>
            <p:cNvPicPr>
              <a:picLocks noChangeAspect="1" noChangeArrowheads="1"/>
            </p:cNvPicPr>
            <p:nvPr/>
          </p:nvPicPr>
          <p:blipFill>
            <a:blip r:embed="rId2">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7" name="矩形 16"/>
          <p:cNvSpPr>
            <a:spLocks noChangeArrowheads="1"/>
          </p:cNvSpPr>
          <p:nvPr/>
        </p:nvSpPr>
        <p:spPr bwMode="auto">
          <a:xfrm>
            <a:off x="2886075" y="5011738"/>
            <a:ext cx="4978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endParaRPr lang="en-US" altLang="zh-CN" sz="14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8" name="文本框 19"/>
          <p:cNvSpPr/>
          <p:nvPr/>
        </p:nvSpPr>
        <p:spPr bwMode="auto">
          <a:xfrm>
            <a:off x="465138" y="4889500"/>
            <a:ext cx="2039937" cy="985838"/>
          </a:xfrm>
          <a:custGeom>
            <a:avLst/>
            <a:gdLst>
              <a:gd name="T0" fmla="*/ 1343223 w 2039375"/>
              <a:gd name="T1" fmla="*/ 0 h 987152"/>
              <a:gd name="T2" fmla="*/ 2041061 w 2039375"/>
              <a:gd name="T3" fmla="*/ 0 h 987152"/>
              <a:gd name="T4" fmla="*/ 2031629 w 2039375"/>
              <a:gd name="T5" fmla="*/ 106740 h 987152"/>
              <a:gd name="T6" fmla="*/ 1708147 w 2039375"/>
              <a:gd name="T7" fmla="*/ 680226 h 987152"/>
              <a:gd name="T8" fmla="*/ 790513 w 2039375"/>
              <a:gd name="T9" fmla="*/ 983215 h 987152"/>
              <a:gd name="T10" fmla="*/ 0 w 2039375"/>
              <a:gd name="T11" fmla="*/ 840757 h 987152"/>
              <a:gd name="T12" fmla="*/ 0 w 2039375"/>
              <a:gd name="T13" fmla="*/ 245410 h 987152"/>
              <a:gd name="T14" fmla="*/ 717871 w 2039375"/>
              <a:gd name="T15" fmla="*/ 455909 h 987152"/>
              <a:gd name="T16" fmla="*/ 1179359 w 2039375"/>
              <a:gd name="T17" fmla="*/ 313450 h 987152"/>
              <a:gd name="T18" fmla="*/ 1339597 w 2039375"/>
              <a:gd name="T19" fmla="*/ 39963 h 987152"/>
              <a:gd name="T20" fmla="*/ 1343223 w 2039375"/>
              <a:gd name="T21" fmla="*/ 0 h 987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39375"/>
              <a:gd name="T34" fmla="*/ 0 h 987152"/>
              <a:gd name="T35" fmla="*/ 2039375 w 2039375"/>
              <a:gd name="T36" fmla="*/ 987152 h 9871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39375" h="987152">
                <a:moveTo>
                  <a:pt x="1342113" y="0"/>
                </a:moveTo>
                <a:lnTo>
                  <a:pt x="2039375" y="0"/>
                </a:lnTo>
                <a:lnTo>
                  <a:pt x="2029950" y="107167"/>
                </a:lnTo>
                <a:cubicBezTo>
                  <a:pt x="1986855" y="338921"/>
                  <a:pt x="1879117" y="530849"/>
                  <a:pt x="1706735" y="682950"/>
                </a:cubicBezTo>
                <a:cubicBezTo>
                  <a:pt x="1476894" y="885752"/>
                  <a:pt x="1171268" y="987152"/>
                  <a:pt x="789859" y="987152"/>
                </a:cubicBezTo>
                <a:cubicBezTo>
                  <a:pt x="471069" y="987152"/>
                  <a:pt x="207783" y="939476"/>
                  <a:pt x="0" y="844124"/>
                </a:cubicBezTo>
                <a:lnTo>
                  <a:pt x="0" y="246393"/>
                </a:lnTo>
                <a:cubicBezTo>
                  <a:pt x="229130" y="387287"/>
                  <a:pt x="468222" y="457734"/>
                  <a:pt x="717277" y="457734"/>
                </a:cubicBezTo>
                <a:cubicBezTo>
                  <a:pt x="910828" y="457734"/>
                  <a:pt x="1064530" y="410057"/>
                  <a:pt x="1178384" y="314705"/>
                </a:cubicBezTo>
                <a:cubicBezTo>
                  <a:pt x="1263774" y="243191"/>
                  <a:pt x="1317143" y="151663"/>
                  <a:pt x="1338490" y="40122"/>
                </a:cubicBezTo>
                <a:lnTo>
                  <a:pt x="134211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2290"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系统技术说</a:t>
            </a:r>
            <a:r>
              <a:rPr lang="zh-CN" altLang="en-US" sz="2400" b="1">
                <a:latin typeface="微软雅黑" panose="020B0503020204020204" pitchFamily="34" charset="-122"/>
                <a:ea typeface="微软雅黑" panose="020B0503020204020204" pitchFamily="34" charset="-122"/>
              </a:rPr>
              <a:t>明</a:t>
            </a:r>
            <a:endParaRPr lang="zh-CN" altLang="en-US" sz="2400" b="1">
              <a:latin typeface="微软雅黑" panose="020B0503020204020204" pitchFamily="34" charset="-122"/>
              <a:ea typeface="微软雅黑" panose="020B0503020204020204" pitchFamily="34" charset="-122"/>
            </a:endParaRPr>
          </a:p>
        </p:txBody>
      </p:sp>
      <p:sp>
        <p:nvSpPr>
          <p:cNvPr id="12291"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2302"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66100" y="1997075"/>
            <a:ext cx="40259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图片 1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05059" y="2429623"/>
            <a:ext cx="3486941" cy="23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99"/>
          <p:cNvSpPr txBox="1"/>
          <p:nvPr/>
        </p:nvSpPr>
        <p:spPr>
          <a:xfrm>
            <a:off x="388620" y="1692910"/>
            <a:ext cx="7058660" cy="3969385"/>
          </a:xfrm>
          <a:prstGeom prst="rect">
            <a:avLst/>
          </a:prstGeom>
          <a:noFill/>
          <a:ln w="9525">
            <a:noFill/>
          </a:ln>
        </p:spPr>
        <p:txBody>
          <a:bodyPr wrap="square">
            <a:spAutoFit/>
          </a:bodyPr>
          <a:p>
            <a:pPr marL="0" indent="0"/>
            <a:r>
              <a:rPr lang="zh-CN" sz="1800" b="0">
                <a:latin typeface="Calibri" panose="020F0502020204030204" pitchFamily="34" charset="0"/>
                <a:ea typeface="宋体" panose="02010600030101010101" pitchFamily="2" charset="-122"/>
              </a:rPr>
              <a:t>本系统在正常一次的数据库查询过程中，主要包括以下几个步骤：</a:t>
            </a:r>
            <a:r>
              <a:rPr lang="en-US" sz="1800" b="0">
                <a:latin typeface="Calibri" panose="020F0502020204030204" pitchFamily="34" charset="0"/>
                <a:ea typeface="宋体" panose="02010600030101010101" pitchFamily="2" charset="-122"/>
              </a:rPr>
              <a:t>1. </a:t>
            </a:r>
            <a:r>
              <a:rPr lang="zh-CN" sz="1800" b="0">
                <a:latin typeface="Calibri" panose="020F0502020204030204" pitchFamily="34" charset="0"/>
                <a:ea typeface="宋体" panose="02010600030101010101" pitchFamily="2" charset="-122"/>
              </a:rPr>
              <a:t>用户在提供的可视化界面填写自己需求执行的数据库语句，并且按下执行查询的按键</a:t>
            </a:r>
            <a:r>
              <a:rPr lang="en-US" sz="1800" b="0">
                <a:latin typeface="Calibri" panose="020F0502020204030204" pitchFamily="34" charset="0"/>
                <a:ea typeface="宋体" panose="02010600030101010101" pitchFamily="2" charset="-122"/>
              </a:rPr>
              <a:t>2. </a:t>
            </a:r>
            <a:r>
              <a:rPr lang="zh-CN" sz="1800" b="0">
                <a:latin typeface="Calibri" panose="020F0502020204030204" pitchFamily="34" charset="0"/>
                <a:ea typeface="宋体" panose="02010600030101010101" pitchFamily="2" charset="-122"/>
              </a:rPr>
              <a:t>前端的监听器监听到了这一个询问，该查询语句动态绑定到</a:t>
            </a:r>
            <a:r>
              <a:rPr lang="en-US" sz="1800" b="0">
                <a:latin typeface="Calibri" panose="020F0502020204030204" pitchFamily="34" charset="0"/>
                <a:ea typeface="宋体" panose="02010600030101010101" pitchFamily="2" charset="-122"/>
              </a:rPr>
              <a:t>vue</a:t>
            </a:r>
            <a:r>
              <a:rPr lang="zh-CN" sz="1800" b="0">
                <a:latin typeface="Calibri" panose="020F0502020204030204" pitchFamily="34" charset="0"/>
                <a:ea typeface="宋体" panose="02010600030101010101" pitchFamily="2" charset="-122"/>
              </a:rPr>
              <a:t>组件的数据中，前端发送一个</a:t>
            </a:r>
            <a:r>
              <a:rPr lang="en-US" sz="1800" b="0">
                <a:latin typeface="Calibri" panose="020F0502020204030204" pitchFamily="34" charset="0"/>
                <a:ea typeface="宋体" panose="02010600030101010101" pitchFamily="2" charset="-122"/>
              </a:rPr>
              <a:t>axios</a:t>
            </a:r>
            <a:r>
              <a:rPr lang="zh-CN" sz="1800" b="0">
                <a:latin typeface="Calibri" panose="020F0502020204030204" pitchFamily="34" charset="0"/>
                <a:ea typeface="宋体" panose="02010600030101010101" pitchFamily="2" charset="-122"/>
              </a:rPr>
              <a:t>请求到后端，并且前端返回一个</a:t>
            </a:r>
            <a:r>
              <a:rPr lang="en-US" sz="1800" b="0">
                <a:latin typeface="Calibri" panose="020F0502020204030204" pitchFamily="34" charset="0"/>
                <a:ea typeface="宋体" panose="02010600030101010101" pitchFamily="2" charset="-122"/>
              </a:rPr>
              <a:t>promise</a:t>
            </a:r>
            <a:r>
              <a:rPr lang="zh-CN" sz="1800" b="0">
                <a:latin typeface="Calibri" panose="020F0502020204030204" pitchFamily="34" charset="0"/>
                <a:ea typeface="宋体" panose="02010600030101010101" pitchFamily="2" charset="-122"/>
              </a:rPr>
              <a:t>对象</a:t>
            </a:r>
            <a:r>
              <a:rPr lang="en-US" sz="1800" b="0">
                <a:latin typeface="Calibri" panose="020F0502020204030204" pitchFamily="34" charset="0"/>
                <a:ea typeface="宋体" panose="02010600030101010101" pitchFamily="2" charset="-122"/>
              </a:rPr>
              <a:t>3. </a:t>
            </a:r>
            <a:r>
              <a:rPr lang="zh-CN" sz="1800" b="0">
                <a:latin typeface="Calibri" panose="020F0502020204030204" pitchFamily="34" charset="0"/>
                <a:ea typeface="宋体" panose="02010600030101010101" pitchFamily="2" charset="-122"/>
              </a:rPr>
              <a:t>后端接收到这个请求，解析该</a:t>
            </a:r>
            <a:r>
              <a:rPr lang="en-US" sz="1800" b="0">
                <a:latin typeface="Calibri" panose="020F0502020204030204" pitchFamily="34" charset="0"/>
                <a:ea typeface="宋体" panose="02010600030101010101" pitchFamily="2" charset="-122"/>
              </a:rPr>
              <a:t>Ajax</a:t>
            </a:r>
            <a:r>
              <a:rPr lang="zh-CN" sz="1800" b="0">
                <a:latin typeface="Calibri" panose="020F0502020204030204" pitchFamily="34" charset="0"/>
                <a:ea typeface="宋体" panose="02010600030101010101" pitchFamily="2" charset="-122"/>
              </a:rPr>
              <a:t>，得到需要执行的</a:t>
            </a:r>
            <a:r>
              <a:rPr lang="en-US" sz="1800" b="0">
                <a:latin typeface="Calibri" panose="020F0502020204030204" pitchFamily="34" charset="0"/>
                <a:ea typeface="宋体" panose="02010600030101010101" pitchFamily="2" charset="-122"/>
              </a:rPr>
              <a:t>SQL</a:t>
            </a:r>
            <a:r>
              <a:rPr lang="zh-CN" sz="1800" b="0">
                <a:latin typeface="Calibri" panose="020F0502020204030204" pitchFamily="34" charset="0"/>
                <a:ea typeface="宋体" panose="02010600030101010101" pitchFamily="2" charset="-122"/>
              </a:rPr>
              <a:t>语句。连接数据库，并且在数据库连接的对象中执行这条查询的语句，得到以元组列表形式的查询结果。</a:t>
            </a:r>
            <a:r>
              <a:rPr lang="en-US" sz="1800" b="0">
                <a:latin typeface="Calibri" panose="020F0502020204030204" pitchFamily="34" charset="0"/>
                <a:ea typeface="宋体" panose="02010600030101010101" pitchFamily="2" charset="-122"/>
              </a:rPr>
              <a:t>4. </a:t>
            </a:r>
            <a:r>
              <a:rPr lang="zh-CN" sz="1800" b="0">
                <a:latin typeface="Calibri" panose="020F0502020204030204" pitchFamily="34" charset="0"/>
                <a:ea typeface="宋体" panose="02010600030101010101" pitchFamily="2" charset="-122"/>
              </a:rPr>
              <a:t>后端将查询结果做简要包装，包装成一个</a:t>
            </a:r>
            <a:r>
              <a:rPr lang="en-US" sz="1800" b="0">
                <a:latin typeface="Calibri" panose="020F0502020204030204" pitchFamily="34" charset="0"/>
                <a:ea typeface="宋体" panose="02010600030101010101" pitchFamily="2" charset="-122"/>
              </a:rPr>
              <a:t>JSON</a:t>
            </a:r>
            <a:r>
              <a:rPr lang="zh-CN" sz="1800" b="0">
                <a:latin typeface="Calibri" panose="020F0502020204030204" pitchFamily="34" charset="0"/>
                <a:ea typeface="宋体" panose="02010600030101010101" pitchFamily="2" charset="-122"/>
              </a:rPr>
              <a:t>形式的对象，使用</a:t>
            </a:r>
            <a:r>
              <a:rPr lang="en-US" sz="1800" b="0">
                <a:latin typeface="Calibri" panose="020F0502020204030204" pitchFamily="34" charset="0"/>
                <a:ea typeface="宋体" panose="02010600030101010101" pitchFamily="2" charset="-122"/>
              </a:rPr>
              <a:t>django</a:t>
            </a:r>
            <a:r>
              <a:rPr lang="zh-CN" sz="1800" b="0">
                <a:latin typeface="Calibri" panose="020F0502020204030204" pitchFamily="34" charset="0"/>
                <a:ea typeface="宋体" panose="02010600030101010101" pitchFamily="2" charset="-122"/>
              </a:rPr>
              <a:t>的</a:t>
            </a:r>
            <a:r>
              <a:rPr lang="en-US" sz="1800" b="0">
                <a:latin typeface="Calibri" panose="020F0502020204030204" pitchFamily="34" charset="0"/>
                <a:ea typeface="宋体" panose="02010600030101010101" pitchFamily="2" charset="-122"/>
              </a:rPr>
              <a:t>JSONResponse</a:t>
            </a:r>
            <a:r>
              <a:rPr lang="zh-CN" sz="1800" b="0">
                <a:latin typeface="Calibri" panose="020F0502020204030204" pitchFamily="34" charset="0"/>
                <a:ea typeface="宋体" panose="02010600030101010101" pitchFamily="2" charset="-122"/>
              </a:rPr>
              <a:t>对象返回前端。</a:t>
            </a:r>
            <a:r>
              <a:rPr lang="en-US" sz="1800" b="0">
                <a:latin typeface="Calibri" panose="020F0502020204030204" pitchFamily="34" charset="0"/>
                <a:ea typeface="宋体" panose="02010600030101010101" pitchFamily="2" charset="-122"/>
              </a:rPr>
              <a:t>5. </a:t>
            </a:r>
            <a:r>
              <a:rPr lang="zh-CN" sz="1800" b="0">
                <a:latin typeface="Calibri" panose="020F0502020204030204" pitchFamily="34" charset="0"/>
                <a:ea typeface="宋体" panose="02010600030101010101" pitchFamily="2" charset="-122"/>
              </a:rPr>
              <a:t>前端的收到返回的请求，解析</a:t>
            </a:r>
            <a:r>
              <a:rPr lang="en-US" sz="1800" b="0">
                <a:latin typeface="Calibri" panose="020F0502020204030204" pitchFamily="34" charset="0"/>
                <a:ea typeface="宋体" panose="02010600030101010101" pitchFamily="2" charset="-122"/>
              </a:rPr>
              <a:t>axios</a:t>
            </a:r>
            <a:r>
              <a:rPr lang="zh-CN" sz="1800" b="0">
                <a:latin typeface="Calibri" panose="020F0502020204030204" pitchFamily="34" charset="0"/>
                <a:ea typeface="宋体" panose="02010600030101010101" pitchFamily="2" charset="-122"/>
              </a:rPr>
              <a:t>的</a:t>
            </a:r>
            <a:r>
              <a:rPr lang="en-US" sz="1800" b="0">
                <a:latin typeface="Calibri" panose="020F0502020204030204" pitchFamily="34" charset="0"/>
                <a:ea typeface="宋体" panose="02010600030101010101" pitchFamily="2" charset="-122"/>
              </a:rPr>
              <a:t>promise</a:t>
            </a:r>
            <a:r>
              <a:rPr lang="zh-CN" sz="1800" b="0">
                <a:latin typeface="Calibri" panose="020F0502020204030204" pitchFamily="34" charset="0"/>
                <a:ea typeface="宋体" panose="02010600030101010101" pitchFamily="2" charset="-122"/>
              </a:rPr>
              <a:t>对象。将该对象信息加载到需要展示的</a:t>
            </a:r>
            <a:r>
              <a:rPr lang="en-US" sz="1800" b="0">
                <a:latin typeface="Calibri" panose="020F0502020204030204" pitchFamily="34" charset="0"/>
                <a:ea typeface="宋体" panose="02010600030101010101" pitchFamily="2" charset="-122"/>
              </a:rPr>
              <a:t>vue</a:t>
            </a:r>
            <a:r>
              <a:rPr lang="zh-CN" sz="1800" b="0">
                <a:latin typeface="Calibri" panose="020F0502020204030204" pitchFamily="34" charset="0"/>
                <a:ea typeface="宋体" panose="02010600030101010101" pitchFamily="2" charset="-122"/>
              </a:rPr>
              <a:t>组件的数据里面。</a:t>
            </a:r>
            <a:r>
              <a:rPr lang="en-US" sz="1800" b="0">
                <a:latin typeface="Calibri" panose="020F0502020204030204" pitchFamily="34" charset="0"/>
                <a:ea typeface="宋体" panose="02010600030101010101" pitchFamily="2" charset="-122"/>
              </a:rPr>
              <a:t>6. </a:t>
            </a:r>
            <a:r>
              <a:rPr lang="zh-CN" sz="1800" b="0">
                <a:latin typeface="Calibri" panose="020F0502020204030204" pitchFamily="34" charset="0"/>
                <a:ea typeface="宋体" panose="02010600030101010101" pitchFamily="2" charset="-122"/>
              </a:rPr>
              <a:t>前端的</a:t>
            </a:r>
            <a:r>
              <a:rPr lang="en-US" sz="1800" b="0">
                <a:latin typeface="Calibri" panose="020F0502020204030204" pitchFamily="34" charset="0"/>
                <a:ea typeface="宋体" panose="02010600030101010101" pitchFamily="2" charset="-122"/>
              </a:rPr>
              <a:t>element</a:t>
            </a:r>
            <a:r>
              <a:rPr lang="zh-CN" sz="1800" b="0">
                <a:latin typeface="Calibri" panose="020F0502020204030204" pitchFamily="34" charset="0"/>
                <a:ea typeface="宋体" panose="02010600030101010101" pitchFamily="2" charset="-122"/>
              </a:rPr>
              <a:t>将数据动态渲染到前端页面上，进而展示给用户。</a:t>
            </a:r>
            <a:endParaRPr lang="zh-CN" altLang="en-US" sz="1800" b="0">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2290" name="文本框 10"/>
          <p:cNvSpPr txBox="1">
            <a:spLocks noChangeArrowheads="1"/>
          </p:cNvSpPr>
          <p:nvPr/>
        </p:nvSpPr>
        <p:spPr bwMode="auto">
          <a:xfrm>
            <a:off x="174625" y="220663"/>
            <a:ext cx="26416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系统技术说明</a:t>
            </a:r>
            <a:r>
              <a:rPr lang="en-US" altLang="zh-CN" sz="2400" b="1">
                <a:latin typeface="微软雅黑" panose="020B0503020204020204" pitchFamily="34" charset="-122"/>
                <a:ea typeface="微软雅黑" panose="020B0503020204020204" pitchFamily="34" charset="-122"/>
              </a:rPr>
              <a:t>--vue-router</a:t>
            </a:r>
            <a:r>
              <a:rPr lang="zh-CN" altLang="en-US" sz="2400" b="1">
                <a:latin typeface="微软雅黑" panose="020B0503020204020204" pitchFamily="34" charset="-122"/>
                <a:ea typeface="微软雅黑" panose="020B0503020204020204" pitchFamily="34" charset="-122"/>
              </a:rPr>
              <a:t>展示</a:t>
            </a:r>
            <a:endParaRPr lang="zh-CN" altLang="en-US" sz="2400" b="1">
              <a:latin typeface="微软雅黑" panose="020B0503020204020204" pitchFamily="34" charset="-122"/>
              <a:ea typeface="微软雅黑" panose="020B0503020204020204" pitchFamily="34" charset="-122"/>
            </a:endParaRPr>
          </a:p>
        </p:txBody>
      </p:sp>
      <p:sp>
        <p:nvSpPr>
          <p:cNvPr id="12291"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2302"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66100" y="1997075"/>
            <a:ext cx="40259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图片 1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05059" y="2429623"/>
            <a:ext cx="3486941" cy="23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450215" y="1671955"/>
            <a:ext cx="2682240" cy="43510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074" name="矩形 1"/>
          <p:cNvSpPr/>
          <p:nvPr/>
        </p:nvSpPr>
        <p:spPr bwMode="auto">
          <a:xfrm>
            <a:off x="5614988" y="0"/>
            <a:ext cx="6423025" cy="6858000"/>
          </a:xfrm>
          <a:custGeom>
            <a:avLst/>
            <a:gdLst>
              <a:gd name="T0" fmla="*/ 2599382 w 5769204"/>
              <a:gd name="T1" fmla="*/ 9427 h 6858000"/>
              <a:gd name="T2" fmla="*/ 7961352 w 5769204"/>
              <a:gd name="T3" fmla="*/ 0 h 6858000"/>
              <a:gd name="T4" fmla="*/ 7961352 w 5769204"/>
              <a:gd name="T5" fmla="*/ 6858000 h 6858000"/>
              <a:gd name="T6" fmla="*/ 0 w 5769204"/>
              <a:gd name="T7" fmla="*/ 6858000 h 6858000"/>
              <a:gd name="T8" fmla="*/ 2599382 w 5769204"/>
              <a:gd name="T9" fmla="*/ 9427 h 6858000"/>
              <a:gd name="T10" fmla="*/ 0 60000 65536"/>
              <a:gd name="T11" fmla="*/ 0 60000 65536"/>
              <a:gd name="T12" fmla="*/ 0 60000 65536"/>
              <a:gd name="T13" fmla="*/ 0 60000 65536"/>
              <a:gd name="T14" fmla="*/ 0 60000 65536"/>
              <a:gd name="T15" fmla="*/ 0 w 5769204"/>
              <a:gd name="T16" fmla="*/ 0 h 6858000"/>
              <a:gd name="T17" fmla="*/ 5769204 w 5769204"/>
              <a:gd name="T18" fmla="*/ 6858000 h 6858000"/>
            </a:gdLst>
            <a:ahLst/>
            <a:cxnLst>
              <a:cxn ang="T10">
                <a:pos x="T0" y="T1"/>
              </a:cxn>
              <a:cxn ang="T11">
                <a:pos x="T2" y="T3"/>
              </a:cxn>
              <a:cxn ang="T12">
                <a:pos x="T4" y="T5"/>
              </a:cxn>
              <a:cxn ang="T13">
                <a:pos x="T6" y="T7"/>
              </a:cxn>
              <a:cxn ang="T14">
                <a:pos x="T8" y="T9"/>
              </a:cxn>
            </a:cxnLst>
            <a:rect l="T15" t="T16" r="T17" b="T18"/>
            <a:pathLst>
              <a:path w="5769204" h="6858000">
                <a:moveTo>
                  <a:pt x="1883645" y="9427"/>
                </a:moveTo>
                <a:lnTo>
                  <a:pt x="5769204" y="0"/>
                </a:lnTo>
                <a:lnTo>
                  <a:pt x="5769204" y="6858000"/>
                </a:lnTo>
                <a:lnTo>
                  <a:pt x="0" y="6858000"/>
                </a:lnTo>
                <a:lnTo>
                  <a:pt x="1883645" y="94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5" name="矩形 1"/>
          <p:cNvSpPr/>
          <p:nvPr/>
        </p:nvSpPr>
        <p:spPr bwMode="auto">
          <a:xfrm>
            <a:off x="5768975" y="0"/>
            <a:ext cx="6423025" cy="6858000"/>
          </a:xfrm>
          <a:custGeom>
            <a:avLst/>
            <a:gdLst>
              <a:gd name="T0" fmla="*/ 2599382 w 5769204"/>
              <a:gd name="T1" fmla="*/ 9427 h 6858000"/>
              <a:gd name="T2" fmla="*/ 7961352 w 5769204"/>
              <a:gd name="T3" fmla="*/ 0 h 6858000"/>
              <a:gd name="T4" fmla="*/ 7961352 w 5769204"/>
              <a:gd name="T5" fmla="*/ 6858000 h 6858000"/>
              <a:gd name="T6" fmla="*/ 0 w 5769204"/>
              <a:gd name="T7" fmla="*/ 6858000 h 6858000"/>
              <a:gd name="T8" fmla="*/ 2599382 w 5769204"/>
              <a:gd name="T9" fmla="*/ 9427 h 6858000"/>
              <a:gd name="T10" fmla="*/ 0 60000 65536"/>
              <a:gd name="T11" fmla="*/ 0 60000 65536"/>
              <a:gd name="T12" fmla="*/ 0 60000 65536"/>
              <a:gd name="T13" fmla="*/ 0 60000 65536"/>
              <a:gd name="T14" fmla="*/ 0 60000 65536"/>
              <a:gd name="T15" fmla="*/ 0 w 5769204"/>
              <a:gd name="T16" fmla="*/ 0 h 6858000"/>
              <a:gd name="T17" fmla="*/ 5769204 w 5769204"/>
              <a:gd name="T18" fmla="*/ 6858000 h 6858000"/>
            </a:gdLst>
            <a:ahLst/>
            <a:cxnLst>
              <a:cxn ang="T10">
                <a:pos x="T0" y="T1"/>
              </a:cxn>
              <a:cxn ang="T11">
                <a:pos x="T2" y="T3"/>
              </a:cxn>
              <a:cxn ang="T12">
                <a:pos x="T4" y="T5"/>
              </a:cxn>
              <a:cxn ang="T13">
                <a:pos x="T6" y="T7"/>
              </a:cxn>
              <a:cxn ang="T14">
                <a:pos x="T8" y="T9"/>
              </a:cxn>
            </a:cxnLst>
            <a:rect l="T15" t="T16" r="T17" b="T18"/>
            <a:pathLst>
              <a:path w="5769204" h="6858000">
                <a:moveTo>
                  <a:pt x="1883645" y="9427"/>
                </a:moveTo>
                <a:lnTo>
                  <a:pt x="5769204" y="0"/>
                </a:lnTo>
                <a:lnTo>
                  <a:pt x="5769204" y="6858000"/>
                </a:lnTo>
                <a:lnTo>
                  <a:pt x="0" y="6858000"/>
                </a:lnTo>
                <a:lnTo>
                  <a:pt x="1883645" y="9427"/>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6" name="等腰三角形 4"/>
          <p:cNvSpPr/>
          <p:nvPr/>
        </p:nvSpPr>
        <p:spPr bwMode="auto">
          <a:xfrm rot="-344388">
            <a:off x="9923463" y="-147638"/>
            <a:ext cx="2436812" cy="3543301"/>
          </a:xfrm>
          <a:custGeom>
            <a:avLst/>
            <a:gdLst>
              <a:gd name="T0" fmla="*/ 0 w 2436495"/>
              <a:gd name="T1" fmla="*/ 0 h 3543376"/>
              <a:gd name="T2" fmla="*/ 2437448 w 2436495"/>
              <a:gd name="T3" fmla="*/ 249659 h 3543376"/>
              <a:gd name="T4" fmla="*/ 2094032 w 2436495"/>
              <a:gd name="T5" fmla="*/ 3543149 h 3543376"/>
              <a:gd name="T6" fmla="*/ 0 w 2436495"/>
              <a:gd name="T7" fmla="*/ 0 h 3543376"/>
              <a:gd name="T8" fmla="*/ 0 60000 65536"/>
              <a:gd name="T9" fmla="*/ 0 60000 65536"/>
              <a:gd name="T10" fmla="*/ 0 60000 65536"/>
              <a:gd name="T11" fmla="*/ 0 60000 65536"/>
              <a:gd name="T12" fmla="*/ 0 w 2436495"/>
              <a:gd name="T13" fmla="*/ 0 h 3543376"/>
              <a:gd name="T14" fmla="*/ 2436495 w 2436495"/>
              <a:gd name="T15" fmla="*/ 3543376 h 3543376"/>
            </a:gdLst>
            <a:ahLst/>
            <a:cxnLst>
              <a:cxn ang="T8">
                <a:pos x="T0" y="T1"/>
              </a:cxn>
              <a:cxn ang="T9">
                <a:pos x="T2" y="T3"/>
              </a:cxn>
              <a:cxn ang="T10">
                <a:pos x="T4" y="T5"/>
              </a:cxn>
              <a:cxn ang="T11">
                <a:pos x="T6" y="T7"/>
              </a:cxn>
            </a:cxnLst>
            <a:rect l="T12" t="T13" r="T14" b="T15"/>
            <a:pathLst>
              <a:path w="2436495" h="3543376">
                <a:moveTo>
                  <a:pt x="0" y="0"/>
                </a:moveTo>
                <a:lnTo>
                  <a:pt x="2436495" y="249674"/>
                </a:lnTo>
                <a:lnTo>
                  <a:pt x="2093214" y="354337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7" name="等腰三角形 4"/>
          <p:cNvSpPr/>
          <p:nvPr/>
        </p:nvSpPr>
        <p:spPr bwMode="auto">
          <a:xfrm rot="10452885">
            <a:off x="9837738" y="146050"/>
            <a:ext cx="1068387" cy="1552575"/>
          </a:xfrm>
          <a:custGeom>
            <a:avLst/>
            <a:gdLst>
              <a:gd name="T0" fmla="*/ 0 w 2436495"/>
              <a:gd name="T1" fmla="*/ 0 h 3543376"/>
              <a:gd name="T2" fmla="*/ 205426 w 2436495"/>
              <a:gd name="T3" fmla="*/ 21003 h 3543376"/>
              <a:gd name="T4" fmla="*/ 176483 w 2436495"/>
              <a:gd name="T5" fmla="*/ 298073 h 3543376"/>
              <a:gd name="T6" fmla="*/ 0 w 2436495"/>
              <a:gd name="T7" fmla="*/ 0 h 3543376"/>
              <a:gd name="T8" fmla="*/ 0 60000 65536"/>
              <a:gd name="T9" fmla="*/ 0 60000 65536"/>
              <a:gd name="T10" fmla="*/ 0 60000 65536"/>
              <a:gd name="T11" fmla="*/ 0 60000 65536"/>
              <a:gd name="T12" fmla="*/ 0 w 2436495"/>
              <a:gd name="T13" fmla="*/ 0 h 3543376"/>
              <a:gd name="T14" fmla="*/ 2436495 w 2436495"/>
              <a:gd name="T15" fmla="*/ 3543376 h 3543376"/>
            </a:gdLst>
            <a:ahLst/>
            <a:cxnLst>
              <a:cxn ang="T8">
                <a:pos x="T0" y="T1"/>
              </a:cxn>
              <a:cxn ang="T9">
                <a:pos x="T2" y="T3"/>
              </a:cxn>
              <a:cxn ang="T10">
                <a:pos x="T4" y="T5"/>
              </a:cxn>
              <a:cxn ang="T11">
                <a:pos x="T6" y="T7"/>
              </a:cxn>
            </a:cxnLst>
            <a:rect l="T12" t="T13" r="T14" b="T15"/>
            <a:pathLst>
              <a:path w="2436495" h="3543376">
                <a:moveTo>
                  <a:pt x="0" y="0"/>
                </a:moveTo>
                <a:lnTo>
                  <a:pt x="2436495" y="249674"/>
                </a:lnTo>
                <a:lnTo>
                  <a:pt x="2093214" y="3543376"/>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8" name="矩形 31"/>
          <p:cNvSpPr>
            <a:spLocks noChangeArrowheads="1"/>
          </p:cNvSpPr>
          <p:nvPr/>
        </p:nvSpPr>
        <p:spPr bwMode="auto">
          <a:xfrm>
            <a:off x="2208213" y="2940050"/>
            <a:ext cx="258127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79" name="Rectangle 6"/>
          <p:cNvSpPr>
            <a:spLocks noChangeArrowheads="1"/>
          </p:cNvSpPr>
          <p:nvPr/>
        </p:nvSpPr>
        <p:spPr bwMode="auto">
          <a:xfrm>
            <a:off x="2751138" y="2984500"/>
            <a:ext cx="19272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1C4885"/>
                </a:solidFill>
                <a:latin typeface="微软雅黑" panose="020B0503020204020204" pitchFamily="34" charset="-122"/>
                <a:ea typeface="微软雅黑" panose="020B0503020204020204" pitchFamily="34" charset="-122"/>
              </a:rPr>
              <a:t>系统</a:t>
            </a:r>
            <a:r>
              <a:rPr lang="zh-CN" altLang="en-US" sz="2000" b="1">
                <a:solidFill>
                  <a:srgbClr val="1C4885"/>
                </a:solidFill>
                <a:latin typeface="微软雅黑" panose="020B0503020204020204" pitchFamily="34" charset="-122"/>
                <a:ea typeface="微软雅黑" panose="020B0503020204020204" pitchFamily="34" charset="-122"/>
              </a:rPr>
              <a:t>介绍</a:t>
            </a:r>
            <a:endParaRPr lang="zh-CN" altLang="en-US" sz="2000" b="1">
              <a:solidFill>
                <a:srgbClr val="1C4885"/>
              </a:solidFill>
              <a:latin typeface="微软雅黑" panose="020B0503020204020204" pitchFamily="34" charset="-122"/>
              <a:ea typeface="微软雅黑" panose="020B0503020204020204" pitchFamily="34" charset="-122"/>
            </a:endParaRPr>
          </a:p>
        </p:txBody>
      </p:sp>
      <p:sp>
        <p:nvSpPr>
          <p:cNvPr id="3080" name="矩形 29"/>
          <p:cNvSpPr>
            <a:spLocks noChangeArrowheads="1"/>
          </p:cNvSpPr>
          <p:nvPr/>
        </p:nvSpPr>
        <p:spPr bwMode="auto">
          <a:xfrm>
            <a:off x="695325" y="29400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1" name="文本框 30"/>
          <p:cNvSpPr txBox="1">
            <a:spLocks noChangeArrowheads="1"/>
          </p:cNvSpPr>
          <p:nvPr/>
        </p:nvSpPr>
        <p:spPr bwMode="auto">
          <a:xfrm>
            <a:off x="871538" y="29765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第一章</a:t>
            </a:r>
            <a:endParaRPr lang="zh-CN" altLang="en-US" sz="2000" b="1">
              <a:solidFill>
                <a:srgbClr val="FFFFFF"/>
              </a:solidFill>
              <a:latin typeface="微软雅黑" panose="020B0503020204020204" pitchFamily="34" charset="-122"/>
              <a:ea typeface="微软雅黑" panose="020B0503020204020204" pitchFamily="34" charset="-122"/>
            </a:endParaRPr>
          </a:p>
        </p:txBody>
      </p:sp>
      <p:sp>
        <p:nvSpPr>
          <p:cNvPr id="3082" name="矩形 38"/>
          <p:cNvSpPr>
            <a:spLocks noChangeArrowheads="1"/>
          </p:cNvSpPr>
          <p:nvPr/>
        </p:nvSpPr>
        <p:spPr bwMode="auto">
          <a:xfrm>
            <a:off x="2208213" y="3600450"/>
            <a:ext cx="258127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83" name="Rectangle 6"/>
          <p:cNvSpPr>
            <a:spLocks noChangeArrowheads="1"/>
          </p:cNvSpPr>
          <p:nvPr/>
        </p:nvSpPr>
        <p:spPr bwMode="auto">
          <a:xfrm>
            <a:off x="2751138" y="3644900"/>
            <a:ext cx="19272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1C4885"/>
                </a:solidFill>
                <a:latin typeface="微软雅黑" panose="020B0503020204020204" pitchFamily="34" charset="-122"/>
                <a:ea typeface="微软雅黑" panose="020B0503020204020204" pitchFamily="34" charset="-122"/>
              </a:rPr>
              <a:t>安装</a:t>
            </a:r>
            <a:r>
              <a:rPr lang="zh-CN" altLang="en-US" sz="2000" b="1">
                <a:solidFill>
                  <a:srgbClr val="1C4885"/>
                </a:solidFill>
                <a:latin typeface="微软雅黑" panose="020B0503020204020204" pitchFamily="34" charset="-122"/>
                <a:ea typeface="微软雅黑" panose="020B0503020204020204" pitchFamily="34" charset="-122"/>
              </a:rPr>
              <a:t>说明</a:t>
            </a:r>
            <a:endParaRPr lang="zh-CN" altLang="en-US" sz="2000" b="1">
              <a:solidFill>
                <a:srgbClr val="1C4885"/>
              </a:solidFill>
              <a:latin typeface="微软雅黑" panose="020B0503020204020204" pitchFamily="34" charset="-122"/>
              <a:ea typeface="微软雅黑" panose="020B0503020204020204" pitchFamily="34" charset="-122"/>
            </a:endParaRPr>
          </a:p>
        </p:txBody>
      </p:sp>
      <p:sp>
        <p:nvSpPr>
          <p:cNvPr id="3084" name="矩形 36"/>
          <p:cNvSpPr>
            <a:spLocks noChangeArrowheads="1"/>
          </p:cNvSpPr>
          <p:nvPr/>
        </p:nvSpPr>
        <p:spPr bwMode="auto">
          <a:xfrm>
            <a:off x="695325" y="36004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5" name="文本框 37"/>
          <p:cNvSpPr txBox="1">
            <a:spLocks noChangeArrowheads="1"/>
          </p:cNvSpPr>
          <p:nvPr/>
        </p:nvSpPr>
        <p:spPr bwMode="auto">
          <a:xfrm>
            <a:off x="871538" y="36369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第二章</a:t>
            </a:r>
            <a:endParaRPr lang="zh-CN" altLang="en-US" sz="2000" b="1">
              <a:solidFill>
                <a:srgbClr val="FFFFFF"/>
              </a:solidFill>
              <a:latin typeface="微软雅黑" panose="020B0503020204020204" pitchFamily="34" charset="-122"/>
              <a:ea typeface="微软雅黑" panose="020B0503020204020204" pitchFamily="34" charset="-122"/>
            </a:endParaRPr>
          </a:p>
        </p:txBody>
      </p:sp>
      <p:sp>
        <p:nvSpPr>
          <p:cNvPr id="3086" name="矩形 45"/>
          <p:cNvSpPr>
            <a:spLocks noChangeArrowheads="1"/>
          </p:cNvSpPr>
          <p:nvPr/>
        </p:nvSpPr>
        <p:spPr bwMode="auto">
          <a:xfrm>
            <a:off x="2206625" y="4260850"/>
            <a:ext cx="258127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87" name="Rectangle 6"/>
          <p:cNvSpPr>
            <a:spLocks noChangeArrowheads="1"/>
          </p:cNvSpPr>
          <p:nvPr/>
        </p:nvSpPr>
        <p:spPr bwMode="auto">
          <a:xfrm>
            <a:off x="2749550" y="4305300"/>
            <a:ext cx="19256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1C4885"/>
                </a:solidFill>
                <a:latin typeface="微软雅黑" panose="020B0503020204020204" pitchFamily="34" charset="-122"/>
                <a:ea typeface="微软雅黑" panose="020B0503020204020204" pitchFamily="34" charset="-122"/>
              </a:rPr>
              <a:t>运行</a:t>
            </a:r>
            <a:r>
              <a:rPr lang="zh-CN" altLang="en-US" sz="2000" b="1">
                <a:solidFill>
                  <a:srgbClr val="1C4885"/>
                </a:solidFill>
                <a:latin typeface="微软雅黑" panose="020B0503020204020204" pitchFamily="34" charset="-122"/>
                <a:ea typeface="微软雅黑" panose="020B0503020204020204" pitchFamily="34" charset="-122"/>
              </a:rPr>
              <a:t>说明</a:t>
            </a:r>
            <a:endParaRPr lang="zh-CN" altLang="en-US" sz="2000" b="1">
              <a:solidFill>
                <a:srgbClr val="1C4885"/>
              </a:solidFill>
              <a:latin typeface="微软雅黑" panose="020B0503020204020204" pitchFamily="34" charset="-122"/>
              <a:ea typeface="微软雅黑" panose="020B0503020204020204" pitchFamily="34" charset="-122"/>
            </a:endParaRPr>
          </a:p>
        </p:txBody>
      </p:sp>
      <p:sp>
        <p:nvSpPr>
          <p:cNvPr id="3088" name="矩形 43"/>
          <p:cNvSpPr>
            <a:spLocks noChangeArrowheads="1"/>
          </p:cNvSpPr>
          <p:nvPr/>
        </p:nvSpPr>
        <p:spPr bwMode="auto">
          <a:xfrm>
            <a:off x="692150" y="42608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9" name="文本框 44"/>
          <p:cNvSpPr txBox="1">
            <a:spLocks noChangeArrowheads="1"/>
          </p:cNvSpPr>
          <p:nvPr/>
        </p:nvSpPr>
        <p:spPr bwMode="auto">
          <a:xfrm>
            <a:off x="868363" y="42973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第三章</a:t>
            </a:r>
            <a:endParaRPr lang="zh-CN" altLang="en-US" sz="2000" b="1">
              <a:solidFill>
                <a:srgbClr val="FFFFFF"/>
              </a:solidFill>
              <a:latin typeface="微软雅黑" panose="020B0503020204020204" pitchFamily="34" charset="-122"/>
              <a:ea typeface="微软雅黑" panose="020B0503020204020204" pitchFamily="34" charset="-122"/>
            </a:endParaRPr>
          </a:p>
        </p:txBody>
      </p:sp>
      <p:sp>
        <p:nvSpPr>
          <p:cNvPr id="3090" name="矩形 52"/>
          <p:cNvSpPr>
            <a:spLocks noChangeArrowheads="1"/>
          </p:cNvSpPr>
          <p:nvPr/>
        </p:nvSpPr>
        <p:spPr bwMode="auto">
          <a:xfrm>
            <a:off x="2206625" y="4921250"/>
            <a:ext cx="258127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91" name="Rectangle 6"/>
          <p:cNvSpPr>
            <a:spLocks noChangeArrowheads="1"/>
          </p:cNvSpPr>
          <p:nvPr/>
        </p:nvSpPr>
        <p:spPr bwMode="auto">
          <a:xfrm>
            <a:off x="2749550" y="4965700"/>
            <a:ext cx="19256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1C4885"/>
                </a:solidFill>
                <a:latin typeface="微软雅黑" panose="020B0503020204020204" pitchFamily="34" charset="-122"/>
                <a:ea typeface="微软雅黑" panose="020B0503020204020204" pitchFamily="34" charset="-122"/>
              </a:rPr>
              <a:t>界面</a:t>
            </a:r>
            <a:r>
              <a:rPr lang="zh-CN" altLang="en-US" sz="2000" b="1">
                <a:solidFill>
                  <a:srgbClr val="1C4885"/>
                </a:solidFill>
                <a:latin typeface="微软雅黑" panose="020B0503020204020204" pitchFamily="34" charset="-122"/>
                <a:ea typeface="微软雅黑" panose="020B0503020204020204" pitchFamily="34" charset="-122"/>
              </a:rPr>
              <a:t>说明</a:t>
            </a:r>
            <a:endParaRPr lang="zh-CN" altLang="en-US" sz="2000" b="1">
              <a:solidFill>
                <a:srgbClr val="1C4885"/>
              </a:solidFill>
              <a:latin typeface="微软雅黑" panose="020B0503020204020204" pitchFamily="34" charset="-122"/>
              <a:ea typeface="微软雅黑" panose="020B0503020204020204" pitchFamily="34" charset="-122"/>
            </a:endParaRPr>
          </a:p>
        </p:txBody>
      </p:sp>
      <p:sp>
        <p:nvSpPr>
          <p:cNvPr id="3092" name="矩形 50"/>
          <p:cNvSpPr>
            <a:spLocks noChangeArrowheads="1"/>
          </p:cNvSpPr>
          <p:nvPr/>
        </p:nvSpPr>
        <p:spPr bwMode="auto">
          <a:xfrm>
            <a:off x="692150" y="49212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93" name="文本框 51"/>
          <p:cNvSpPr txBox="1">
            <a:spLocks noChangeArrowheads="1"/>
          </p:cNvSpPr>
          <p:nvPr/>
        </p:nvSpPr>
        <p:spPr bwMode="auto">
          <a:xfrm>
            <a:off x="868363" y="49577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第四章</a:t>
            </a:r>
            <a:endParaRPr lang="zh-CN" altLang="en-US" sz="2000" b="1">
              <a:solidFill>
                <a:srgbClr val="FFFFFF"/>
              </a:solidFill>
              <a:latin typeface="微软雅黑" panose="020B0503020204020204" pitchFamily="34" charset="-122"/>
              <a:ea typeface="微软雅黑" panose="020B0503020204020204" pitchFamily="34" charset="-122"/>
            </a:endParaRPr>
          </a:p>
        </p:txBody>
      </p:sp>
      <p:grpSp>
        <p:nvGrpSpPr>
          <p:cNvPr id="3094" name="组合 54"/>
          <p:cNvGrpSpPr/>
          <p:nvPr/>
        </p:nvGrpSpPr>
        <p:grpSpPr bwMode="auto">
          <a:xfrm>
            <a:off x="490538" y="1717675"/>
            <a:ext cx="2701925" cy="900113"/>
            <a:chOff x="0" y="0"/>
            <a:chExt cx="2702007" cy="899374"/>
          </a:xfrm>
        </p:grpSpPr>
        <p:grpSp>
          <p:nvGrpSpPr>
            <p:cNvPr id="3100" name="组合 55"/>
            <p:cNvGrpSpPr/>
            <p:nvPr/>
          </p:nvGrpSpPr>
          <p:grpSpPr bwMode="auto">
            <a:xfrm>
              <a:off x="0" y="0"/>
              <a:ext cx="2702007" cy="849531"/>
              <a:chOff x="0" y="0"/>
              <a:chExt cx="2702007" cy="849531"/>
            </a:xfrm>
          </p:grpSpPr>
          <p:sp>
            <p:nvSpPr>
              <p:cNvPr id="3102" name="文本框 57"/>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rgbClr val="000000"/>
                    </a:solidFill>
                    <a:latin typeface="微软雅黑" panose="020B0503020204020204" pitchFamily="34" charset="-122"/>
                    <a:ea typeface="微软雅黑" panose="020B0503020204020204" pitchFamily="34" charset="-122"/>
                  </a:rPr>
                  <a:t>目</a:t>
                </a:r>
                <a:r>
                  <a:rPr lang="zh-CN" altLang="en-US" sz="3600" b="1">
                    <a:solidFill>
                      <a:srgbClr val="1C4885"/>
                    </a:solidFill>
                    <a:latin typeface="微软雅黑" panose="020B0503020204020204" pitchFamily="34" charset="-122"/>
                    <a:ea typeface="微软雅黑" panose="020B0503020204020204" pitchFamily="34" charset="-122"/>
                  </a:rPr>
                  <a:t>录</a:t>
                </a:r>
                <a:endParaRPr lang="zh-CN" altLang="en-US" sz="3600" b="1">
                  <a:solidFill>
                    <a:srgbClr val="1C4885"/>
                  </a:solidFill>
                  <a:latin typeface="微软雅黑" panose="020B0503020204020204" pitchFamily="34" charset="-122"/>
                  <a:ea typeface="微软雅黑" panose="020B0503020204020204" pitchFamily="34" charset="-122"/>
                </a:endParaRPr>
              </a:p>
            </p:txBody>
          </p:sp>
          <p:cxnSp>
            <p:nvCxnSpPr>
              <p:cNvPr id="3103" name="直接连接符 58"/>
              <p:cNvCxnSpPr>
                <a:cxnSpLocks noChangeShapeType="1"/>
              </p:cNvCxnSpPr>
              <p:nvPr/>
            </p:nvCxnSpPr>
            <p:spPr bwMode="auto">
              <a:xfrm>
                <a:off x="151331" y="849531"/>
                <a:ext cx="2550676" cy="0"/>
              </a:xfrm>
              <a:prstGeom prst="line">
                <a:avLst/>
              </a:prstGeom>
              <a:noFill/>
              <a:ln w="6350">
                <a:solidFill>
                  <a:srgbClr val="7F7F7F"/>
                </a:solidFill>
                <a:round/>
              </a:ln>
              <a:extLst>
                <a:ext uri="{909E8E84-426E-40DD-AFC4-6F175D3DCCD1}">
                  <a14:hiddenFill xmlns:a14="http://schemas.microsoft.com/office/drawing/2010/main">
                    <a:noFill/>
                  </a14:hiddenFill>
                </a:ext>
              </a:extLst>
            </p:spPr>
          </p:cxnSp>
        </p:grpSp>
        <p:sp>
          <p:nvSpPr>
            <p:cNvPr id="3101" name="文本框 56"/>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a:solidFill>
                    <a:srgbClr val="1C4885"/>
                  </a:solidFill>
                  <a:latin typeface="微软雅黑" panose="020B0503020204020204" pitchFamily="34" charset="-122"/>
                  <a:ea typeface="微软雅黑" panose="020B0503020204020204" pitchFamily="34" charset="-122"/>
                </a:rPr>
                <a:t>Contents</a:t>
              </a:r>
              <a:endParaRPr lang="zh-CN" altLang="en-US" sz="2000" b="1">
                <a:solidFill>
                  <a:srgbClr val="1C4885"/>
                </a:solidFill>
                <a:latin typeface="微软雅黑" panose="020B0503020204020204" pitchFamily="34" charset="-122"/>
                <a:ea typeface="微软雅黑" panose="020B0503020204020204" pitchFamily="34" charset="-122"/>
              </a:endParaRPr>
            </a:p>
          </p:txBody>
        </p:sp>
      </p:grpSp>
      <p:pic>
        <p:nvPicPr>
          <p:cNvPr id="3095"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5813" y="4013200"/>
            <a:ext cx="6326187"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6" name="矩形 70"/>
          <p:cNvSpPr>
            <a:spLocks noChangeArrowheads="1"/>
          </p:cNvSpPr>
          <p:nvPr/>
        </p:nvSpPr>
        <p:spPr bwMode="auto">
          <a:xfrm>
            <a:off x="2206625" y="5581650"/>
            <a:ext cx="258127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97" name="Rectangle 6"/>
          <p:cNvSpPr>
            <a:spLocks noChangeArrowheads="1"/>
          </p:cNvSpPr>
          <p:nvPr/>
        </p:nvSpPr>
        <p:spPr bwMode="auto">
          <a:xfrm>
            <a:off x="2749550" y="5626100"/>
            <a:ext cx="19256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1C4885"/>
                </a:solidFill>
                <a:latin typeface="微软雅黑" panose="020B0503020204020204" pitchFamily="34" charset="-122"/>
                <a:ea typeface="微软雅黑" panose="020B0503020204020204" pitchFamily="34" charset="-122"/>
              </a:rPr>
              <a:t>技术</a:t>
            </a:r>
            <a:r>
              <a:rPr lang="zh-CN" altLang="en-US" sz="2000" b="1">
                <a:solidFill>
                  <a:srgbClr val="1C4885"/>
                </a:solidFill>
                <a:latin typeface="微软雅黑" panose="020B0503020204020204" pitchFamily="34" charset="-122"/>
                <a:ea typeface="微软雅黑" panose="020B0503020204020204" pitchFamily="34" charset="-122"/>
              </a:rPr>
              <a:t>说明</a:t>
            </a:r>
            <a:endParaRPr lang="zh-CN" altLang="en-US" sz="2000" b="1">
              <a:solidFill>
                <a:srgbClr val="1C4885"/>
              </a:solidFill>
              <a:latin typeface="微软雅黑" panose="020B0503020204020204" pitchFamily="34" charset="-122"/>
              <a:ea typeface="微软雅黑" panose="020B0503020204020204" pitchFamily="34" charset="-122"/>
            </a:endParaRPr>
          </a:p>
        </p:txBody>
      </p:sp>
      <p:sp>
        <p:nvSpPr>
          <p:cNvPr id="3098" name="矩形 68"/>
          <p:cNvSpPr>
            <a:spLocks noChangeArrowheads="1"/>
          </p:cNvSpPr>
          <p:nvPr/>
        </p:nvSpPr>
        <p:spPr bwMode="auto">
          <a:xfrm>
            <a:off x="692150" y="55816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99" name="文本框 69"/>
          <p:cNvSpPr txBox="1">
            <a:spLocks noChangeArrowheads="1"/>
          </p:cNvSpPr>
          <p:nvPr/>
        </p:nvSpPr>
        <p:spPr bwMode="auto">
          <a:xfrm>
            <a:off x="868363" y="5618163"/>
            <a:ext cx="962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a:t>
            </a:r>
            <a:r>
              <a:rPr lang="zh-CN" altLang="en-US" sz="2000" b="1">
                <a:solidFill>
                  <a:srgbClr val="FFFFFF"/>
                </a:solidFill>
                <a:latin typeface="微软雅黑" panose="020B0503020204020204" pitchFamily="34" charset="-122"/>
                <a:ea typeface="微软雅黑" panose="020B0503020204020204" pitchFamily="34" charset="-122"/>
              </a:rPr>
              <a:t>五章</a:t>
            </a:r>
            <a:endParaRPr lang="zh-CN" altLang="en-US" sz="2000" b="1">
              <a:solidFill>
                <a:srgbClr val="FFFFFF"/>
              </a:solidFill>
              <a:latin typeface="微软雅黑" panose="020B0503020204020204" pitchFamily="34" charset="-122"/>
              <a:ea typeface="微软雅黑" panose="020B0503020204020204" pitchFamily="34" charset="-122"/>
            </a:endParaRPr>
          </a:p>
        </p:txBody>
      </p:sp>
      <p:sp>
        <p:nvSpPr>
          <p:cNvPr id="2" name="矩形 70"/>
          <p:cNvSpPr>
            <a:spLocks noChangeArrowheads="1"/>
          </p:cNvSpPr>
          <p:nvPr/>
        </p:nvSpPr>
        <p:spPr bwMode="auto">
          <a:xfrm>
            <a:off x="2208530" y="6242050"/>
            <a:ext cx="258127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 name="Rectangle 6"/>
          <p:cNvSpPr>
            <a:spLocks noChangeArrowheads="1"/>
          </p:cNvSpPr>
          <p:nvPr/>
        </p:nvSpPr>
        <p:spPr bwMode="auto">
          <a:xfrm>
            <a:off x="2751455" y="6286500"/>
            <a:ext cx="19256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1C4885"/>
                </a:solidFill>
                <a:latin typeface="微软雅黑" panose="020B0503020204020204" pitchFamily="34" charset="-122"/>
                <a:ea typeface="微软雅黑" panose="020B0503020204020204" pitchFamily="34" charset="-122"/>
              </a:rPr>
              <a:t>收尾</a:t>
            </a:r>
            <a:endParaRPr lang="zh-CN" altLang="en-US" sz="2000" b="1">
              <a:solidFill>
                <a:srgbClr val="1C4885"/>
              </a:solidFill>
              <a:latin typeface="微软雅黑" panose="020B0503020204020204" pitchFamily="34" charset="-122"/>
              <a:ea typeface="微软雅黑" panose="020B0503020204020204" pitchFamily="34" charset="-122"/>
            </a:endParaRPr>
          </a:p>
        </p:txBody>
      </p:sp>
      <p:sp>
        <p:nvSpPr>
          <p:cNvPr id="4" name="矩形 68"/>
          <p:cNvSpPr>
            <a:spLocks noChangeArrowheads="1"/>
          </p:cNvSpPr>
          <p:nvPr/>
        </p:nvSpPr>
        <p:spPr bwMode="auto">
          <a:xfrm>
            <a:off x="694055" y="62420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5" name="文本框 69"/>
          <p:cNvSpPr txBox="1">
            <a:spLocks noChangeArrowheads="1"/>
          </p:cNvSpPr>
          <p:nvPr/>
        </p:nvSpPr>
        <p:spPr bwMode="auto">
          <a:xfrm>
            <a:off x="870268" y="6278563"/>
            <a:ext cx="962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a:t>
            </a:r>
            <a:r>
              <a:rPr lang="zh-CN" altLang="en-US" sz="2000" b="1">
                <a:solidFill>
                  <a:srgbClr val="FFFFFF"/>
                </a:solidFill>
                <a:latin typeface="微软雅黑" panose="020B0503020204020204" pitchFamily="34" charset="-122"/>
                <a:ea typeface="微软雅黑" panose="020B0503020204020204" pitchFamily="34" charset="-122"/>
              </a:rPr>
              <a:t>六章</a:t>
            </a:r>
            <a:endParaRPr lang="zh-CN" altLang="en-US" sz="20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170" name="文本框 10"/>
          <p:cNvSpPr txBox="1">
            <a:spLocks noChangeArrowheads="1"/>
          </p:cNvSpPr>
          <p:nvPr/>
        </p:nvSpPr>
        <p:spPr bwMode="auto">
          <a:xfrm>
            <a:off x="174625" y="220980"/>
            <a:ext cx="240792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sym typeface="+mn-ea"/>
              </a:rPr>
              <a:t>系统技术说明</a:t>
            </a:r>
            <a:r>
              <a:rPr lang="en-US" altLang="zh-CN" sz="2400" b="1">
                <a:latin typeface="微软雅黑" panose="020B0503020204020204" pitchFamily="34" charset="-122"/>
                <a:ea typeface="微软雅黑" panose="020B0503020204020204" pitchFamily="34" charset="-122"/>
                <a:sym typeface="+mn-ea"/>
              </a:rPr>
              <a:t>--</a:t>
            </a:r>
            <a:r>
              <a:rPr lang="zh-CN" altLang="en-US" sz="2400" b="1">
                <a:latin typeface="微软雅黑" panose="020B0503020204020204" pitchFamily="34" charset="-122"/>
                <a:ea typeface="微软雅黑" panose="020B0503020204020204" pitchFamily="34" charset="-122"/>
                <a:sym typeface="+mn-ea"/>
              </a:rPr>
              <a:t>数据</a:t>
            </a:r>
            <a:r>
              <a:rPr lang="zh-CN" altLang="en-US" sz="2400" b="1">
                <a:latin typeface="微软雅黑" panose="020B0503020204020204" pitchFamily="34" charset="-122"/>
                <a:ea typeface="微软雅黑" panose="020B0503020204020204" pitchFamily="34" charset="-122"/>
                <a:sym typeface="+mn-ea"/>
              </a:rPr>
              <a:t>连接</a:t>
            </a:r>
            <a:endParaRPr lang="zh-CN" altLang="en-US" sz="2400" b="1">
              <a:latin typeface="微软雅黑" panose="020B0503020204020204" pitchFamily="34" charset="-122"/>
              <a:ea typeface="微软雅黑" panose="020B0503020204020204" pitchFamily="34" charset="-122"/>
              <a:sym typeface="+mn-ea"/>
            </a:endParaRPr>
          </a:p>
        </p:txBody>
      </p:sp>
      <p:sp>
        <p:nvSpPr>
          <p:cNvPr id="7171"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7172" name="图片 3"/>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bwMode="auto">
          <a:xfrm>
            <a:off x="345123" y="2302059"/>
            <a:ext cx="4522787" cy="285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半闭框 4"/>
          <p:cNvSpPr/>
          <p:nvPr/>
        </p:nvSpPr>
        <p:spPr bwMode="auto">
          <a:xfrm rot="10800000">
            <a:off x="3828098" y="5364480"/>
            <a:ext cx="433387" cy="339725"/>
          </a:xfrm>
          <a:custGeom>
            <a:avLst/>
            <a:gdLst>
              <a:gd name="T0" fmla="*/ 0 w 434745"/>
              <a:gd name="T1" fmla="*/ 0 h 340467"/>
              <a:gd name="T2" fmla="*/ 430683 w 434745"/>
              <a:gd name="T3" fmla="*/ 0 h 340467"/>
              <a:gd name="T4" fmla="*/ 311733 w 434745"/>
              <a:gd name="T5" fmla="*/ 93421 h 340467"/>
              <a:gd name="T6" fmla="*/ 112429 w 434745"/>
              <a:gd name="T7" fmla="*/ 93421 h 340467"/>
              <a:gd name="T8" fmla="*/ 112429 w 434745"/>
              <a:gd name="T9" fmla="*/ 249949 h 340467"/>
              <a:gd name="T10" fmla="*/ 0 w 434745"/>
              <a:gd name="T11" fmla="*/ 338246 h 340467"/>
              <a:gd name="T12" fmla="*/ 0 w 434745"/>
              <a:gd name="T13" fmla="*/ 0 h 340467"/>
              <a:gd name="T14" fmla="*/ 0 60000 65536"/>
              <a:gd name="T15" fmla="*/ 0 60000 65536"/>
              <a:gd name="T16" fmla="*/ 0 60000 65536"/>
              <a:gd name="T17" fmla="*/ 0 60000 65536"/>
              <a:gd name="T18" fmla="*/ 0 60000 65536"/>
              <a:gd name="T19" fmla="*/ 0 60000 65536"/>
              <a:gd name="T20" fmla="*/ 0 60000 65536"/>
              <a:gd name="T21" fmla="*/ 0 w 434745"/>
              <a:gd name="T22" fmla="*/ 0 h 340467"/>
              <a:gd name="T23" fmla="*/ 434745 w 434745"/>
              <a:gd name="T24" fmla="*/ 340467 h 3404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4745" h="340467">
                <a:moveTo>
                  <a:pt x="0" y="0"/>
                </a:moveTo>
                <a:lnTo>
                  <a:pt x="434745" y="0"/>
                </a:lnTo>
                <a:lnTo>
                  <a:pt x="314673" y="94034"/>
                </a:lnTo>
                <a:lnTo>
                  <a:pt x="113488" y="94034"/>
                </a:lnTo>
                <a:lnTo>
                  <a:pt x="113488" y="251590"/>
                </a:lnTo>
                <a:lnTo>
                  <a:pt x="0" y="340467"/>
                </a:lnTo>
                <a:lnTo>
                  <a:pt x="0" y="0"/>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 name="半闭框 5"/>
          <p:cNvSpPr/>
          <p:nvPr/>
        </p:nvSpPr>
        <p:spPr bwMode="auto">
          <a:xfrm rot="10800000">
            <a:off x="3890010" y="5413693"/>
            <a:ext cx="563563" cy="442912"/>
          </a:xfrm>
          <a:custGeom>
            <a:avLst/>
            <a:gdLst>
              <a:gd name="T0" fmla="*/ 0 w 564153"/>
              <a:gd name="T1" fmla="*/ 0 h 441812"/>
              <a:gd name="T2" fmla="*/ 562385 w 564153"/>
              <a:gd name="T3" fmla="*/ 0 h 441812"/>
              <a:gd name="T4" fmla="*/ 407060 w 564153"/>
              <a:gd name="T5" fmla="*/ 122938 h 441812"/>
              <a:gd name="T6" fmla="*/ 146807 w 564153"/>
              <a:gd name="T7" fmla="*/ 122938 h 441812"/>
              <a:gd name="T8" fmla="*/ 146807 w 564153"/>
              <a:gd name="T9" fmla="*/ 328924 h 441812"/>
              <a:gd name="T10" fmla="*/ 0 w 564153"/>
              <a:gd name="T11" fmla="*/ 445120 h 441812"/>
              <a:gd name="T12" fmla="*/ 0 w 564153"/>
              <a:gd name="T13" fmla="*/ 0 h 441812"/>
              <a:gd name="T14" fmla="*/ 0 60000 65536"/>
              <a:gd name="T15" fmla="*/ 0 60000 65536"/>
              <a:gd name="T16" fmla="*/ 0 60000 65536"/>
              <a:gd name="T17" fmla="*/ 0 60000 65536"/>
              <a:gd name="T18" fmla="*/ 0 60000 65536"/>
              <a:gd name="T19" fmla="*/ 0 60000 65536"/>
              <a:gd name="T20" fmla="*/ 0 60000 65536"/>
              <a:gd name="T21" fmla="*/ 0 w 564153"/>
              <a:gd name="T22" fmla="*/ 0 h 441812"/>
              <a:gd name="T23" fmla="*/ 564153 w 564153"/>
              <a:gd name="T24" fmla="*/ 441812 h 4418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153" h="441812">
                <a:moveTo>
                  <a:pt x="0" y="0"/>
                </a:moveTo>
                <a:lnTo>
                  <a:pt x="564153" y="0"/>
                </a:lnTo>
                <a:lnTo>
                  <a:pt x="408340" y="122024"/>
                </a:lnTo>
                <a:lnTo>
                  <a:pt x="147269" y="122024"/>
                </a:lnTo>
                <a:lnTo>
                  <a:pt x="147269" y="326479"/>
                </a:lnTo>
                <a:lnTo>
                  <a:pt x="0" y="441812"/>
                </a:lnTo>
                <a:lnTo>
                  <a:pt x="0" y="0"/>
                </a:lnTo>
                <a:close/>
              </a:path>
            </a:pathLst>
          </a:custGeom>
          <a:solidFill>
            <a:srgbClr val="ADBACA"/>
          </a:solidFill>
          <a:ln w="12700">
            <a:solidFill>
              <a:srgbClr val="ADBACA"/>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 name="文本框 4"/>
          <p:cNvSpPr txBox="1"/>
          <p:nvPr/>
        </p:nvSpPr>
        <p:spPr>
          <a:xfrm>
            <a:off x="5443855" y="420370"/>
            <a:ext cx="6165850" cy="737235"/>
          </a:xfrm>
          <a:prstGeom prst="rect">
            <a:avLst/>
          </a:prstGeom>
          <a:noFill/>
          <a:ln w="9525">
            <a:noFill/>
          </a:ln>
        </p:spPr>
        <p:txBody>
          <a:bodyPr wrap="square">
            <a:spAutoFit/>
          </a:bodyPr>
          <a:p>
            <a:pPr marL="0" indent="0"/>
            <a:r>
              <a:rPr lang="zh-CN" sz="1400" b="0">
                <a:latin typeface="Calibri" panose="020F0502020204030204" pitchFamily="34" charset="0"/>
                <a:ea typeface="宋体" panose="02010600030101010101" pitchFamily="2" charset="-122"/>
              </a:rPr>
              <a:t>后端在接到了前端的</a:t>
            </a:r>
            <a:r>
              <a:rPr lang="en-US" sz="1400" b="0">
                <a:latin typeface="Calibri" panose="020F0502020204030204" pitchFamily="34" charset="0"/>
                <a:ea typeface="宋体" panose="02010600030101010101" pitchFamily="2" charset="-122"/>
              </a:rPr>
              <a:t>ajax</a:t>
            </a:r>
            <a:r>
              <a:rPr lang="zh-CN" sz="1400" b="0">
                <a:latin typeface="Calibri" panose="020F0502020204030204" pitchFamily="34" charset="0"/>
                <a:ea typeface="宋体" panose="02010600030101010101" pitchFamily="2" charset="-122"/>
              </a:rPr>
              <a:t>请求之后，解析</a:t>
            </a:r>
            <a:r>
              <a:rPr lang="en-US" sz="1400" b="0">
                <a:latin typeface="Calibri" panose="020F0502020204030204" pitchFamily="34" charset="0"/>
                <a:ea typeface="宋体" panose="02010600030101010101" pitchFamily="2" charset="-122"/>
              </a:rPr>
              <a:t>request</a:t>
            </a:r>
            <a:r>
              <a:rPr lang="zh-CN" sz="1400" b="0">
                <a:latin typeface="Calibri" panose="020F0502020204030204" pitchFamily="34" charset="0"/>
                <a:ea typeface="宋体" panose="02010600030101010101" pitchFamily="2" charset="-122"/>
              </a:rPr>
              <a:t>获取当前</a:t>
            </a:r>
            <a:r>
              <a:rPr lang="en-US" sz="1400" b="0">
                <a:latin typeface="Calibri" panose="020F0502020204030204" pitchFamily="34" charset="0"/>
                <a:ea typeface="宋体" panose="02010600030101010101" pitchFamily="2" charset="-122"/>
              </a:rPr>
              <a:t>url</a:t>
            </a:r>
            <a:r>
              <a:rPr lang="zh-CN" sz="1400" b="0">
                <a:latin typeface="Calibri" panose="020F0502020204030204" pitchFamily="34" charset="0"/>
                <a:ea typeface="宋体" panose="02010600030101010101" pitchFamily="2" charset="-122"/>
              </a:rPr>
              <a:t>中的参数。在进行了相关运算之后，将结果包装成</a:t>
            </a:r>
            <a:r>
              <a:rPr lang="en-US" sz="1400" b="0">
                <a:latin typeface="Calibri" panose="020F0502020204030204" pitchFamily="34" charset="0"/>
                <a:ea typeface="宋体" panose="02010600030101010101" pitchFamily="2" charset="-122"/>
              </a:rPr>
              <a:t>json</a:t>
            </a:r>
            <a:r>
              <a:rPr lang="zh-CN" sz="1400" b="0">
                <a:latin typeface="Calibri" panose="020F0502020204030204" pitchFamily="34" charset="0"/>
                <a:ea typeface="宋体" panose="02010600030101010101" pitchFamily="2" charset="-122"/>
              </a:rPr>
              <a:t>形式的数据发送给前端。使用</a:t>
            </a:r>
            <a:r>
              <a:rPr lang="en-US" sz="1400" b="0">
                <a:latin typeface="Calibri" panose="020F0502020204030204" pitchFamily="34" charset="0"/>
                <a:ea typeface="宋体" panose="02010600030101010101" pitchFamily="2" charset="-122"/>
              </a:rPr>
              <a:t>postman</a:t>
            </a:r>
            <a:r>
              <a:rPr lang="zh-CN" sz="1400" b="0">
                <a:latin typeface="Calibri" panose="020F0502020204030204" pitchFamily="34" charset="0"/>
                <a:ea typeface="宋体" panose="02010600030101010101" pitchFamily="2" charset="-122"/>
              </a:rPr>
              <a:t>软件经行模拟的效果如下所示</a:t>
            </a:r>
            <a:endParaRPr lang="zh-CN" altLang="en-US" sz="1400" b="0">
              <a:latin typeface="Calibri" panose="020F0502020204030204" pitchFamily="34" charset="0"/>
              <a:ea typeface="宋体" panose="02010600030101010101" pitchFamily="2" charset="-122"/>
            </a:endParaRPr>
          </a:p>
        </p:txBody>
      </p:sp>
      <p:pic>
        <p:nvPicPr>
          <p:cNvPr id="6" name="图片 2"/>
          <p:cNvPicPr>
            <a:picLocks noChangeAspect="1"/>
          </p:cNvPicPr>
          <p:nvPr/>
        </p:nvPicPr>
        <p:blipFill>
          <a:blip r:embed="rId3"/>
          <a:stretch>
            <a:fillRect/>
          </a:stretch>
        </p:blipFill>
        <p:spPr>
          <a:xfrm>
            <a:off x="5932170" y="1243965"/>
            <a:ext cx="4784090" cy="55079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170" name="文本框 10"/>
          <p:cNvSpPr txBox="1">
            <a:spLocks noChangeArrowheads="1"/>
          </p:cNvSpPr>
          <p:nvPr/>
        </p:nvSpPr>
        <p:spPr bwMode="auto">
          <a:xfrm>
            <a:off x="174625" y="220980"/>
            <a:ext cx="240792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sym typeface="+mn-ea"/>
              </a:rPr>
              <a:t>系统技术说明</a:t>
            </a:r>
            <a:r>
              <a:rPr lang="en-US" altLang="zh-CN" sz="2400" b="1">
                <a:latin typeface="微软雅黑" panose="020B0503020204020204" pitchFamily="34" charset="-122"/>
                <a:ea typeface="微软雅黑" panose="020B0503020204020204" pitchFamily="34" charset="-122"/>
                <a:sym typeface="+mn-ea"/>
              </a:rPr>
              <a:t>--</a:t>
            </a:r>
            <a:r>
              <a:rPr lang="zh-CN" altLang="en-US" sz="2400" b="1">
                <a:latin typeface="微软雅黑" panose="020B0503020204020204" pitchFamily="34" charset="-122"/>
                <a:ea typeface="微软雅黑" panose="020B0503020204020204" pitchFamily="34" charset="-122"/>
                <a:sym typeface="+mn-ea"/>
              </a:rPr>
              <a:t>后端接口</a:t>
            </a:r>
            <a:r>
              <a:rPr lang="zh-CN" altLang="en-US" sz="2400" b="1">
                <a:latin typeface="微软雅黑" panose="020B0503020204020204" pitchFamily="34" charset="-122"/>
                <a:ea typeface="微软雅黑" panose="020B0503020204020204" pitchFamily="34" charset="-122"/>
                <a:sym typeface="+mn-ea"/>
              </a:rPr>
              <a:t>说明</a:t>
            </a:r>
            <a:endParaRPr lang="zh-CN" altLang="en-US" sz="2400" b="1">
              <a:latin typeface="微软雅黑" panose="020B0503020204020204" pitchFamily="34" charset="-122"/>
              <a:ea typeface="微软雅黑" panose="020B0503020204020204" pitchFamily="34" charset="-122"/>
              <a:sym typeface="+mn-ea"/>
            </a:endParaRPr>
          </a:p>
        </p:txBody>
      </p:sp>
      <p:sp>
        <p:nvSpPr>
          <p:cNvPr id="7171"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7172" name="图片 3"/>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bwMode="auto">
          <a:xfrm>
            <a:off x="345123" y="2302059"/>
            <a:ext cx="4522787" cy="285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半闭框 4"/>
          <p:cNvSpPr/>
          <p:nvPr/>
        </p:nvSpPr>
        <p:spPr bwMode="auto">
          <a:xfrm rot="10800000">
            <a:off x="3828098" y="5364480"/>
            <a:ext cx="433387" cy="339725"/>
          </a:xfrm>
          <a:custGeom>
            <a:avLst/>
            <a:gdLst>
              <a:gd name="T0" fmla="*/ 0 w 434745"/>
              <a:gd name="T1" fmla="*/ 0 h 340467"/>
              <a:gd name="T2" fmla="*/ 430683 w 434745"/>
              <a:gd name="T3" fmla="*/ 0 h 340467"/>
              <a:gd name="T4" fmla="*/ 311733 w 434745"/>
              <a:gd name="T5" fmla="*/ 93421 h 340467"/>
              <a:gd name="T6" fmla="*/ 112429 w 434745"/>
              <a:gd name="T7" fmla="*/ 93421 h 340467"/>
              <a:gd name="T8" fmla="*/ 112429 w 434745"/>
              <a:gd name="T9" fmla="*/ 249949 h 340467"/>
              <a:gd name="T10" fmla="*/ 0 w 434745"/>
              <a:gd name="T11" fmla="*/ 338246 h 340467"/>
              <a:gd name="T12" fmla="*/ 0 w 434745"/>
              <a:gd name="T13" fmla="*/ 0 h 340467"/>
              <a:gd name="T14" fmla="*/ 0 60000 65536"/>
              <a:gd name="T15" fmla="*/ 0 60000 65536"/>
              <a:gd name="T16" fmla="*/ 0 60000 65536"/>
              <a:gd name="T17" fmla="*/ 0 60000 65536"/>
              <a:gd name="T18" fmla="*/ 0 60000 65536"/>
              <a:gd name="T19" fmla="*/ 0 60000 65536"/>
              <a:gd name="T20" fmla="*/ 0 60000 65536"/>
              <a:gd name="T21" fmla="*/ 0 w 434745"/>
              <a:gd name="T22" fmla="*/ 0 h 340467"/>
              <a:gd name="T23" fmla="*/ 434745 w 434745"/>
              <a:gd name="T24" fmla="*/ 340467 h 3404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4745" h="340467">
                <a:moveTo>
                  <a:pt x="0" y="0"/>
                </a:moveTo>
                <a:lnTo>
                  <a:pt x="434745" y="0"/>
                </a:lnTo>
                <a:lnTo>
                  <a:pt x="314673" y="94034"/>
                </a:lnTo>
                <a:lnTo>
                  <a:pt x="113488" y="94034"/>
                </a:lnTo>
                <a:lnTo>
                  <a:pt x="113488" y="251590"/>
                </a:lnTo>
                <a:lnTo>
                  <a:pt x="0" y="340467"/>
                </a:lnTo>
                <a:lnTo>
                  <a:pt x="0" y="0"/>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4" name="半闭框 5"/>
          <p:cNvSpPr/>
          <p:nvPr/>
        </p:nvSpPr>
        <p:spPr bwMode="auto">
          <a:xfrm rot="10800000">
            <a:off x="3890010" y="5413693"/>
            <a:ext cx="563563" cy="442912"/>
          </a:xfrm>
          <a:custGeom>
            <a:avLst/>
            <a:gdLst>
              <a:gd name="T0" fmla="*/ 0 w 564153"/>
              <a:gd name="T1" fmla="*/ 0 h 441812"/>
              <a:gd name="T2" fmla="*/ 562385 w 564153"/>
              <a:gd name="T3" fmla="*/ 0 h 441812"/>
              <a:gd name="T4" fmla="*/ 407060 w 564153"/>
              <a:gd name="T5" fmla="*/ 122938 h 441812"/>
              <a:gd name="T6" fmla="*/ 146807 w 564153"/>
              <a:gd name="T7" fmla="*/ 122938 h 441812"/>
              <a:gd name="T8" fmla="*/ 146807 w 564153"/>
              <a:gd name="T9" fmla="*/ 328924 h 441812"/>
              <a:gd name="T10" fmla="*/ 0 w 564153"/>
              <a:gd name="T11" fmla="*/ 445120 h 441812"/>
              <a:gd name="T12" fmla="*/ 0 w 564153"/>
              <a:gd name="T13" fmla="*/ 0 h 441812"/>
              <a:gd name="T14" fmla="*/ 0 60000 65536"/>
              <a:gd name="T15" fmla="*/ 0 60000 65536"/>
              <a:gd name="T16" fmla="*/ 0 60000 65536"/>
              <a:gd name="T17" fmla="*/ 0 60000 65536"/>
              <a:gd name="T18" fmla="*/ 0 60000 65536"/>
              <a:gd name="T19" fmla="*/ 0 60000 65536"/>
              <a:gd name="T20" fmla="*/ 0 60000 65536"/>
              <a:gd name="T21" fmla="*/ 0 w 564153"/>
              <a:gd name="T22" fmla="*/ 0 h 441812"/>
              <a:gd name="T23" fmla="*/ 564153 w 564153"/>
              <a:gd name="T24" fmla="*/ 441812 h 4418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153" h="441812">
                <a:moveTo>
                  <a:pt x="0" y="0"/>
                </a:moveTo>
                <a:lnTo>
                  <a:pt x="564153" y="0"/>
                </a:lnTo>
                <a:lnTo>
                  <a:pt x="408340" y="122024"/>
                </a:lnTo>
                <a:lnTo>
                  <a:pt x="147269" y="122024"/>
                </a:lnTo>
                <a:lnTo>
                  <a:pt x="147269" y="326479"/>
                </a:lnTo>
                <a:lnTo>
                  <a:pt x="0" y="441812"/>
                </a:lnTo>
                <a:lnTo>
                  <a:pt x="0" y="0"/>
                </a:lnTo>
                <a:close/>
              </a:path>
            </a:pathLst>
          </a:custGeom>
          <a:solidFill>
            <a:srgbClr val="ADBACA"/>
          </a:solidFill>
          <a:ln w="12700">
            <a:solidFill>
              <a:srgbClr val="ADBACA"/>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0" name="文本框 99"/>
          <p:cNvSpPr txBox="1"/>
          <p:nvPr/>
        </p:nvSpPr>
        <p:spPr>
          <a:xfrm>
            <a:off x="5271770" y="734060"/>
            <a:ext cx="5485130" cy="337185"/>
          </a:xfrm>
          <a:prstGeom prst="rect">
            <a:avLst/>
          </a:prstGeom>
          <a:noFill/>
          <a:ln w="9525">
            <a:noFill/>
          </a:ln>
        </p:spPr>
        <p:txBody>
          <a:bodyPr wrap="square">
            <a:spAutoFit/>
          </a:bodyPr>
          <a:p>
            <a:pPr marL="0" indent="0"/>
            <a:r>
              <a:rPr lang="zh-CN" sz="1600" b="0">
                <a:latin typeface="Calibri" panose="020F0502020204030204" pitchFamily="34" charset="0"/>
                <a:ea typeface="宋体" panose="02010600030101010101" pitchFamily="2" charset="-122"/>
              </a:rPr>
              <a:t>后端设计了若干个对应与前端</a:t>
            </a:r>
            <a:r>
              <a:rPr lang="en-US" sz="1600" b="0">
                <a:latin typeface="Calibri" panose="020F0502020204030204" pitchFamily="34" charset="0"/>
                <a:ea typeface="宋体" panose="02010600030101010101" pitchFamily="2" charset="-122"/>
              </a:rPr>
              <a:t>ajax</a:t>
            </a:r>
            <a:r>
              <a:rPr lang="zh-CN" sz="1600" b="0">
                <a:latin typeface="Calibri" panose="020F0502020204030204" pitchFamily="34" charset="0"/>
                <a:ea typeface="宋体" panose="02010600030101010101" pitchFamily="2" charset="-122"/>
              </a:rPr>
              <a:t>的接口，具体如下所示</a:t>
            </a:r>
            <a:endParaRPr lang="zh-CN" altLang="en-US" sz="1600" b="0">
              <a:latin typeface="Calibri" panose="020F0502020204030204" pitchFamily="34" charset="0"/>
              <a:ea typeface="宋体" panose="02010600030101010101" pitchFamily="2" charset="-122"/>
            </a:endParaRPr>
          </a:p>
        </p:txBody>
      </p:sp>
      <p:pic>
        <p:nvPicPr>
          <p:cNvPr id="3" name="图片 1"/>
          <p:cNvPicPr>
            <a:picLocks noChangeAspect="1"/>
          </p:cNvPicPr>
          <p:nvPr/>
        </p:nvPicPr>
        <p:blipFill>
          <a:blip r:embed="rId3"/>
          <a:stretch>
            <a:fillRect/>
          </a:stretch>
        </p:blipFill>
        <p:spPr>
          <a:xfrm>
            <a:off x="5394960" y="1535430"/>
            <a:ext cx="5219700" cy="1859280"/>
          </a:xfrm>
          <a:prstGeom prst="rect">
            <a:avLst/>
          </a:prstGeom>
          <a:noFill/>
          <a:ln>
            <a:noFill/>
          </a:ln>
        </p:spPr>
      </p:pic>
      <p:sp>
        <p:nvSpPr>
          <p:cNvPr id="7" name="文本框 6"/>
          <p:cNvSpPr txBox="1"/>
          <p:nvPr/>
        </p:nvSpPr>
        <p:spPr>
          <a:xfrm>
            <a:off x="5394960" y="4098290"/>
            <a:ext cx="5080000" cy="1599565"/>
          </a:xfrm>
          <a:prstGeom prst="rect">
            <a:avLst/>
          </a:prstGeom>
          <a:noFill/>
          <a:ln w="9525">
            <a:noFill/>
          </a:ln>
        </p:spPr>
        <p:txBody>
          <a:bodyPr>
            <a:spAutoFit/>
          </a:bodyPr>
          <a:p>
            <a:pPr marL="0" indent="0"/>
            <a:r>
              <a:rPr lang="zh-CN" sz="1400" b="1">
                <a:latin typeface="Calibri" panose="020F0502020204030204" pitchFamily="34" charset="0"/>
                <a:ea typeface="宋体" panose="02010600030101010101" pitchFamily="2" charset="-122"/>
              </a:rPr>
              <a:t>第一个用于测试第二个用于获取当前</a:t>
            </a:r>
            <a:r>
              <a:rPr lang="en-US" sz="1400" b="1">
                <a:latin typeface="Calibri" panose="020F0502020204030204" pitchFamily="34" charset="0"/>
                <a:ea typeface="宋体" panose="02010600030101010101" pitchFamily="2" charset="-122"/>
              </a:rPr>
              <a:t>yaml</a:t>
            </a:r>
            <a:r>
              <a:rPr lang="zh-CN" sz="1400" b="1">
                <a:latin typeface="Calibri" panose="020F0502020204030204" pitchFamily="34" charset="0"/>
                <a:ea typeface="宋体" panose="02010600030101010101" pitchFamily="2" charset="-122"/>
              </a:rPr>
              <a:t>文件中的数据库配置信息第三个用于设置当前</a:t>
            </a:r>
            <a:r>
              <a:rPr lang="en-US" sz="1400" b="1">
                <a:latin typeface="Calibri" panose="020F0502020204030204" pitchFamily="34" charset="0"/>
                <a:ea typeface="宋体" panose="02010600030101010101" pitchFamily="2" charset="-122"/>
              </a:rPr>
              <a:t>yaml</a:t>
            </a:r>
            <a:r>
              <a:rPr lang="zh-CN" sz="1400" b="1">
                <a:latin typeface="Calibri" panose="020F0502020204030204" pitchFamily="34" charset="0"/>
                <a:ea typeface="宋体" panose="02010600030101010101" pitchFamily="2" charset="-122"/>
              </a:rPr>
              <a:t>文件中的数据库配置信息第四个用于执行</a:t>
            </a:r>
            <a:r>
              <a:rPr lang="en-US" sz="1400" b="1">
                <a:latin typeface="Calibri" panose="020F0502020204030204" pitchFamily="34" charset="0"/>
                <a:ea typeface="宋体" panose="02010600030101010101" pitchFamily="2" charset="-122"/>
              </a:rPr>
              <a:t>sql</a:t>
            </a:r>
            <a:r>
              <a:rPr lang="zh-CN" sz="1400" b="1">
                <a:latin typeface="Calibri" panose="020F0502020204030204" pitchFamily="34" charset="0"/>
                <a:ea typeface="宋体" panose="02010600030101010101" pitchFamily="2" charset="-122"/>
              </a:rPr>
              <a:t>查阅指令第五个用于获取的当前的表第六个用于获取当前库下面的全部的表的列表以及它们对应的字段的信息。</a:t>
            </a:r>
            <a:endParaRPr lang="zh-CN" altLang="en-US" sz="1400" b="1">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20482"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484" name="文本框 8"/>
          <p:cNvSpPr txBox="1">
            <a:spLocks noChangeArrowheads="1"/>
          </p:cNvSpPr>
          <p:nvPr/>
        </p:nvSpPr>
        <p:spPr bwMode="auto">
          <a:xfrm>
            <a:off x="0" y="1571625"/>
            <a:ext cx="1495425"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a:solidFill>
                  <a:srgbClr val="1C4885"/>
                </a:solidFill>
                <a:latin typeface="微软雅黑" panose="020B0503020204020204" pitchFamily="34" charset="-122"/>
                <a:ea typeface="微软雅黑" panose="020B0503020204020204" pitchFamily="34" charset="-122"/>
              </a:rPr>
              <a:t>6</a:t>
            </a:r>
            <a:endParaRPr lang="en-US" altLang="zh-CN" sz="34400" b="1">
              <a:solidFill>
                <a:srgbClr val="1C4885"/>
              </a:solidFill>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2762250" y="3632200"/>
            <a:ext cx="391953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a:solidFill>
                  <a:srgbClr val="1C4885"/>
                </a:solidFill>
                <a:latin typeface="微软雅黑" panose="020B0503020204020204" pitchFamily="34" charset="-122"/>
                <a:ea typeface="微软雅黑" panose="020B0503020204020204" pitchFamily="34" charset="-122"/>
              </a:rPr>
              <a:t>收尾</a:t>
            </a:r>
            <a:endParaRPr lang="zh-CN" altLang="en-US" sz="7200" b="1">
              <a:solidFill>
                <a:srgbClr val="1C4885"/>
              </a:solidFill>
              <a:latin typeface="微软雅黑" panose="020B0503020204020204" pitchFamily="34" charset="-122"/>
              <a:ea typeface="微软雅黑" panose="020B0503020204020204" pitchFamily="34" charset="-122"/>
            </a:endParaRPr>
          </a:p>
        </p:txBody>
      </p:sp>
      <p:grpSp>
        <p:nvGrpSpPr>
          <p:cNvPr id="20486" name="组合 13"/>
          <p:cNvGrpSpPr>
            <a:grpSpLocks noChangeAspect="1"/>
          </p:cNvGrpSpPr>
          <p:nvPr/>
        </p:nvGrpSpPr>
        <p:grpSpPr bwMode="auto">
          <a:xfrm>
            <a:off x="6804025" y="3178175"/>
            <a:ext cx="5578475" cy="3481388"/>
            <a:chOff x="0" y="0"/>
            <a:chExt cx="5324473" cy="3322983"/>
          </a:xfrm>
        </p:grpSpPr>
        <p:pic>
          <p:nvPicPr>
            <p:cNvPr id="20489" name="图片 14"/>
            <p:cNvPicPr>
              <a:picLocks noChangeAspect="1" noChangeArrowheads="1"/>
            </p:cNvPicPr>
            <p:nvPr/>
          </p:nvPicPr>
          <p:blipFill>
            <a:blip r:embed="rId2">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图片 15"/>
            <p:cNvPicPr>
              <a:picLocks noChangeAspect="1" noChangeArrowheads="1"/>
            </p:cNvPicPr>
            <p:nvPr/>
          </p:nvPicPr>
          <p:blipFill>
            <a:blip r:embed="rId2">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7" name="矩形 16"/>
          <p:cNvSpPr>
            <a:spLocks noChangeArrowheads="1"/>
          </p:cNvSpPr>
          <p:nvPr/>
        </p:nvSpPr>
        <p:spPr bwMode="auto">
          <a:xfrm>
            <a:off x="2886075" y="5011738"/>
            <a:ext cx="4978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endParaRPr lang="en-US" altLang="zh-CN" sz="14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8" name="文本框 19"/>
          <p:cNvSpPr/>
          <p:nvPr/>
        </p:nvSpPr>
        <p:spPr bwMode="auto">
          <a:xfrm>
            <a:off x="979170" y="5012055"/>
            <a:ext cx="1572260" cy="986155"/>
          </a:xfrm>
          <a:custGeom>
            <a:avLst/>
            <a:gdLst>
              <a:gd name="T0" fmla="*/ 1343223 w 2039375"/>
              <a:gd name="T1" fmla="*/ 0 h 987152"/>
              <a:gd name="T2" fmla="*/ 2041061 w 2039375"/>
              <a:gd name="T3" fmla="*/ 0 h 987152"/>
              <a:gd name="T4" fmla="*/ 2031629 w 2039375"/>
              <a:gd name="T5" fmla="*/ 106740 h 987152"/>
              <a:gd name="T6" fmla="*/ 1708147 w 2039375"/>
              <a:gd name="T7" fmla="*/ 680226 h 987152"/>
              <a:gd name="T8" fmla="*/ 790513 w 2039375"/>
              <a:gd name="T9" fmla="*/ 983215 h 987152"/>
              <a:gd name="T10" fmla="*/ 0 w 2039375"/>
              <a:gd name="T11" fmla="*/ 840757 h 987152"/>
              <a:gd name="T12" fmla="*/ 0 w 2039375"/>
              <a:gd name="T13" fmla="*/ 245410 h 987152"/>
              <a:gd name="T14" fmla="*/ 717871 w 2039375"/>
              <a:gd name="T15" fmla="*/ 455909 h 987152"/>
              <a:gd name="T16" fmla="*/ 1179359 w 2039375"/>
              <a:gd name="T17" fmla="*/ 313450 h 987152"/>
              <a:gd name="T18" fmla="*/ 1339597 w 2039375"/>
              <a:gd name="T19" fmla="*/ 39963 h 987152"/>
              <a:gd name="T20" fmla="*/ 1343223 w 2039375"/>
              <a:gd name="T21" fmla="*/ 0 h 987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39375"/>
              <a:gd name="T34" fmla="*/ 0 h 987152"/>
              <a:gd name="T35" fmla="*/ 2039375 w 2039375"/>
              <a:gd name="T36" fmla="*/ 987152 h 9871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39375" h="987152">
                <a:moveTo>
                  <a:pt x="1342113" y="0"/>
                </a:moveTo>
                <a:lnTo>
                  <a:pt x="2039375" y="0"/>
                </a:lnTo>
                <a:lnTo>
                  <a:pt x="2029950" y="107167"/>
                </a:lnTo>
                <a:cubicBezTo>
                  <a:pt x="1986855" y="338921"/>
                  <a:pt x="1879117" y="530849"/>
                  <a:pt x="1706735" y="682950"/>
                </a:cubicBezTo>
                <a:cubicBezTo>
                  <a:pt x="1476894" y="885752"/>
                  <a:pt x="1171268" y="987152"/>
                  <a:pt x="789859" y="987152"/>
                </a:cubicBezTo>
                <a:cubicBezTo>
                  <a:pt x="471069" y="987152"/>
                  <a:pt x="207783" y="939476"/>
                  <a:pt x="0" y="844124"/>
                </a:cubicBezTo>
                <a:lnTo>
                  <a:pt x="0" y="246393"/>
                </a:lnTo>
                <a:cubicBezTo>
                  <a:pt x="229130" y="387287"/>
                  <a:pt x="468222" y="457734"/>
                  <a:pt x="717277" y="457734"/>
                </a:cubicBezTo>
                <a:cubicBezTo>
                  <a:pt x="910828" y="457734"/>
                  <a:pt x="1064530" y="410057"/>
                  <a:pt x="1178384" y="314705"/>
                </a:cubicBezTo>
                <a:cubicBezTo>
                  <a:pt x="1263774" y="243191"/>
                  <a:pt x="1317143" y="151663"/>
                  <a:pt x="1338490" y="40122"/>
                </a:cubicBezTo>
                <a:lnTo>
                  <a:pt x="134211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42"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总结</a:t>
            </a:r>
            <a:endParaRPr lang="zh-CN" altLang="en-US" sz="2400" b="1">
              <a:latin typeface="微软雅黑" panose="020B0503020204020204" pitchFamily="34" charset="-122"/>
              <a:ea typeface="微软雅黑" panose="020B0503020204020204" pitchFamily="34" charset="-122"/>
            </a:endParaRPr>
          </a:p>
        </p:txBody>
      </p:sp>
      <p:sp>
        <p:nvSpPr>
          <p:cNvPr id="10243"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0244" name="AutoShape 3"/>
          <p:cNvSpPr/>
          <p:nvPr/>
        </p:nvSpPr>
        <p:spPr bwMode="auto">
          <a:xfrm>
            <a:off x="3865563" y="1804988"/>
            <a:ext cx="931862" cy="823912"/>
          </a:xfrm>
          <a:custGeom>
            <a:avLst/>
            <a:gdLst>
              <a:gd name="T0" fmla="*/ 874101081 w 21600"/>
              <a:gd name="T1" fmla="*/ 18924799 h 21600"/>
              <a:gd name="T2" fmla="*/ 874101081 w 21600"/>
              <a:gd name="T3" fmla="*/ 0 h 21600"/>
              <a:gd name="T4" fmla="*/ 867195641 w 21600"/>
              <a:gd name="T5" fmla="*/ 9490779 h 21600"/>
              <a:gd name="T6" fmla="*/ 860290891 w 21600"/>
              <a:gd name="T7" fmla="*/ 0 h 21600"/>
              <a:gd name="T8" fmla="*/ 860290891 w 21600"/>
              <a:gd name="T9" fmla="*/ 18924799 h 21600"/>
              <a:gd name="T10" fmla="*/ 0 w 21600"/>
              <a:gd name="T11" fmla="*/ 1198766809 h 21600"/>
              <a:gd name="T12" fmla="*/ 1734391281 w 21600"/>
              <a:gd name="T13" fmla="*/ 1198766809 h 21600"/>
              <a:gd name="T14" fmla="*/ 874101081 w 21600"/>
              <a:gd name="T15" fmla="*/ 18924799 h 21600"/>
              <a:gd name="T16" fmla="*/ 874101081 w 21600"/>
              <a:gd name="T17" fmla="*/ 18924799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600"/>
              <a:gd name="T28" fmla="*/ 0 h 21600"/>
              <a:gd name="T29" fmla="*/ 21600 w 21600"/>
              <a:gd name="T30" fmla="*/ 21600 h 21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600" h="21600">
                <a:moveTo>
                  <a:pt x="10886" y="341"/>
                </a:moveTo>
                <a:lnTo>
                  <a:pt x="10886" y="0"/>
                </a:lnTo>
                <a:lnTo>
                  <a:pt x="10800" y="171"/>
                </a:lnTo>
                <a:lnTo>
                  <a:pt x="10714" y="0"/>
                </a:lnTo>
                <a:lnTo>
                  <a:pt x="10714" y="341"/>
                </a:lnTo>
                <a:lnTo>
                  <a:pt x="0" y="21600"/>
                </a:lnTo>
                <a:lnTo>
                  <a:pt x="21600" y="21600"/>
                </a:lnTo>
                <a:cubicBezTo>
                  <a:pt x="21600" y="21600"/>
                  <a:pt x="10886" y="341"/>
                  <a:pt x="10886" y="341"/>
                </a:cubicBezTo>
                <a:close/>
                <a:moveTo>
                  <a:pt x="10886" y="341"/>
                </a:moveTo>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45" name="AutoShape 4"/>
          <p:cNvSpPr/>
          <p:nvPr/>
        </p:nvSpPr>
        <p:spPr bwMode="auto">
          <a:xfrm>
            <a:off x="3382963" y="2646363"/>
            <a:ext cx="1897062" cy="835025"/>
          </a:xfrm>
          <a:custGeom>
            <a:avLst/>
            <a:gdLst>
              <a:gd name="T0" fmla="*/ 0 w 21600"/>
              <a:gd name="T1" fmla="*/ 1247931731 h 21600"/>
              <a:gd name="T2" fmla="*/ 2147483647 w 21600"/>
              <a:gd name="T3" fmla="*/ 1247931731 h 21600"/>
              <a:gd name="T4" fmla="*/ 2147483647 w 21600"/>
              <a:gd name="T5" fmla="*/ 0 h 21600"/>
              <a:gd name="T6" fmla="*/ 2147483647 w 21600"/>
              <a:gd name="T7" fmla="*/ 0 h 21600"/>
              <a:gd name="T8" fmla="*/ 0 w 21600"/>
              <a:gd name="T9" fmla="*/ 1247931731 h 21600"/>
              <a:gd name="T10" fmla="*/ 0 w 21600"/>
              <a:gd name="T11" fmla="*/ 1247931731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600"/>
                </a:moveTo>
                <a:lnTo>
                  <a:pt x="21600" y="21600"/>
                </a:lnTo>
                <a:lnTo>
                  <a:pt x="16167" y="0"/>
                </a:lnTo>
                <a:lnTo>
                  <a:pt x="5432" y="0"/>
                </a:lnTo>
                <a:cubicBezTo>
                  <a:pt x="5432" y="0"/>
                  <a:pt x="0" y="21600"/>
                  <a:pt x="0" y="21600"/>
                </a:cubicBezTo>
                <a:close/>
                <a:moveTo>
                  <a:pt x="0" y="21600"/>
                </a:moveTo>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46" name="AutoShape 5"/>
          <p:cNvSpPr/>
          <p:nvPr/>
        </p:nvSpPr>
        <p:spPr bwMode="auto">
          <a:xfrm>
            <a:off x="2906713" y="3497263"/>
            <a:ext cx="2851150" cy="831850"/>
          </a:xfrm>
          <a:custGeom>
            <a:avLst/>
            <a:gdLst>
              <a:gd name="T0" fmla="*/ 0 w 21600"/>
              <a:gd name="T1" fmla="*/ 1233750487 h 21600"/>
              <a:gd name="T2" fmla="*/ 2147483647 w 21600"/>
              <a:gd name="T3" fmla="*/ 1233750487 h 21600"/>
              <a:gd name="T4" fmla="*/ 2147483647 w 21600"/>
              <a:gd name="T5" fmla="*/ 0 h 21600"/>
              <a:gd name="T6" fmla="*/ 2147483647 w 21600"/>
              <a:gd name="T7" fmla="*/ 0 h 21600"/>
              <a:gd name="T8" fmla="*/ 0 w 21600"/>
              <a:gd name="T9" fmla="*/ 1233750487 h 21600"/>
              <a:gd name="T10" fmla="*/ 0 w 21600"/>
              <a:gd name="T11" fmla="*/ 1233750487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600"/>
                </a:moveTo>
                <a:lnTo>
                  <a:pt x="21600" y="21600"/>
                </a:lnTo>
                <a:lnTo>
                  <a:pt x="18007" y="0"/>
                </a:lnTo>
                <a:lnTo>
                  <a:pt x="3593" y="0"/>
                </a:lnTo>
                <a:cubicBezTo>
                  <a:pt x="3593" y="0"/>
                  <a:pt x="0" y="21600"/>
                  <a:pt x="0" y="21600"/>
                </a:cubicBezTo>
                <a:close/>
                <a:moveTo>
                  <a:pt x="0" y="21600"/>
                </a:moveTo>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47" name="AutoShape 6"/>
          <p:cNvSpPr/>
          <p:nvPr/>
        </p:nvSpPr>
        <p:spPr bwMode="auto">
          <a:xfrm>
            <a:off x="2424113" y="4349750"/>
            <a:ext cx="3821112" cy="836613"/>
          </a:xfrm>
          <a:custGeom>
            <a:avLst/>
            <a:gdLst>
              <a:gd name="T0" fmla="*/ 0 w 21600"/>
              <a:gd name="T1" fmla="*/ 1255064989 h 21600"/>
              <a:gd name="T2" fmla="*/ 2147483647 w 21600"/>
              <a:gd name="T3" fmla="*/ 1255064989 h 21600"/>
              <a:gd name="T4" fmla="*/ 2147483647 w 21600"/>
              <a:gd name="T5" fmla="*/ 0 h 21600"/>
              <a:gd name="T6" fmla="*/ 2147483647 w 21600"/>
              <a:gd name="T7" fmla="*/ 0 h 21600"/>
              <a:gd name="T8" fmla="*/ 0 w 21600"/>
              <a:gd name="T9" fmla="*/ 1255064989 h 21600"/>
              <a:gd name="T10" fmla="*/ 0 w 21600"/>
              <a:gd name="T11" fmla="*/ 1255064989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600"/>
                </a:moveTo>
                <a:lnTo>
                  <a:pt x="21600" y="21600"/>
                </a:lnTo>
                <a:lnTo>
                  <a:pt x="18901" y="0"/>
                </a:lnTo>
                <a:lnTo>
                  <a:pt x="2699" y="0"/>
                </a:lnTo>
                <a:cubicBezTo>
                  <a:pt x="2699" y="0"/>
                  <a:pt x="0" y="21600"/>
                  <a:pt x="0" y="21600"/>
                </a:cubicBezTo>
                <a:close/>
                <a:moveTo>
                  <a:pt x="0" y="21600"/>
                </a:moveTo>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48" name="AutoShape 7"/>
          <p:cNvSpPr/>
          <p:nvPr/>
        </p:nvSpPr>
        <p:spPr bwMode="auto">
          <a:xfrm>
            <a:off x="1973263" y="5202238"/>
            <a:ext cx="4721225" cy="788987"/>
          </a:xfrm>
          <a:custGeom>
            <a:avLst/>
            <a:gdLst>
              <a:gd name="T0" fmla="*/ 0 w 21600"/>
              <a:gd name="T1" fmla="*/ 1052693251 h 21600"/>
              <a:gd name="T2" fmla="*/ 2147483647 w 21600"/>
              <a:gd name="T3" fmla="*/ 1052693251 h 21600"/>
              <a:gd name="T4" fmla="*/ 2147483647 w 21600"/>
              <a:gd name="T5" fmla="*/ 1052693251 h 21600"/>
              <a:gd name="T6" fmla="*/ 2147483647 w 21600"/>
              <a:gd name="T7" fmla="*/ 1052693251 h 21600"/>
              <a:gd name="T8" fmla="*/ 2147483647 w 21600"/>
              <a:gd name="T9" fmla="*/ 0 h 21600"/>
              <a:gd name="T10" fmla="*/ 2147483647 w 21600"/>
              <a:gd name="T11" fmla="*/ 0 h 21600"/>
              <a:gd name="T12" fmla="*/ 0 w 21600"/>
              <a:gd name="T13" fmla="*/ 1052693251 h 21600"/>
              <a:gd name="T14" fmla="*/ 0 w 21600"/>
              <a:gd name="T15" fmla="*/ 1052693251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21600"/>
                </a:moveTo>
                <a:lnTo>
                  <a:pt x="10783" y="21600"/>
                </a:lnTo>
                <a:lnTo>
                  <a:pt x="10817" y="21600"/>
                </a:lnTo>
                <a:lnTo>
                  <a:pt x="21600" y="21600"/>
                </a:lnTo>
                <a:lnTo>
                  <a:pt x="19540" y="0"/>
                </a:lnTo>
                <a:lnTo>
                  <a:pt x="2060" y="0"/>
                </a:lnTo>
                <a:cubicBezTo>
                  <a:pt x="2060" y="0"/>
                  <a:pt x="0" y="21600"/>
                  <a:pt x="0" y="21600"/>
                </a:cubicBezTo>
                <a:close/>
                <a:moveTo>
                  <a:pt x="0" y="21600"/>
                </a:moveTo>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nvGrpSpPr>
          <p:cNvPr id="10249" name="组合 24"/>
          <p:cNvGrpSpPr/>
          <p:nvPr/>
        </p:nvGrpSpPr>
        <p:grpSpPr bwMode="auto">
          <a:xfrm>
            <a:off x="714375" y="3587750"/>
            <a:ext cx="1473200" cy="2403475"/>
            <a:chOff x="0" y="0"/>
            <a:chExt cx="1473201" cy="2403476"/>
          </a:xfrm>
        </p:grpSpPr>
        <p:sp>
          <p:nvSpPr>
            <p:cNvPr id="10265" name="Freeform 5"/>
            <p:cNvSpPr/>
            <p:nvPr/>
          </p:nvSpPr>
          <p:spPr bwMode="auto">
            <a:xfrm>
              <a:off x="915988" y="727075"/>
              <a:ext cx="241300" cy="258763"/>
            </a:xfrm>
            <a:custGeom>
              <a:avLst/>
              <a:gdLst>
                <a:gd name="T0" fmla="*/ 2147483647 w 71"/>
                <a:gd name="T1" fmla="*/ 2147483647 h 76"/>
                <a:gd name="T2" fmla="*/ 2147483647 w 71"/>
                <a:gd name="T3" fmla="*/ 2147483647 h 76"/>
                <a:gd name="T4" fmla="*/ 2147483647 w 71"/>
                <a:gd name="T5" fmla="*/ 2147483647 h 76"/>
                <a:gd name="T6" fmla="*/ 2147483647 w 71"/>
                <a:gd name="T7" fmla="*/ 2147483647 h 76"/>
                <a:gd name="T8" fmla="*/ 2147483647 w 71"/>
                <a:gd name="T9" fmla="*/ 2147483647 h 76"/>
                <a:gd name="T10" fmla="*/ 2147483647 w 71"/>
                <a:gd name="T11" fmla="*/ 2147483647 h 76"/>
                <a:gd name="T12" fmla="*/ 2147483647 w 71"/>
                <a:gd name="T13" fmla="*/ 2147483647 h 76"/>
                <a:gd name="T14" fmla="*/ 2147483647 w 71"/>
                <a:gd name="T15" fmla="*/ 2147483647 h 76"/>
                <a:gd name="T16" fmla="*/ 2147483647 w 71"/>
                <a:gd name="T17" fmla="*/ 2147483647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76"/>
                <a:gd name="T29" fmla="*/ 71 w 71"/>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76">
                  <a:moveTo>
                    <a:pt x="53" y="8"/>
                  </a:moveTo>
                  <a:cubicBezTo>
                    <a:pt x="38" y="3"/>
                    <a:pt x="38" y="3"/>
                    <a:pt x="38" y="3"/>
                  </a:cubicBezTo>
                  <a:cubicBezTo>
                    <a:pt x="27" y="0"/>
                    <a:pt x="15" y="6"/>
                    <a:pt x="11" y="17"/>
                  </a:cubicBezTo>
                  <a:cubicBezTo>
                    <a:pt x="4" y="40"/>
                    <a:pt x="4" y="40"/>
                    <a:pt x="4" y="40"/>
                  </a:cubicBezTo>
                  <a:cubicBezTo>
                    <a:pt x="0" y="52"/>
                    <a:pt x="6" y="64"/>
                    <a:pt x="17" y="67"/>
                  </a:cubicBezTo>
                  <a:cubicBezTo>
                    <a:pt x="32" y="72"/>
                    <a:pt x="32" y="72"/>
                    <a:pt x="32" y="72"/>
                  </a:cubicBezTo>
                  <a:cubicBezTo>
                    <a:pt x="44" y="76"/>
                    <a:pt x="56" y="70"/>
                    <a:pt x="59" y="58"/>
                  </a:cubicBezTo>
                  <a:cubicBezTo>
                    <a:pt x="67" y="35"/>
                    <a:pt x="67" y="35"/>
                    <a:pt x="67" y="35"/>
                  </a:cubicBezTo>
                  <a:cubicBezTo>
                    <a:pt x="71" y="24"/>
                    <a:pt x="65" y="12"/>
                    <a:pt x="53" y="8"/>
                  </a:cubicBez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66" name="Freeform 6"/>
            <p:cNvSpPr/>
            <p:nvPr/>
          </p:nvSpPr>
          <p:spPr bwMode="auto">
            <a:xfrm>
              <a:off x="950913" y="750888"/>
              <a:ext cx="176213" cy="190500"/>
            </a:xfrm>
            <a:custGeom>
              <a:avLst/>
              <a:gdLst>
                <a:gd name="T0" fmla="*/ 2147483647 w 52"/>
                <a:gd name="T1" fmla="*/ 2147483647 h 56"/>
                <a:gd name="T2" fmla="*/ 2147483647 w 52"/>
                <a:gd name="T3" fmla="*/ 2147483647 h 56"/>
                <a:gd name="T4" fmla="*/ 2147483647 w 52"/>
                <a:gd name="T5" fmla="*/ 2147483647 h 56"/>
                <a:gd name="T6" fmla="*/ 2147483647 w 52"/>
                <a:gd name="T7" fmla="*/ 2147483647 h 56"/>
                <a:gd name="T8" fmla="*/ 2147483647 w 52"/>
                <a:gd name="T9" fmla="*/ 2147483647 h 56"/>
                <a:gd name="T10" fmla="*/ 2147483647 w 52"/>
                <a:gd name="T11" fmla="*/ 2147483647 h 56"/>
                <a:gd name="T12" fmla="*/ 2147483647 w 52"/>
                <a:gd name="T13" fmla="*/ 2147483647 h 56"/>
                <a:gd name="T14" fmla="*/ 2147483647 w 52"/>
                <a:gd name="T15" fmla="*/ 2147483647 h 56"/>
                <a:gd name="T16" fmla="*/ 2147483647 w 52"/>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6"/>
                <a:gd name="T29" fmla="*/ 52 w 52"/>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6">
                  <a:moveTo>
                    <a:pt x="39" y="6"/>
                  </a:moveTo>
                  <a:cubicBezTo>
                    <a:pt x="28" y="2"/>
                    <a:pt x="28" y="2"/>
                    <a:pt x="28" y="2"/>
                  </a:cubicBezTo>
                  <a:cubicBezTo>
                    <a:pt x="20" y="0"/>
                    <a:pt x="11" y="4"/>
                    <a:pt x="8" y="12"/>
                  </a:cubicBezTo>
                  <a:cubicBezTo>
                    <a:pt x="2" y="29"/>
                    <a:pt x="2" y="29"/>
                    <a:pt x="2" y="29"/>
                  </a:cubicBezTo>
                  <a:cubicBezTo>
                    <a:pt x="0" y="38"/>
                    <a:pt x="4" y="47"/>
                    <a:pt x="12" y="49"/>
                  </a:cubicBezTo>
                  <a:cubicBezTo>
                    <a:pt x="23" y="53"/>
                    <a:pt x="23" y="53"/>
                    <a:pt x="23" y="53"/>
                  </a:cubicBezTo>
                  <a:cubicBezTo>
                    <a:pt x="32" y="56"/>
                    <a:pt x="41" y="51"/>
                    <a:pt x="43" y="43"/>
                  </a:cubicBezTo>
                  <a:cubicBezTo>
                    <a:pt x="49" y="26"/>
                    <a:pt x="49" y="26"/>
                    <a:pt x="49" y="26"/>
                  </a:cubicBezTo>
                  <a:cubicBezTo>
                    <a:pt x="52" y="18"/>
                    <a:pt x="47" y="9"/>
                    <a:pt x="39" y="6"/>
                  </a:cubicBezTo>
                  <a:close/>
                </a:path>
              </a:pathLst>
            </a:custGeom>
            <a:solidFill>
              <a:srgbClr val="E4BA8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67" name="Freeform 7"/>
            <p:cNvSpPr/>
            <p:nvPr/>
          </p:nvSpPr>
          <p:spPr bwMode="auto">
            <a:xfrm>
              <a:off x="71438" y="681038"/>
              <a:ext cx="227013" cy="249238"/>
            </a:xfrm>
            <a:custGeom>
              <a:avLst/>
              <a:gdLst>
                <a:gd name="T0" fmla="*/ 2147483647 w 67"/>
                <a:gd name="T1" fmla="*/ 2147483647 h 74"/>
                <a:gd name="T2" fmla="*/ 2147483647 w 67"/>
                <a:gd name="T3" fmla="*/ 2147483647 h 74"/>
                <a:gd name="T4" fmla="*/ 2147483647 w 67"/>
                <a:gd name="T5" fmla="*/ 2147483647 h 74"/>
                <a:gd name="T6" fmla="*/ 2147483647 w 67"/>
                <a:gd name="T7" fmla="*/ 2147483647 h 74"/>
                <a:gd name="T8" fmla="*/ 2147483647 w 67"/>
                <a:gd name="T9" fmla="*/ 2147483647 h 74"/>
                <a:gd name="T10" fmla="*/ 2147483647 w 67"/>
                <a:gd name="T11" fmla="*/ 2147483647 h 74"/>
                <a:gd name="T12" fmla="*/ 2147483647 w 67"/>
                <a:gd name="T13" fmla="*/ 2147483647 h 74"/>
                <a:gd name="T14" fmla="*/ 2147483647 w 67"/>
                <a:gd name="T15" fmla="*/ 2147483647 h 74"/>
                <a:gd name="T16" fmla="*/ 2147483647 w 67"/>
                <a:gd name="T17" fmla="*/ 2147483647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74"/>
                <a:gd name="T29" fmla="*/ 67 w 67"/>
                <a:gd name="T30" fmla="*/ 74 h 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74">
                  <a:moveTo>
                    <a:pt x="19" y="5"/>
                  </a:moveTo>
                  <a:cubicBezTo>
                    <a:pt x="34" y="2"/>
                    <a:pt x="34" y="2"/>
                    <a:pt x="34" y="2"/>
                  </a:cubicBezTo>
                  <a:cubicBezTo>
                    <a:pt x="46" y="0"/>
                    <a:pt x="58" y="8"/>
                    <a:pt x="60" y="19"/>
                  </a:cubicBezTo>
                  <a:cubicBezTo>
                    <a:pt x="65" y="43"/>
                    <a:pt x="65" y="43"/>
                    <a:pt x="65" y="43"/>
                  </a:cubicBezTo>
                  <a:cubicBezTo>
                    <a:pt x="67" y="55"/>
                    <a:pt x="59" y="66"/>
                    <a:pt x="48" y="69"/>
                  </a:cubicBezTo>
                  <a:cubicBezTo>
                    <a:pt x="33" y="72"/>
                    <a:pt x="33" y="72"/>
                    <a:pt x="33" y="72"/>
                  </a:cubicBezTo>
                  <a:cubicBezTo>
                    <a:pt x="21" y="74"/>
                    <a:pt x="9" y="66"/>
                    <a:pt x="7" y="55"/>
                  </a:cubicBezTo>
                  <a:cubicBezTo>
                    <a:pt x="2" y="31"/>
                    <a:pt x="2" y="31"/>
                    <a:pt x="2" y="31"/>
                  </a:cubicBezTo>
                  <a:cubicBezTo>
                    <a:pt x="0" y="19"/>
                    <a:pt x="8" y="8"/>
                    <a:pt x="19" y="5"/>
                  </a:cubicBez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68" name="Freeform 8"/>
            <p:cNvSpPr/>
            <p:nvPr/>
          </p:nvSpPr>
          <p:spPr bwMode="auto">
            <a:xfrm>
              <a:off x="101600" y="704850"/>
              <a:ext cx="166688" cy="182563"/>
            </a:xfrm>
            <a:custGeom>
              <a:avLst/>
              <a:gdLst>
                <a:gd name="T0" fmla="*/ 2147483647 w 49"/>
                <a:gd name="T1" fmla="*/ 2147483647 h 54"/>
                <a:gd name="T2" fmla="*/ 2147483647 w 49"/>
                <a:gd name="T3" fmla="*/ 2147483647 h 54"/>
                <a:gd name="T4" fmla="*/ 2147483647 w 49"/>
                <a:gd name="T5" fmla="*/ 2147483647 h 54"/>
                <a:gd name="T6" fmla="*/ 2147483647 w 49"/>
                <a:gd name="T7" fmla="*/ 2147483647 h 54"/>
                <a:gd name="T8" fmla="*/ 2147483647 w 49"/>
                <a:gd name="T9" fmla="*/ 2147483647 h 54"/>
                <a:gd name="T10" fmla="*/ 2147483647 w 49"/>
                <a:gd name="T11" fmla="*/ 2147483647 h 54"/>
                <a:gd name="T12" fmla="*/ 2147483647 w 49"/>
                <a:gd name="T13" fmla="*/ 2147483647 h 54"/>
                <a:gd name="T14" fmla="*/ 2147483647 w 49"/>
                <a:gd name="T15" fmla="*/ 2147483647 h 54"/>
                <a:gd name="T16" fmla="*/ 2147483647 w 49"/>
                <a:gd name="T17" fmla="*/ 2147483647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14" y="4"/>
                  </a:moveTo>
                  <a:cubicBezTo>
                    <a:pt x="25" y="1"/>
                    <a:pt x="25" y="1"/>
                    <a:pt x="25" y="1"/>
                  </a:cubicBezTo>
                  <a:cubicBezTo>
                    <a:pt x="34" y="0"/>
                    <a:pt x="42" y="5"/>
                    <a:pt x="44" y="14"/>
                  </a:cubicBezTo>
                  <a:cubicBezTo>
                    <a:pt x="48" y="31"/>
                    <a:pt x="48" y="31"/>
                    <a:pt x="48" y="31"/>
                  </a:cubicBezTo>
                  <a:cubicBezTo>
                    <a:pt x="49" y="40"/>
                    <a:pt x="44" y="48"/>
                    <a:pt x="35" y="50"/>
                  </a:cubicBezTo>
                  <a:cubicBezTo>
                    <a:pt x="24" y="52"/>
                    <a:pt x="24" y="52"/>
                    <a:pt x="24" y="52"/>
                  </a:cubicBezTo>
                  <a:cubicBezTo>
                    <a:pt x="15" y="54"/>
                    <a:pt x="7" y="48"/>
                    <a:pt x="5" y="40"/>
                  </a:cubicBezTo>
                  <a:cubicBezTo>
                    <a:pt x="2" y="22"/>
                    <a:pt x="2" y="22"/>
                    <a:pt x="2" y="22"/>
                  </a:cubicBezTo>
                  <a:cubicBezTo>
                    <a:pt x="0" y="14"/>
                    <a:pt x="6" y="5"/>
                    <a:pt x="14" y="4"/>
                  </a:cubicBezTo>
                  <a:close/>
                </a:path>
              </a:pathLst>
            </a:custGeom>
            <a:solidFill>
              <a:srgbClr val="E4BA8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69" name="Rectangle 9"/>
            <p:cNvSpPr>
              <a:spLocks noChangeArrowheads="1"/>
            </p:cNvSpPr>
            <p:nvPr/>
          </p:nvSpPr>
          <p:spPr bwMode="auto">
            <a:xfrm>
              <a:off x="423863" y="1312863"/>
              <a:ext cx="363538" cy="514350"/>
            </a:xfrm>
            <a:prstGeom prst="rect">
              <a:avLst/>
            </a:prstGeom>
            <a:solidFill>
              <a:srgbClr val="FFFFFF"/>
            </a:solidFill>
            <a:ln w="6350">
              <a:solidFill>
                <a:srgbClr val="000000"/>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70" name="Rectangle 10"/>
            <p:cNvSpPr>
              <a:spLocks noChangeArrowheads="1"/>
            </p:cNvSpPr>
            <p:nvPr/>
          </p:nvSpPr>
          <p:spPr bwMode="auto">
            <a:xfrm>
              <a:off x="430213" y="1787525"/>
              <a:ext cx="350838"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71" name="Rectangle 11"/>
            <p:cNvSpPr>
              <a:spLocks noChangeArrowheads="1"/>
            </p:cNvSpPr>
            <p:nvPr/>
          </p:nvSpPr>
          <p:spPr bwMode="auto">
            <a:xfrm>
              <a:off x="471488" y="1150938"/>
              <a:ext cx="295275" cy="196850"/>
            </a:xfrm>
            <a:prstGeom prst="rect">
              <a:avLst/>
            </a:prstGeom>
            <a:solidFill>
              <a:srgbClr val="CDA7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72" name="Freeform 12"/>
            <p:cNvSpPr/>
            <p:nvPr/>
          </p:nvSpPr>
          <p:spPr bwMode="auto">
            <a:xfrm>
              <a:off x="268288" y="1235075"/>
              <a:ext cx="254000" cy="639763"/>
            </a:xfrm>
            <a:custGeom>
              <a:avLst/>
              <a:gdLst>
                <a:gd name="T0" fmla="*/ 2147483647 w 75"/>
                <a:gd name="T1" fmla="*/ 2147483647 h 189"/>
                <a:gd name="T2" fmla="*/ 2147483647 w 75"/>
                <a:gd name="T3" fmla="*/ 2147483647 h 189"/>
                <a:gd name="T4" fmla="*/ 0 w 75"/>
                <a:gd name="T5" fmla="*/ 2147483647 h 189"/>
                <a:gd name="T6" fmla="*/ 2147483647 w 75"/>
                <a:gd name="T7" fmla="*/ 2147483647 h 189"/>
                <a:gd name="T8" fmla="*/ 2147483647 w 75"/>
                <a:gd name="T9" fmla="*/ 2147483647 h 189"/>
                <a:gd name="T10" fmla="*/ 0 60000 65536"/>
                <a:gd name="T11" fmla="*/ 0 60000 65536"/>
                <a:gd name="T12" fmla="*/ 0 60000 65536"/>
                <a:gd name="T13" fmla="*/ 0 60000 65536"/>
                <a:gd name="T14" fmla="*/ 0 60000 65536"/>
                <a:gd name="T15" fmla="*/ 0 w 75"/>
                <a:gd name="T16" fmla="*/ 0 h 189"/>
                <a:gd name="T17" fmla="*/ 75 w 75"/>
                <a:gd name="T18" fmla="*/ 189 h 189"/>
              </a:gdLst>
              <a:ahLst/>
              <a:cxnLst>
                <a:cxn ang="T10">
                  <a:pos x="T0" y="T1"/>
                </a:cxn>
                <a:cxn ang="T11">
                  <a:pos x="T2" y="T3"/>
                </a:cxn>
                <a:cxn ang="T12">
                  <a:pos x="T4" y="T5"/>
                </a:cxn>
                <a:cxn ang="T13">
                  <a:pos x="T6" y="T7"/>
                </a:cxn>
                <a:cxn ang="T14">
                  <a:pos x="T8" y="T9"/>
                </a:cxn>
              </a:cxnLst>
              <a:rect l="T15" t="T16" r="T17" b="T18"/>
              <a:pathLst>
                <a:path w="75" h="189">
                  <a:moveTo>
                    <a:pt x="72" y="3"/>
                  </a:moveTo>
                  <a:cubicBezTo>
                    <a:pt x="75" y="73"/>
                    <a:pt x="71" y="145"/>
                    <a:pt x="63" y="189"/>
                  </a:cubicBezTo>
                  <a:cubicBezTo>
                    <a:pt x="42" y="184"/>
                    <a:pt x="21" y="179"/>
                    <a:pt x="0" y="175"/>
                  </a:cubicBezTo>
                  <a:cubicBezTo>
                    <a:pt x="19" y="128"/>
                    <a:pt x="34" y="76"/>
                    <a:pt x="40" y="10"/>
                  </a:cubicBezTo>
                  <a:cubicBezTo>
                    <a:pt x="48" y="7"/>
                    <a:pt x="62" y="0"/>
                    <a:pt x="72" y="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73" name="Freeform 13"/>
            <p:cNvSpPr/>
            <p:nvPr/>
          </p:nvSpPr>
          <p:spPr bwMode="auto">
            <a:xfrm>
              <a:off x="712788" y="1249363"/>
              <a:ext cx="254000" cy="625475"/>
            </a:xfrm>
            <a:custGeom>
              <a:avLst/>
              <a:gdLst>
                <a:gd name="T0" fmla="*/ 2147483647 w 75"/>
                <a:gd name="T1" fmla="*/ 2147483647 h 185"/>
                <a:gd name="T2" fmla="*/ 2147483647 w 75"/>
                <a:gd name="T3" fmla="*/ 2147483647 h 185"/>
                <a:gd name="T4" fmla="*/ 2147483647 w 75"/>
                <a:gd name="T5" fmla="*/ 2147483647 h 185"/>
                <a:gd name="T6" fmla="*/ 2147483647 w 75"/>
                <a:gd name="T7" fmla="*/ 2147483647 h 185"/>
                <a:gd name="T8" fmla="*/ 2147483647 w 75"/>
                <a:gd name="T9" fmla="*/ 2147483647 h 185"/>
                <a:gd name="T10" fmla="*/ 0 60000 65536"/>
                <a:gd name="T11" fmla="*/ 0 60000 65536"/>
                <a:gd name="T12" fmla="*/ 0 60000 65536"/>
                <a:gd name="T13" fmla="*/ 0 60000 65536"/>
                <a:gd name="T14" fmla="*/ 0 60000 65536"/>
                <a:gd name="T15" fmla="*/ 0 w 75"/>
                <a:gd name="T16" fmla="*/ 0 h 185"/>
                <a:gd name="T17" fmla="*/ 75 w 75"/>
                <a:gd name="T18" fmla="*/ 185 h 185"/>
              </a:gdLst>
              <a:ahLst/>
              <a:cxnLst>
                <a:cxn ang="T10">
                  <a:pos x="T0" y="T1"/>
                </a:cxn>
                <a:cxn ang="T11">
                  <a:pos x="T2" y="T3"/>
                </a:cxn>
                <a:cxn ang="T12">
                  <a:pos x="T4" y="T5"/>
                </a:cxn>
                <a:cxn ang="T13">
                  <a:pos x="T6" y="T7"/>
                </a:cxn>
                <a:cxn ang="T14">
                  <a:pos x="T8" y="T9"/>
                </a:cxn>
              </a:cxnLst>
              <a:rect l="T15" t="T16" r="T17" b="T18"/>
              <a:pathLst>
                <a:path w="75" h="185">
                  <a:moveTo>
                    <a:pt x="3" y="3"/>
                  </a:moveTo>
                  <a:cubicBezTo>
                    <a:pt x="0" y="73"/>
                    <a:pt x="3" y="141"/>
                    <a:pt x="12" y="185"/>
                  </a:cubicBezTo>
                  <a:cubicBezTo>
                    <a:pt x="33" y="180"/>
                    <a:pt x="54" y="175"/>
                    <a:pt x="75" y="171"/>
                  </a:cubicBezTo>
                  <a:cubicBezTo>
                    <a:pt x="56" y="124"/>
                    <a:pt x="41" y="72"/>
                    <a:pt x="35" y="6"/>
                  </a:cubicBezTo>
                  <a:cubicBezTo>
                    <a:pt x="24" y="5"/>
                    <a:pt x="14" y="0"/>
                    <a:pt x="3" y="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74" name="Freeform 14"/>
            <p:cNvSpPr/>
            <p:nvPr/>
          </p:nvSpPr>
          <p:spPr bwMode="auto">
            <a:xfrm>
              <a:off x="552450" y="1316038"/>
              <a:ext cx="136525" cy="406400"/>
            </a:xfrm>
            <a:custGeom>
              <a:avLst/>
              <a:gdLst>
                <a:gd name="T0" fmla="*/ 2147483647 w 86"/>
                <a:gd name="T1" fmla="*/ 0 h 256"/>
                <a:gd name="T2" fmla="*/ 2147483647 w 86"/>
                <a:gd name="T3" fmla="*/ 2147483647 h 256"/>
                <a:gd name="T4" fmla="*/ 2147483647 w 86"/>
                <a:gd name="T5" fmla="*/ 2147483647 h 256"/>
                <a:gd name="T6" fmla="*/ 0 w 86"/>
                <a:gd name="T7" fmla="*/ 2147483647 h 256"/>
                <a:gd name="T8" fmla="*/ 2147483647 w 86"/>
                <a:gd name="T9" fmla="*/ 2147483647 h 256"/>
                <a:gd name="T10" fmla="*/ 2147483647 w 86"/>
                <a:gd name="T11" fmla="*/ 2147483647 h 256"/>
                <a:gd name="T12" fmla="*/ 2147483647 w 86"/>
                <a:gd name="T13" fmla="*/ 2147483647 h 256"/>
                <a:gd name="T14" fmla="*/ 2147483647 w 86"/>
                <a:gd name="T15" fmla="*/ 2147483647 h 256"/>
                <a:gd name="T16" fmla="*/ 2147483647 w 86"/>
                <a:gd name="T17" fmla="*/ 2147483647 h 256"/>
                <a:gd name="T18" fmla="*/ 2147483647 w 86"/>
                <a:gd name="T19" fmla="*/ 2147483647 h 256"/>
                <a:gd name="T20" fmla="*/ 2147483647 w 86"/>
                <a:gd name="T21" fmla="*/ 2147483647 h 256"/>
                <a:gd name="T22" fmla="*/ 2147483647 w 86"/>
                <a:gd name="T23" fmla="*/ 2147483647 h 256"/>
                <a:gd name="T24" fmla="*/ 2147483647 w 86"/>
                <a:gd name="T25" fmla="*/ 0 h 256"/>
                <a:gd name="T26" fmla="*/ 2147483647 w 86"/>
                <a:gd name="T27" fmla="*/ 2147483647 h 256"/>
                <a:gd name="T28" fmla="*/ 2147483647 w 86"/>
                <a:gd name="T29" fmla="*/ 0 h 2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
                <a:gd name="T46" fmla="*/ 0 h 256"/>
                <a:gd name="T47" fmla="*/ 86 w 86"/>
                <a:gd name="T48" fmla="*/ 256 h 2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 h="256">
                  <a:moveTo>
                    <a:pt x="28" y="0"/>
                  </a:moveTo>
                  <a:lnTo>
                    <a:pt x="7" y="45"/>
                  </a:lnTo>
                  <a:lnTo>
                    <a:pt x="28" y="67"/>
                  </a:lnTo>
                  <a:lnTo>
                    <a:pt x="0" y="214"/>
                  </a:lnTo>
                  <a:lnTo>
                    <a:pt x="43" y="254"/>
                  </a:lnTo>
                  <a:lnTo>
                    <a:pt x="43" y="256"/>
                  </a:lnTo>
                  <a:lnTo>
                    <a:pt x="45" y="256"/>
                  </a:lnTo>
                  <a:lnTo>
                    <a:pt x="45" y="254"/>
                  </a:lnTo>
                  <a:lnTo>
                    <a:pt x="86" y="214"/>
                  </a:lnTo>
                  <a:lnTo>
                    <a:pt x="60" y="67"/>
                  </a:lnTo>
                  <a:lnTo>
                    <a:pt x="82" y="45"/>
                  </a:lnTo>
                  <a:lnTo>
                    <a:pt x="60" y="0"/>
                  </a:lnTo>
                  <a:lnTo>
                    <a:pt x="43" y="3"/>
                  </a:lnTo>
                  <a:lnTo>
                    <a:pt x="28" y="0"/>
                  </a:lnTo>
                  <a:close/>
                </a:path>
              </a:pathLst>
            </a:custGeom>
            <a:solidFill>
              <a:srgbClr val="D1041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75" name="Freeform 15"/>
            <p:cNvSpPr/>
            <p:nvPr/>
          </p:nvSpPr>
          <p:spPr bwMode="auto">
            <a:xfrm>
              <a:off x="617538" y="1187450"/>
              <a:ext cx="187325" cy="214313"/>
            </a:xfrm>
            <a:custGeom>
              <a:avLst/>
              <a:gdLst>
                <a:gd name="T0" fmla="*/ 2147483647 w 55"/>
                <a:gd name="T1" fmla="*/ 0 h 63"/>
                <a:gd name="T2" fmla="*/ 0 w 55"/>
                <a:gd name="T3" fmla="*/ 2147483647 h 63"/>
                <a:gd name="T4" fmla="*/ 2147483647 w 55"/>
                <a:gd name="T5" fmla="*/ 2147483647 h 63"/>
                <a:gd name="T6" fmla="*/ 2147483647 w 55"/>
                <a:gd name="T7" fmla="*/ 2147483647 h 63"/>
                <a:gd name="T8" fmla="*/ 2147483647 w 55"/>
                <a:gd name="T9" fmla="*/ 0 h 63"/>
                <a:gd name="T10" fmla="*/ 0 60000 65536"/>
                <a:gd name="T11" fmla="*/ 0 60000 65536"/>
                <a:gd name="T12" fmla="*/ 0 60000 65536"/>
                <a:gd name="T13" fmla="*/ 0 60000 65536"/>
                <a:gd name="T14" fmla="*/ 0 60000 65536"/>
                <a:gd name="T15" fmla="*/ 0 w 55"/>
                <a:gd name="T16" fmla="*/ 0 h 63"/>
                <a:gd name="T17" fmla="*/ 55 w 55"/>
                <a:gd name="T18" fmla="*/ 63 h 63"/>
              </a:gdLst>
              <a:ahLst/>
              <a:cxnLst>
                <a:cxn ang="T10">
                  <a:pos x="T0" y="T1"/>
                </a:cxn>
                <a:cxn ang="T11">
                  <a:pos x="T2" y="T3"/>
                </a:cxn>
                <a:cxn ang="T12">
                  <a:pos x="T4" y="T5"/>
                </a:cxn>
                <a:cxn ang="T13">
                  <a:pos x="T6" y="T7"/>
                </a:cxn>
                <a:cxn ang="T14">
                  <a:pos x="T8" y="T9"/>
                </a:cxn>
              </a:cxnLst>
              <a:rect l="T15" t="T16" r="T17" b="T18"/>
              <a:pathLst>
                <a:path w="55" h="63">
                  <a:moveTo>
                    <a:pt x="46" y="0"/>
                  </a:moveTo>
                  <a:cubicBezTo>
                    <a:pt x="31" y="12"/>
                    <a:pt x="18" y="33"/>
                    <a:pt x="0" y="39"/>
                  </a:cubicBezTo>
                  <a:cubicBezTo>
                    <a:pt x="17" y="62"/>
                    <a:pt x="17" y="62"/>
                    <a:pt x="17" y="62"/>
                  </a:cubicBezTo>
                  <a:cubicBezTo>
                    <a:pt x="50" y="63"/>
                    <a:pt x="49" y="41"/>
                    <a:pt x="55" y="9"/>
                  </a:cubicBezTo>
                  <a:lnTo>
                    <a:pt x="46"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76" name="Freeform 16"/>
            <p:cNvSpPr/>
            <p:nvPr/>
          </p:nvSpPr>
          <p:spPr bwMode="auto">
            <a:xfrm>
              <a:off x="169863" y="1781175"/>
              <a:ext cx="125413" cy="107950"/>
            </a:xfrm>
            <a:custGeom>
              <a:avLst/>
              <a:gdLst>
                <a:gd name="T0" fmla="*/ 2147483647 w 37"/>
                <a:gd name="T1" fmla="*/ 2147483647 h 32"/>
                <a:gd name="T2" fmla="*/ 2147483647 w 37"/>
                <a:gd name="T3" fmla="*/ 2147483647 h 32"/>
                <a:gd name="T4" fmla="*/ 0 w 37"/>
                <a:gd name="T5" fmla="*/ 2147483647 h 32"/>
                <a:gd name="T6" fmla="*/ 0 w 37"/>
                <a:gd name="T7" fmla="*/ 2147483647 h 32"/>
                <a:gd name="T8" fmla="*/ 2147483647 w 37"/>
                <a:gd name="T9" fmla="*/ 2147483647 h 32"/>
                <a:gd name="T10" fmla="*/ 2147483647 w 37"/>
                <a:gd name="T11" fmla="*/ 2147483647 h 32"/>
                <a:gd name="T12" fmla="*/ 2147483647 w 37"/>
                <a:gd name="T13" fmla="*/ 2147483647 h 32"/>
                <a:gd name="T14" fmla="*/ 0 60000 65536"/>
                <a:gd name="T15" fmla="*/ 0 60000 65536"/>
                <a:gd name="T16" fmla="*/ 0 60000 65536"/>
                <a:gd name="T17" fmla="*/ 0 60000 65536"/>
                <a:gd name="T18" fmla="*/ 0 60000 65536"/>
                <a:gd name="T19" fmla="*/ 0 60000 65536"/>
                <a:gd name="T20" fmla="*/ 0 60000 65536"/>
                <a:gd name="T21" fmla="*/ 0 w 37"/>
                <a:gd name="T22" fmla="*/ 0 h 32"/>
                <a:gd name="T23" fmla="*/ 37 w 37"/>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2">
                  <a:moveTo>
                    <a:pt x="31" y="32"/>
                  </a:moveTo>
                  <a:cubicBezTo>
                    <a:pt x="30" y="25"/>
                    <a:pt x="27" y="18"/>
                    <a:pt x="21" y="14"/>
                  </a:cubicBezTo>
                  <a:cubicBezTo>
                    <a:pt x="16" y="10"/>
                    <a:pt x="9" y="7"/>
                    <a:pt x="0" y="8"/>
                  </a:cubicBezTo>
                  <a:cubicBezTo>
                    <a:pt x="0" y="1"/>
                    <a:pt x="0" y="1"/>
                    <a:pt x="0" y="1"/>
                  </a:cubicBezTo>
                  <a:cubicBezTo>
                    <a:pt x="11" y="0"/>
                    <a:pt x="19" y="3"/>
                    <a:pt x="26" y="8"/>
                  </a:cubicBezTo>
                  <a:cubicBezTo>
                    <a:pt x="33" y="14"/>
                    <a:pt x="37" y="23"/>
                    <a:pt x="37" y="31"/>
                  </a:cubicBezTo>
                  <a:lnTo>
                    <a:pt x="31" y="3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77" name="Freeform 17"/>
            <p:cNvSpPr/>
            <p:nvPr/>
          </p:nvSpPr>
          <p:spPr bwMode="auto">
            <a:xfrm>
              <a:off x="80963" y="1647825"/>
              <a:ext cx="166688" cy="234950"/>
            </a:xfrm>
            <a:custGeom>
              <a:avLst/>
              <a:gdLst>
                <a:gd name="T0" fmla="*/ 2147483647 w 49"/>
                <a:gd name="T1" fmla="*/ 0 h 69"/>
                <a:gd name="T2" fmla="*/ 2147483647 w 49"/>
                <a:gd name="T3" fmla="*/ 2147483647 h 69"/>
                <a:gd name="T4" fmla="*/ 2147483647 w 49"/>
                <a:gd name="T5" fmla="*/ 2147483647 h 69"/>
                <a:gd name="T6" fmla="*/ 2147483647 w 49"/>
                <a:gd name="T7" fmla="*/ 2147483647 h 69"/>
                <a:gd name="T8" fmla="*/ 2147483647 w 49"/>
                <a:gd name="T9" fmla="*/ 2147483647 h 69"/>
                <a:gd name="T10" fmla="*/ 2147483647 w 49"/>
                <a:gd name="T11" fmla="*/ 2147483647 h 69"/>
                <a:gd name="T12" fmla="*/ 2147483647 w 49"/>
                <a:gd name="T13" fmla="*/ 2147483647 h 69"/>
                <a:gd name="T14" fmla="*/ 2147483647 w 49"/>
                <a:gd name="T15" fmla="*/ 2147483647 h 69"/>
                <a:gd name="T16" fmla="*/ 2147483647 w 49"/>
                <a:gd name="T17" fmla="*/ 2147483647 h 69"/>
                <a:gd name="T18" fmla="*/ 2147483647 w 49"/>
                <a:gd name="T19" fmla="*/ 0 h 69"/>
                <a:gd name="T20" fmla="*/ 2147483647 w 49"/>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69"/>
                <a:gd name="T35" fmla="*/ 49 w 49"/>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69">
                  <a:moveTo>
                    <a:pt x="12" y="0"/>
                  </a:moveTo>
                  <a:cubicBezTo>
                    <a:pt x="12" y="0"/>
                    <a:pt x="0" y="40"/>
                    <a:pt x="3" y="51"/>
                  </a:cubicBezTo>
                  <a:cubicBezTo>
                    <a:pt x="6" y="61"/>
                    <a:pt x="19" y="66"/>
                    <a:pt x="25" y="67"/>
                  </a:cubicBezTo>
                  <a:cubicBezTo>
                    <a:pt x="31" y="69"/>
                    <a:pt x="44" y="58"/>
                    <a:pt x="44" y="58"/>
                  </a:cubicBezTo>
                  <a:cubicBezTo>
                    <a:pt x="44" y="58"/>
                    <a:pt x="28" y="47"/>
                    <a:pt x="29" y="44"/>
                  </a:cubicBezTo>
                  <a:cubicBezTo>
                    <a:pt x="30" y="41"/>
                    <a:pt x="35" y="37"/>
                    <a:pt x="36" y="38"/>
                  </a:cubicBezTo>
                  <a:cubicBezTo>
                    <a:pt x="38" y="39"/>
                    <a:pt x="39" y="50"/>
                    <a:pt x="39" y="50"/>
                  </a:cubicBezTo>
                  <a:cubicBezTo>
                    <a:pt x="39" y="50"/>
                    <a:pt x="44" y="53"/>
                    <a:pt x="46" y="48"/>
                  </a:cubicBezTo>
                  <a:cubicBezTo>
                    <a:pt x="49" y="42"/>
                    <a:pt x="44" y="26"/>
                    <a:pt x="44" y="26"/>
                  </a:cubicBezTo>
                  <a:cubicBezTo>
                    <a:pt x="38" y="0"/>
                    <a:pt x="38" y="0"/>
                    <a:pt x="38" y="0"/>
                  </a:cubicBezTo>
                  <a:lnTo>
                    <a:pt x="12" y="0"/>
                  </a:ln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78" name="Freeform 18"/>
            <p:cNvSpPr/>
            <p:nvPr/>
          </p:nvSpPr>
          <p:spPr bwMode="auto">
            <a:xfrm>
              <a:off x="125413" y="1739900"/>
              <a:ext cx="104775" cy="122238"/>
            </a:xfrm>
            <a:custGeom>
              <a:avLst/>
              <a:gdLst>
                <a:gd name="T0" fmla="*/ 2147483647 w 31"/>
                <a:gd name="T1" fmla="*/ 2147483647 h 36"/>
                <a:gd name="T2" fmla="*/ 2147483647 w 31"/>
                <a:gd name="T3" fmla="*/ 2147483647 h 36"/>
                <a:gd name="T4" fmla="*/ 2147483647 w 31"/>
                <a:gd name="T5" fmla="*/ 2147483647 h 36"/>
                <a:gd name="T6" fmla="*/ 2147483647 w 31"/>
                <a:gd name="T7" fmla="*/ 2147483647 h 36"/>
                <a:gd name="T8" fmla="*/ 2147483647 w 31"/>
                <a:gd name="T9" fmla="*/ 0 h 36"/>
                <a:gd name="T10" fmla="*/ 2147483647 w 31"/>
                <a:gd name="T11" fmla="*/ 2147483647 h 36"/>
                <a:gd name="T12" fmla="*/ 2147483647 w 31"/>
                <a:gd name="T13" fmla="*/ 2147483647 h 36"/>
                <a:gd name="T14" fmla="*/ 0 60000 65536"/>
                <a:gd name="T15" fmla="*/ 0 60000 65536"/>
                <a:gd name="T16" fmla="*/ 0 60000 65536"/>
                <a:gd name="T17" fmla="*/ 0 60000 65536"/>
                <a:gd name="T18" fmla="*/ 0 60000 65536"/>
                <a:gd name="T19" fmla="*/ 0 60000 65536"/>
                <a:gd name="T20" fmla="*/ 0 60000 65536"/>
                <a:gd name="T21" fmla="*/ 0 w 31"/>
                <a:gd name="T22" fmla="*/ 0 h 36"/>
                <a:gd name="T23" fmla="*/ 31 w 3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36">
                  <a:moveTo>
                    <a:pt x="24" y="36"/>
                  </a:moveTo>
                  <a:cubicBezTo>
                    <a:pt x="28" y="34"/>
                    <a:pt x="31" y="31"/>
                    <a:pt x="31" y="31"/>
                  </a:cubicBezTo>
                  <a:cubicBezTo>
                    <a:pt x="31" y="31"/>
                    <a:pt x="15" y="20"/>
                    <a:pt x="16" y="17"/>
                  </a:cubicBezTo>
                  <a:cubicBezTo>
                    <a:pt x="17" y="14"/>
                    <a:pt x="22" y="10"/>
                    <a:pt x="23" y="11"/>
                  </a:cubicBezTo>
                  <a:cubicBezTo>
                    <a:pt x="23" y="11"/>
                    <a:pt x="13" y="0"/>
                    <a:pt x="9" y="0"/>
                  </a:cubicBezTo>
                  <a:cubicBezTo>
                    <a:pt x="6" y="0"/>
                    <a:pt x="0" y="13"/>
                    <a:pt x="2" y="20"/>
                  </a:cubicBezTo>
                  <a:cubicBezTo>
                    <a:pt x="3" y="25"/>
                    <a:pt x="16" y="33"/>
                    <a:pt x="24" y="36"/>
                  </a:cubicBezTo>
                  <a:close/>
                </a:path>
              </a:pathLst>
            </a:custGeom>
            <a:solidFill>
              <a:srgbClr val="B99F76"/>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79" name="Freeform 19"/>
            <p:cNvSpPr/>
            <p:nvPr/>
          </p:nvSpPr>
          <p:spPr bwMode="auto">
            <a:xfrm>
              <a:off x="104775" y="1781175"/>
              <a:ext cx="92075" cy="134938"/>
            </a:xfrm>
            <a:custGeom>
              <a:avLst/>
              <a:gdLst>
                <a:gd name="T0" fmla="*/ 0 w 27"/>
                <a:gd name="T1" fmla="*/ 2147483647 h 40"/>
                <a:gd name="T2" fmla="*/ 2147483647 w 27"/>
                <a:gd name="T3" fmla="*/ 2147483647 h 40"/>
                <a:gd name="T4" fmla="*/ 2147483647 w 27"/>
                <a:gd name="T5" fmla="*/ 2147483647 h 40"/>
                <a:gd name="T6" fmla="*/ 2147483647 w 27"/>
                <a:gd name="T7" fmla="*/ 2147483647 h 40"/>
                <a:gd name="T8" fmla="*/ 2147483647 w 27"/>
                <a:gd name="T9" fmla="*/ 2147483647 h 40"/>
                <a:gd name="T10" fmla="*/ 2147483647 w 27"/>
                <a:gd name="T11" fmla="*/ 2147483647 h 40"/>
                <a:gd name="T12" fmla="*/ 0 w 27"/>
                <a:gd name="T13" fmla="*/ 2147483647 h 40"/>
                <a:gd name="T14" fmla="*/ 0 60000 65536"/>
                <a:gd name="T15" fmla="*/ 0 60000 65536"/>
                <a:gd name="T16" fmla="*/ 0 60000 65536"/>
                <a:gd name="T17" fmla="*/ 0 60000 65536"/>
                <a:gd name="T18" fmla="*/ 0 60000 65536"/>
                <a:gd name="T19" fmla="*/ 0 60000 65536"/>
                <a:gd name="T20" fmla="*/ 0 60000 65536"/>
                <a:gd name="T21" fmla="*/ 0 w 27"/>
                <a:gd name="T22" fmla="*/ 0 h 40"/>
                <a:gd name="T23" fmla="*/ 27 w 27"/>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40">
                  <a:moveTo>
                    <a:pt x="0" y="40"/>
                  </a:moveTo>
                  <a:cubicBezTo>
                    <a:pt x="0" y="31"/>
                    <a:pt x="0" y="21"/>
                    <a:pt x="3" y="13"/>
                  </a:cubicBezTo>
                  <a:cubicBezTo>
                    <a:pt x="7" y="5"/>
                    <a:pt x="14" y="0"/>
                    <a:pt x="27" y="1"/>
                  </a:cubicBezTo>
                  <a:cubicBezTo>
                    <a:pt x="26" y="8"/>
                    <a:pt x="26" y="8"/>
                    <a:pt x="26" y="8"/>
                  </a:cubicBezTo>
                  <a:cubicBezTo>
                    <a:pt x="17" y="7"/>
                    <a:pt x="12" y="11"/>
                    <a:pt x="9" y="16"/>
                  </a:cubicBezTo>
                  <a:cubicBezTo>
                    <a:pt x="7" y="22"/>
                    <a:pt x="7" y="31"/>
                    <a:pt x="7" y="40"/>
                  </a:cubicBez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0" name="Freeform 20"/>
            <p:cNvSpPr/>
            <p:nvPr/>
          </p:nvSpPr>
          <p:spPr bwMode="auto">
            <a:xfrm>
              <a:off x="396875" y="2274888"/>
              <a:ext cx="193675" cy="128588"/>
            </a:xfrm>
            <a:custGeom>
              <a:avLst/>
              <a:gdLst>
                <a:gd name="T0" fmla="*/ 2147483647 w 57"/>
                <a:gd name="T1" fmla="*/ 0 h 38"/>
                <a:gd name="T2" fmla="*/ 2147483647 w 57"/>
                <a:gd name="T3" fmla="*/ 2147483647 h 38"/>
                <a:gd name="T4" fmla="*/ 2147483647 w 57"/>
                <a:gd name="T5" fmla="*/ 2147483647 h 38"/>
                <a:gd name="T6" fmla="*/ 2147483647 w 57"/>
                <a:gd name="T7" fmla="*/ 2147483647 h 38"/>
                <a:gd name="T8" fmla="*/ 2147483647 w 57"/>
                <a:gd name="T9" fmla="*/ 0 h 38"/>
                <a:gd name="T10" fmla="*/ 2147483647 w 57"/>
                <a:gd name="T11" fmla="*/ 0 h 38"/>
                <a:gd name="T12" fmla="*/ 0 60000 65536"/>
                <a:gd name="T13" fmla="*/ 0 60000 65536"/>
                <a:gd name="T14" fmla="*/ 0 60000 65536"/>
                <a:gd name="T15" fmla="*/ 0 60000 65536"/>
                <a:gd name="T16" fmla="*/ 0 60000 65536"/>
                <a:gd name="T17" fmla="*/ 0 60000 65536"/>
                <a:gd name="T18" fmla="*/ 0 w 57"/>
                <a:gd name="T19" fmla="*/ 0 h 38"/>
                <a:gd name="T20" fmla="*/ 57 w 57"/>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57" h="38">
                  <a:moveTo>
                    <a:pt x="52" y="0"/>
                  </a:moveTo>
                  <a:cubicBezTo>
                    <a:pt x="57" y="20"/>
                    <a:pt x="57" y="20"/>
                    <a:pt x="57" y="20"/>
                  </a:cubicBezTo>
                  <a:cubicBezTo>
                    <a:pt x="50" y="30"/>
                    <a:pt x="24" y="37"/>
                    <a:pt x="6" y="38"/>
                  </a:cubicBezTo>
                  <a:cubicBezTo>
                    <a:pt x="0" y="29"/>
                    <a:pt x="23" y="19"/>
                    <a:pt x="39" y="15"/>
                  </a:cubicBezTo>
                  <a:cubicBezTo>
                    <a:pt x="33" y="0"/>
                    <a:pt x="33" y="0"/>
                    <a:pt x="33" y="0"/>
                  </a:cubicBezTo>
                  <a:lnTo>
                    <a:pt x="52" y="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1" name="Freeform 21"/>
            <p:cNvSpPr/>
            <p:nvPr/>
          </p:nvSpPr>
          <p:spPr bwMode="auto">
            <a:xfrm>
              <a:off x="631825" y="2254250"/>
              <a:ext cx="179388" cy="101600"/>
            </a:xfrm>
            <a:custGeom>
              <a:avLst/>
              <a:gdLst>
                <a:gd name="T0" fmla="*/ 2147483647 w 53"/>
                <a:gd name="T1" fmla="*/ 2147483647 h 30"/>
                <a:gd name="T2" fmla="*/ 2147483647 w 53"/>
                <a:gd name="T3" fmla="*/ 2147483647 h 30"/>
                <a:gd name="T4" fmla="*/ 2147483647 w 53"/>
                <a:gd name="T5" fmla="*/ 2147483647 h 30"/>
                <a:gd name="T6" fmla="*/ 0 w 53"/>
                <a:gd name="T7" fmla="*/ 2147483647 h 30"/>
                <a:gd name="T8" fmla="*/ 0 w 53"/>
                <a:gd name="T9" fmla="*/ 2147483647 h 30"/>
                <a:gd name="T10" fmla="*/ 2147483647 w 53"/>
                <a:gd name="T11" fmla="*/ 0 h 30"/>
                <a:gd name="T12" fmla="*/ 2147483647 w 53"/>
                <a:gd name="T13" fmla="*/ 2147483647 h 30"/>
                <a:gd name="T14" fmla="*/ 0 60000 65536"/>
                <a:gd name="T15" fmla="*/ 0 60000 65536"/>
                <a:gd name="T16" fmla="*/ 0 60000 65536"/>
                <a:gd name="T17" fmla="*/ 0 60000 65536"/>
                <a:gd name="T18" fmla="*/ 0 60000 65536"/>
                <a:gd name="T19" fmla="*/ 0 60000 65536"/>
                <a:gd name="T20" fmla="*/ 0 60000 65536"/>
                <a:gd name="T21" fmla="*/ 0 w 53"/>
                <a:gd name="T22" fmla="*/ 0 h 30"/>
                <a:gd name="T23" fmla="*/ 53 w 53"/>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0">
                  <a:moveTo>
                    <a:pt x="21" y="3"/>
                  </a:moveTo>
                  <a:cubicBezTo>
                    <a:pt x="21" y="3"/>
                    <a:pt x="18" y="11"/>
                    <a:pt x="19" y="12"/>
                  </a:cubicBezTo>
                  <a:cubicBezTo>
                    <a:pt x="22" y="14"/>
                    <a:pt x="52" y="18"/>
                    <a:pt x="53" y="30"/>
                  </a:cubicBezTo>
                  <a:cubicBezTo>
                    <a:pt x="0" y="27"/>
                    <a:pt x="0" y="27"/>
                    <a:pt x="0" y="27"/>
                  </a:cubicBezTo>
                  <a:cubicBezTo>
                    <a:pt x="0" y="9"/>
                    <a:pt x="0" y="9"/>
                    <a:pt x="0" y="9"/>
                  </a:cubicBezTo>
                  <a:cubicBezTo>
                    <a:pt x="13" y="0"/>
                    <a:pt x="13" y="0"/>
                    <a:pt x="13" y="0"/>
                  </a:cubicBezTo>
                  <a:lnTo>
                    <a:pt x="21" y="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2" name="Freeform 22"/>
            <p:cNvSpPr/>
            <p:nvPr/>
          </p:nvSpPr>
          <p:spPr bwMode="auto">
            <a:xfrm>
              <a:off x="430213" y="1905000"/>
              <a:ext cx="160338" cy="387350"/>
            </a:xfrm>
            <a:custGeom>
              <a:avLst/>
              <a:gdLst>
                <a:gd name="T0" fmla="*/ 0 w 47"/>
                <a:gd name="T1" fmla="*/ 2147483647 h 114"/>
                <a:gd name="T2" fmla="*/ 2147483647 w 47"/>
                <a:gd name="T3" fmla="*/ 2147483647 h 114"/>
                <a:gd name="T4" fmla="*/ 2147483647 w 47"/>
                <a:gd name="T5" fmla="*/ 2147483647 h 114"/>
                <a:gd name="T6" fmla="*/ 2147483647 w 47"/>
                <a:gd name="T7" fmla="*/ 0 h 114"/>
                <a:gd name="T8" fmla="*/ 0 w 47"/>
                <a:gd name="T9" fmla="*/ 2147483647 h 114"/>
                <a:gd name="T10" fmla="*/ 0 60000 65536"/>
                <a:gd name="T11" fmla="*/ 0 60000 65536"/>
                <a:gd name="T12" fmla="*/ 0 60000 65536"/>
                <a:gd name="T13" fmla="*/ 0 60000 65536"/>
                <a:gd name="T14" fmla="*/ 0 60000 65536"/>
                <a:gd name="T15" fmla="*/ 0 w 47"/>
                <a:gd name="T16" fmla="*/ 0 h 114"/>
                <a:gd name="T17" fmla="*/ 47 w 47"/>
                <a:gd name="T18" fmla="*/ 114 h 114"/>
              </a:gdLst>
              <a:ahLst/>
              <a:cxnLst>
                <a:cxn ang="T10">
                  <a:pos x="T0" y="T1"/>
                </a:cxn>
                <a:cxn ang="T11">
                  <a:pos x="T2" y="T3"/>
                </a:cxn>
                <a:cxn ang="T12">
                  <a:pos x="T4" y="T5"/>
                </a:cxn>
                <a:cxn ang="T13">
                  <a:pos x="T6" y="T7"/>
                </a:cxn>
                <a:cxn ang="T14">
                  <a:pos x="T8" y="T9"/>
                </a:cxn>
              </a:cxnLst>
              <a:rect l="T15" t="T16" r="T17" b="T18"/>
              <a:pathLst>
                <a:path w="47" h="114">
                  <a:moveTo>
                    <a:pt x="0" y="4"/>
                  </a:moveTo>
                  <a:cubicBezTo>
                    <a:pt x="7" y="39"/>
                    <a:pt x="7" y="81"/>
                    <a:pt x="21" y="114"/>
                  </a:cubicBezTo>
                  <a:cubicBezTo>
                    <a:pt x="30" y="114"/>
                    <a:pt x="38" y="114"/>
                    <a:pt x="47" y="114"/>
                  </a:cubicBezTo>
                  <a:cubicBezTo>
                    <a:pt x="35" y="72"/>
                    <a:pt x="38" y="36"/>
                    <a:pt x="42" y="0"/>
                  </a:cubicBezTo>
                  <a:cubicBezTo>
                    <a:pt x="28" y="1"/>
                    <a:pt x="14" y="3"/>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3" name="Freeform 23"/>
            <p:cNvSpPr/>
            <p:nvPr/>
          </p:nvSpPr>
          <p:spPr bwMode="auto">
            <a:xfrm>
              <a:off x="1096963" y="923925"/>
              <a:ext cx="376238" cy="627063"/>
            </a:xfrm>
            <a:custGeom>
              <a:avLst/>
              <a:gdLst>
                <a:gd name="T0" fmla="*/ 2147483647 w 111"/>
                <a:gd name="T1" fmla="*/ 2147483647 h 185"/>
                <a:gd name="T2" fmla="*/ 2147483647 w 111"/>
                <a:gd name="T3" fmla="*/ 2147483647 h 185"/>
                <a:gd name="T4" fmla="*/ 2147483647 w 111"/>
                <a:gd name="T5" fmla="*/ 0 h 185"/>
                <a:gd name="T6" fmla="*/ 2147483647 w 111"/>
                <a:gd name="T7" fmla="*/ 2147483647 h 185"/>
                <a:gd name="T8" fmla="*/ 2147483647 w 111"/>
                <a:gd name="T9" fmla="*/ 2147483647 h 185"/>
                <a:gd name="T10" fmla="*/ 2147483647 w 111"/>
                <a:gd name="T11" fmla="*/ 2147483647 h 185"/>
                <a:gd name="T12" fmla="*/ 2147483647 w 111"/>
                <a:gd name="T13" fmla="*/ 2147483647 h 185"/>
                <a:gd name="T14" fmla="*/ 2147483647 w 111"/>
                <a:gd name="T15" fmla="*/ 2147483647 h 185"/>
                <a:gd name="T16" fmla="*/ 2147483647 w 111"/>
                <a:gd name="T17" fmla="*/ 2147483647 h 185"/>
                <a:gd name="T18" fmla="*/ 2147483647 w 111"/>
                <a:gd name="T19" fmla="*/ 2147483647 h 185"/>
                <a:gd name="T20" fmla="*/ 2147483647 w 111"/>
                <a:gd name="T21" fmla="*/ 2147483647 h 185"/>
                <a:gd name="T22" fmla="*/ 2147483647 w 111"/>
                <a:gd name="T23" fmla="*/ 2147483647 h 185"/>
                <a:gd name="T24" fmla="*/ 2147483647 w 111"/>
                <a:gd name="T25" fmla="*/ 2147483647 h 185"/>
                <a:gd name="T26" fmla="*/ 2147483647 w 111"/>
                <a:gd name="T27" fmla="*/ 2147483647 h 1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1"/>
                <a:gd name="T43" fmla="*/ 0 h 185"/>
                <a:gd name="T44" fmla="*/ 111 w 111"/>
                <a:gd name="T45" fmla="*/ 185 h 1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1" h="185">
                  <a:moveTo>
                    <a:pt x="4" y="124"/>
                  </a:moveTo>
                  <a:cubicBezTo>
                    <a:pt x="0" y="122"/>
                    <a:pt x="32" y="116"/>
                    <a:pt x="31" y="100"/>
                  </a:cubicBezTo>
                  <a:cubicBezTo>
                    <a:pt x="27" y="55"/>
                    <a:pt x="51" y="39"/>
                    <a:pt x="47" y="0"/>
                  </a:cubicBezTo>
                  <a:cubicBezTo>
                    <a:pt x="47" y="0"/>
                    <a:pt x="77" y="1"/>
                    <a:pt x="82" y="21"/>
                  </a:cubicBezTo>
                  <a:cubicBezTo>
                    <a:pt x="87" y="41"/>
                    <a:pt x="56" y="61"/>
                    <a:pt x="60" y="86"/>
                  </a:cubicBezTo>
                  <a:cubicBezTo>
                    <a:pt x="60" y="86"/>
                    <a:pt x="83" y="80"/>
                    <a:pt x="96" y="82"/>
                  </a:cubicBezTo>
                  <a:cubicBezTo>
                    <a:pt x="109" y="85"/>
                    <a:pt x="107" y="102"/>
                    <a:pt x="101" y="103"/>
                  </a:cubicBezTo>
                  <a:cubicBezTo>
                    <a:pt x="101" y="105"/>
                    <a:pt x="109" y="102"/>
                    <a:pt x="109" y="113"/>
                  </a:cubicBezTo>
                  <a:cubicBezTo>
                    <a:pt x="110" y="124"/>
                    <a:pt x="101" y="128"/>
                    <a:pt x="101" y="128"/>
                  </a:cubicBezTo>
                  <a:cubicBezTo>
                    <a:pt x="111" y="137"/>
                    <a:pt x="111" y="150"/>
                    <a:pt x="101" y="154"/>
                  </a:cubicBezTo>
                  <a:cubicBezTo>
                    <a:pt x="101" y="154"/>
                    <a:pt x="101" y="175"/>
                    <a:pt x="94" y="180"/>
                  </a:cubicBezTo>
                  <a:cubicBezTo>
                    <a:pt x="87" y="185"/>
                    <a:pt x="69" y="182"/>
                    <a:pt x="69" y="182"/>
                  </a:cubicBezTo>
                  <a:cubicBezTo>
                    <a:pt x="52" y="178"/>
                    <a:pt x="33" y="170"/>
                    <a:pt x="15" y="167"/>
                  </a:cubicBezTo>
                  <a:cubicBezTo>
                    <a:pt x="1" y="155"/>
                    <a:pt x="9" y="137"/>
                    <a:pt x="4" y="124"/>
                  </a:cubicBez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4" name="Freeform 24"/>
            <p:cNvSpPr/>
            <p:nvPr/>
          </p:nvSpPr>
          <p:spPr bwMode="auto">
            <a:xfrm>
              <a:off x="438150" y="1187450"/>
              <a:ext cx="188913" cy="214313"/>
            </a:xfrm>
            <a:custGeom>
              <a:avLst/>
              <a:gdLst>
                <a:gd name="T0" fmla="*/ 2147483647 w 56"/>
                <a:gd name="T1" fmla="*/ 0 h 63"/>
                <a:gd name="T2" fmla="*/ 2147483647 w 56"/>
                <a:gd name="T3" fmla="*/ 2147483647 h 63"/>
                <a:gd name="T4" fmla="*/ 2147483647 w 56"/>
                <a:gd name="T5" fmla="*/ 2147483647 h 63"/>
                <a:gd name="T6" fmla="*/ 0 w 56"/>
                <a:gd name="T7" fmla="*/ 2147483647 h 63"/>
                <a:gd name="T8" fmla="*/ 2147483647 w 56"/>
                <a:gd name="T9" fmla="*/ 0 h 63"/>
                <a:gd name="T10" fmla="*/ 0 60000 65536"/>
                <a:gd name="T11" fmla="*/ 0 60000 65536"/>
                <a:gd name="T12" fmla="*/ 0 60000 65536"/>
                <a:gd name="T13" fmla="*/ 0 60000 65536"/>
                <a:gd name="T14" fmla="*/ 0 60000 65536"/>
                <a:gd name="T15" fmla="*/ 0 w 56"/>
                <a:gd name="T16" fmla="*/ 0 h 63"/>
                <a:gd name="T17" fmla="*/ 56 w 56"/>
                <a:gd name="T18" fmla="*/ 63 h 63"/>
              </a:gdLst>
              <a:ahLst/>
              <a:cxnLst>
                <a:cxn ang="T10">
                  <a:pos x="T0" y="T1"/>
                </a:cxn>
                <a:cxn ang="T11">
                  <a:pos x="T2" y="T3"/>
                </a:cxn>
                <a:cxn ang="T12">
                  <a:pos x="T4" y="T5"/>
                </a:cxn>
                <a:cxn ang="T13">
                  <a:pos x="T6" y="T7"/>
                </a:cxn>
                <a:cxn ang="T14">
                  <a:pos x="T8" y="T9"/>
                </a:cxn>
              </a:cxnLst>
              <a:rect l="T15" t="T16" r="T17" b="T18"/>
              <a:pathLst>
                <a:path w="56" h="63">
                  <a:moveTo>
                    <a:pt x="10" y="0"/>
                  </a:moveTo>
                  <a:cubicBezTo>
                    <a:pt x="25" y="12"/>
                    <a:pt x="38" y="33"/>
                    <a:pt x="56" y="39"/>
                  </a:cubicBezTo>
                  <a:cubicBezTo>
                    <a:pt x="38" y="62"/>
                    <a:pt x="38" y="62"/>
                    <a:pt x="38" y="62"/>
                  </a:cubicBezTo>
                  <a:cubicBezTo>
                    <a:pt x="5" y="63"/>
                    <a:pt x="6" y="41"/>
                    <a:pt x="0" y="9"/>
                  </a:cubicBezTo>
                  <a:lnTo>
                    <a:pt x="1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5" name="Freeform 25"/>
            <p:cNvSpPr/>
            <p:nvPr/>
          </p:nvSpPr>
          <p:spPr bwMode="auto">
            <a:xfrm>
              <a:off x="128588" y="349250"/>
              <a:ext cx="984250" cy="930275"/>
            </a:xfrm>
            <a:custGeom>
              <a:avLst/>
              <a:gdLst>
                <a:gd name="T0" fmla="*/ 2147483647 w 290"/>
                <a:gd name="T1" fmla="*/ 2147483647 h 275"/>
                <a:gd name="T2" fmla="*/ 2147483647 w 290"/>
                <a:gd name="T3" fmla="*/ 2147483647 h 275"/>
                <a:gd name="T4" fmla="*/ 2147483647 w 290"/>
                <a:gd name="T5" fmla="*/ 2147483647 h 275"/>
                <a:gd name="T6" fmla="*/ 2147483647 w 290"/>
                <a:gd name="T7" fmla="*/ 2147483647 h 275"/>
                <a:gd name="T8" fmla="*/ 2147483647 w 290"/>
                <a:gd name="T9" fmla="*/ 2147483647 h 275"/>
                <a:gd name="T10" fmla="*/ 2147483647 w 290"/>
                <a:gd name="T11" fmla="*/ 2147483647 h 275"/>
                <a:gd name="T12" fmla="*/ 2147483647 w 290"/>
                <a:gd name="T13" fmla="*/ 2147483647 h 275"/>
                <a:gd name="T14" fmla="*/ 2147483647 w 290"/>
                <a:gd name="T15" fmla="*/ 0 h 275"/>
                <a:gd name="T16" fmla="*/ 2147483647 w 290"/>
                <a:gd name="T17" fmla="*/ 2147483647 h 275"/>
                <a:gd name="T18" fmla="*/ 2147483647 w 290"/>
                <a:gd name="T19" fmla="*/ 2147483647 h 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0"/>
                <a:gd name="T31" fmla="*/ 0 h 275"/>
                <a:gd name="T32" fmla="*/ 290 w 290"/>
                <a:gd name="T33" fmla="*/ 275 h 2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0" h="275">
                  <a:moveTo>
                    <a:pt x="8" y="19"/>
                  </a:moveTo>
                  <a:cubicBezTo>
                    <a:pt x="8" y="19"/>
                    <a:pt x="0" y="190"/>
                    <a:pt x="31" y="228"/>
                  </a:cubicBezTo>
                  <a:cubicBezTo>
                    <a:pt x="65" y="267"/>
                    <a:pt x="204" y="275"/>
                    <a:pt x="243" y="240"/>
                  </a:cubicBezTo>
                  <a:cubicBezTo>
                    <a:pt x="278" y="207"/>
                    <a:pt x="290" y="35"/>
                    <a:pt x="290" y="35"/>
                  </a:cubicBezTo>
                  <a:cubicBezTo>
                    <a:pt x="168" y="8"/>
                    <a:pt x="168" y="8"/>
                    <a:pt x="168" y="8"/>
                  </a:cubicBezTo>
                  <a:cubicBezTo>
                    <a:pt x="168" y="2"/>
                    <a:pt x="168" y="2"/>
                    <a:pt x="168" y="2"/>
                  </a:cubicBezTo>
                  <a:cubicBezTo>
                    <a:pt x="150" y="4"/>
                    <a:pt x="150" y="4"/>
                    <a:pt x="150" y="4"/>
                  </a:cubicBezTo>
                  <a:cubicBezTo>
                    <a:pt x="133" y="0"/>
                    <a:pt x="133" y="0"/>
                    <a:pt x="133" y="0"/>
                  </a:cubicBezTo>
                  <a:cubicBezTo>
                    <a:pt x="133" y="6"/>
                    <a:pt x="133" y="6"/>
                    <a:pt x="133" y="6"/>
                  </a:cubicBezTo>
                  <a:lnTo>
                    <a:pt x="8" y="19"/>
                  </a:ln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6" name="Freeform 26"/>
            <p:cNvSpPr/>
            <p:nvPr/>
          </p:nvSpPr>
          <p:spPr bwMode="auto">
            <a:xfrm>
              <a:off x="173038" y="301625"/>
              <a:ext cx="909638" cy="527050"/>
            </a:xfrm>
            <a:custGeom>
              <a:avLst/>
              <a:gdLst>
                <a:gd name="T0" fmla="*/ 0 w 268"/>
                <a:gd name="T1" fmla="*/ 2147483647 h 156"/>
                <a:gd name="T2" fmla="*/ 2147483647 w 268"/>
                <a:gd name="T3" fmla="*/ 2147483647 h 156"/>
                <a:gd name="T4" fmla="*/ 2147483647 w 268"/>
                <a:gd name="T5" fmla="*/ 2147483647 h 156"/>
                <a:gd name="T6" fmla="*/ 2147483647 w 268"/>
                <a:gd name="T7" fmla="*/ 2147483647 h 156"/>
                <a:gd name="T8" fmla="*/ 2147483647 w 268"/>
                <a:gd name="T9" fmla="*/ 2147483647 h 156"/>
                <a:gd name="T10" fmla="*/ 2147483647 w 268"/>
                <a:gd name="T11" fmla="*/ 2147483647 h 156"/>
                <a:gd name="T12" fmla="*/ 2147483647 w 268"/>
                <a:gd name="T13" fmla="*/ 2147483647 h 156"/>
                <a:gd name="T14" fmla="*/ 2147483647 w 268"/>
                <a:gd name="T15" fmla="*/ 2147483647 h 156"/>
                <a:gd name="T16" fmla="*/ 2147483647 w 268"/>
                <a:gd name="T17" fmla="*/ 0 h 156"/>
                <a:gd name="T18" fmla="*/ 2147483647 w 268"/>
                <a:gd name="T19" fmla="*/ 2147483647 h 156"/>
                <a:gd name="T20" fmla="*/ 2147483647 w 268"/>
                <a:gd name="T21" fmla="*/ 2147483647 h 156"/>
                <a:gd name="T22" fmla="*/ 0 w 268"/>
                <a:gd name="T23" fmla="*/ 2147483647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8"/>
                <a:gd name="T37" fmla="*/ 0 h 156"/>
                <a:gd name="T38" fmla="*/ 268 w 268"/>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8" h="156">
                  <a:moveTo>
                    <a:pt x="0" y="140"/>
                  </a:moveTo>
                  <a:cubicBezTo>
                    <a:pt x="10" y="95"/>
                    <a:pt x="28" y="21"/>
                    <a:pt x="82" y="56"/>
                  </a:cubicBezTo>
                  <a:cubicBezTo>
                    <a:pt x="100" y="68"/>
                    <a:pt x="176" y="72"/>
                    <a:pt x="193" y="63"/>
                  </a:cubicBezTo>
                  <a:cubicBezTo>
                    <a:pt x="247" y="35"/>
                    <a:pt x="260" y="110"/>
                    <a:pt x="265" y="156"/>
                  </a:cubicBezTo>
                  <a:cubicBezTo>
                    <a:pt x="265" y="156"/>
                    <a:pt x="268" y="49"/>
                    <a:pt x="267" y="39"/>
                  </a:cubicBezTo>
                  <a:cubicBezTo>
                    <a:pt x="265" y="29"/>
                    <a:pt x="267" y="18"/>
                    <a:pt x="267" y="18"/>
                  </a:cubicBezTo>
                  <a:cubicBezTo>
                    <a:pt x="236" y="12"/>
                    <a:pt x="236" y="12"/>
                    <a:pt x="236" y="12"/>
                  </a:cubicBezTo>
                  <a:cubicBezTo>
                    <a:pt x="139" y="34"/>
                    <a:pt x="139" y="34"/>
                    <a:pt x="139" y="34"/>
                  </a:cubicBezTo>
                  <a:cubicBezTo>
                    <a:pt x="45" y="0"/>
                    <a:pt x="45" y="0"/>
                    <a:pt x="45" y="0"/>
                  </a:cubicBezTo>
                  <a:cubicBezTo>
                    <a:pt x="14" y="3"/>
                    <a:pt x="14" y="3"/>
                    <a:pt x="14" y="3"/>
                  </a:cubicBezTo>
                  <a:cubicBezTo>
                    <a:pt x="14" y="3"/>
                    <a:pt x="14" y="14"/>
                    <a:pt x="12" y="24"/>
                  </a:cubicBezTo>
                  <a:cubicBezTo>
                    <a:pt x="9" y="34"/>
                    <a:pt x="0" y="140"/>
                    <a:pt x="0" y="140"/>
                  </a:cubicBezTo>
                  <a:close/>
                </a:path>
              </a:pathLst>
            </a:custGeom>
            <a:solidFill>
              <a:srgbClr val="E4BA8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7" name="Freeform 27"/>
            <p:cNvSpPr/>
            <p:nvPr/>
          </p:nvSpPr>
          <p:spPr bwMode="auto">
            <a:xfrm>
              <a:off x="87313" y="0"/>
              <a:ext cx="1141413" cy="828675"/>
            </a:xfrm>
            <a:custGeom>
              <a:avLst/>
              <a:gdLst>
                <a:gd name="T0" fmla="*/ 2147483647 w 336"/>
                <a:gd name="T1" fmla="*/ 2147483647 h 245"/>
                <a:gd name="T2" fmla="*/ 2147483647 w 336"/>
                <a:gd name="T3" fmla="*/ 2147483647 h 245"/>
                <a:gd name="T4" fmla="*/ 2147483647 w 336"/>
                <a:gd name="T5" fmla="*/ 2147483647 h 245"/>
                <a:gd name="T6" fmla="*/ 2147483647 w 336"/>
                <a:gd name="T7" fmla="*/ 2147483647 h 245"/>
                <a:gd name="T8" fmla="*/ 2147483647 w 336"/>
                <a:gd name="T9" fmla="*/ 2147483647 h 245"/>
                <a:gd name="T10" fmla="*/ 2147483647 w 336"/>
                <a:gd name="T11" fmla="*/ 2147483647 h 245"/>
                <a:gd name="T12" fmla="*/ 2147483647 w 336"/>
                <a:gd name="T13" fmla="*/ 2147483647 h 245"/>
                <a:gd name="T14" fmla="*/ 2147483647 w 336"/>
                <a:gd name="T15" fmla="*/ 2147483647 h 245"/>
                <a:gd name="T16" fmla="*/ 2147483647 w 336"/>
                <a:gd name="T17" fmla="*/ 2147483647 h 245"/>
                <a:gd name="T18" fmla="*/ 2147483647 w 336"/>
                <a:gd name="T19" fmla="*/ 2147483647 h 245"/>
                <a:gd name="T20" fmla="*/ 2147483647 w 336"/>
                <a:gd name="T21" fmla="*/ 2147483647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6"/>
                <a:gd name="T34" fmla="*/ 0 h 245"/>
                <a:gd name="T35" fmla="*/ 336 w 336"/>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6" h="245">
                  <a:moveTo>
                    <a:pt x="15" y="228"/>
                  </a:moveTo>
                  <a:cubicBezTo>
                    <a:pt x="27" y="230"/>
                    <a:pt x="27" y="230"/>
                    <a:pt x="27" y="230"/>
                  </a:cubicBezTo>
                  <a:cubicBezTo>
                    <a:pt x="27" y="230"/>
                    <a:pt x="30" y="156"/>
                    <a:pt x="55" y="131"/>
                  </a:cubicBezTo>
                  <a:cubicBezTo>
                    <a:pt x="80" y="106"/>
                    <a:pt x="107" y="124"/>
                    <a:pt x="123" y="136"/>
                  </a:cubicBezTo>
                  <a:cubicBezTo>
                    <a:pt x="138" y="148"/>
                    <a:pt x="187" y="151"/>
                    <a:pt x="203" y="141"/>
                  </a:cubicBezTo>
                  <a:cubicBezTo>
                    <a:pt x="220" y="131"/>
                    <a:pt x="249" y="116"/>
                    <a:pt x="271" y="144"/>
                  </a:cubicBezTo>
                  <a:cubicBezTo>
                    <a:pt x="293" y="171"/>
                    <a:pt x="287" y="245"/>
                    <a:pt x="287" y="245"/>
                  </a:cubicBezTo>
                  <a:cubicBezTo>
                    <a:pt x="299" y="244"/>
                    <a:pt x="299" y="244"/>
                    <a:pt x="299" y="244"/>
                  </a:cubicBezTo>
                  <a:cubicBezTo>
                    <a:pt x="299" y="244"/>
                    <a:pt x="324" y="162"/>
                    <a:pt x="327" y="129"/>
                  </a:cubicBezTo>
                  <a:cubicBezTo>
                    <a:pt x="336" y="20"/>
                    <a:pt x="5" y="0"/>
                    <a:pt x="1" y="110"/>
                  </a:cubicBezTo>
                  <a:cubicBezTo>
                    <a:pt x="0" y="143"/>
                    <a:pt x="15" y="228"/>
                    <a:pt x="15" y="228"/>
                  </a:cubicBez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8" name="Freeform 28"/>
            <p:cNvSpPr/>
            <p:nvPr/>
          </p:nvSpPr>
          <p:spPr bwMode="auto">
            <a:xfrm>
              <a:off x="461963" y="971550"/>
              <a:ext cx="349250" cy="179388"/>
            </a:xfrm>
            <a:custGeom>
              <a:avLst/>
              <a:gdLst>
                <a:gd name="T0" fmla="*/ 2147483647 w 103"/>
                <a:gd name="T1" fmla="*/ 2147483647 h 53"/>
                <a:gd name="T2" fmla="*/ 2147483647 w 103"/>
                <a:gd name="T3" fmla="*/ 0 h 53"/>
                <a:gd name="T4" fmla="*/ 2147483647 w 103"/>
                <a:gd name="T5" fmla="*/ 2147483647 h 53"/>
                <a:gd name="T6" fmla="*/ 2147483647 w 103"/>
                <a:gd name="T7" fmla="*/ 2147483647 h 53"/>
                <a:gd name="T8" fmla="*/ 2147483647 w 103"/>
                <a:gd name="T9" fmla="*/ 2147483647 h 53"/>
                <a:gd name="T10" fmla="*/ 0 60000 65536"/>
                <a:gd name="T11" fmla="*/ 0 60000 65536"/>
                <a:gd name="T12" fmla="*/ 0 60000 65536"/>
                <a:gd name="T13" fmla="*/ 0 60000 65536"/>
                <a:gd name="T14" fmla="*/ 0 60000 65536"/>
                <a:gd name="T15" fmla="*/ 0 w 103"/>
                <a:gd name="T16" fmla="*/ 0 h 53"/>
                <a:gd name="T17" fmla="*/ 103 w 103"/>
                <a:gd name="T18" fmla="*/ 53 h 53"/>
              </a:gdLst>
              <a:ahLst/>
              <a:cxnLst>
                <a:cxn ang="T10">
                  <a:pos x="T0" y="T1"/>
                </a:cxn>
                <a:cxn ang="T11">
                  <a:pos x="T2" y="T3"/>
                </a:cxn>
                <a:cxn ang="T12">
                  <a:pos x="T4" y="T5"/>
                </a:cxn>
                <a:cxn ang="T13">
                  <a:pos x="T6" y="T7"/>
                </a:cxn>
                <a:cxn ang="T14">
                  <a:pos x="T8" y="T9"/>
                </a:cxn>
              </a:cxnLst>
              <a:rect l="T15" t="T16" r="T17" b="T18"/>
              <a:pathLst>
                <a:path w="103" h="53">
                  <a:moveTo>
                    <a:pt x="4" y="16"/>
                  </a:moveTo>
                  <a:cubicBezTo>
                    <a:pt x="35" y="17"/>
                    <a:pt x="75" y="16"/>
                    <a:pt x="103" y="0"/>
                  </a:cubicBezTo>
                  <a:cubicBezTo>
                    <a:pt x="103" y="0"/>
                    <a:pt x="103" y="37"/>
                    <a:pt x="85" y="45"/>
                  </a:cubicBezTo>
                  <a:cubicBezTo>
                    <a:pt x="68" y="53"/>
                    <a:pt x="30" y="49"/>
                    <a:pt x="15" y="40"/>
                  </a:cubicBezTo>
                  <a:cubicBezTo>
                    <a:pt x="0" y="30"/>
                    <a:pt x="4" y="16"/>
                    <a:pt x="4" y="16"/>
                  </a:cubicBezTo>
                  <a:close/>
                </a:path>
              </a:pathLst>
            </a:custGeom>
            <a:solidFill>
              <a:srgbClr val="E48C5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89" name="Freeform 29"/>
            <p:cNvSpPr/>
            <p:nvPr/>
          </p:nvSpPr>
          <p:spPr bwMode="auto">
            <a:xfrm>
              <a:off x="560388" y="1103313"/>
              <a:ext cx="134938" cy="38100"/>
            </a:xfrm>
            <a:custGeom>
              <a:avLst/>
              <a:gdLst>
                <a:gd name="T0" fmla="*/ 2147483647 w 40"/>
                <a:gd name="T1" fmla="*/ 2147483647 h 11"/>
                <a:gd name="T2" fmla="*/ 0 w 40"/>
                <a:gd name="T3" fmla="*/ 2147483647 h 11"/>
                <a:gd name="T4" fmla="*/ 2147483647 w 40"/>
                <a:gd name="T5" fmla="*/ 2147483647 h 11"/>
                <a:gd name="T6" fmla="*/ 2147483647 w 40"/>
                <a:gd name="T7" fmla="*/ 2147483647 h 11"/>
                <a:gd name="T8" fmla="*/ 2147483647 w 40"/>
                <a:gd name="T9" fmla="*/ 0 h 11"/>
                <a:gd name="T10" fmla="*/ 2147483647 w 40"/>
                <a:gd name="T11" fmla="*/ 2147483647 h 11"/>
                <a:gd name="T12" fmla="*/ 0 60000 65536"/>
                <a:gd name="T13" fmla="*/ 0 60000 65536"/>
                <a:gd name="T14" fmla="*/ 0 60000 65536"/>
                <a:gd name="T15" fmla="*/ 0 60000 65536"/>
                <a:gd name="T16" fmla="*/ 0 60000 65536"/>
                <a:gd name="T17" fmla="*/ 0 60000 65536"/>
                <a:gd name="T18" fmla="*/ 0 w 40"/>
                <a:gd name="T19" fmla="*/ 0 h 11"/>
                <a:gd name="T20" fmla="*/ 40 w 40"/>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40" h="11">
                  <a:moveTo>
                    <a:pt x="40" y="10"/>
                  </a:moveTo>
                  <a:cubicBezTo>
                    <a:pt x="27" y="11"/>
                    <a:pt x="12" y="9"/>
                    <a:pt x="0" y="6"/>
                  </a:cubicBezTo>
                  <a:cubicBezTo>
                    <a:pt x="3" y="4"/>
                    <a:pt x="9" y="0"/>
                    <a:pt x="11" y="1"/>
                  </a:cubicBezTo>
                  <a:cubicBezTo>
                    <a:pt x="15" y="2"/>
                    <a:pt x="17" y="3"/>
                    <a:pt x="17" y="3"/>
                  </a:cubicBezTo>
                  <a:cubicBezTo>
                    <a:pt x="17" y="3"/>
                    <a:pt x="21" y="0"/>
                    <a:pt x="27" y="0"/>
                  </a:cubicBezTo>
                  <a:cubicBezTo>
                    <a:pt x="31" y="1"/>
                    <a:pt x="37" y="6"/>
                    <a:pt x="40" y="10"/>
                  </a:cubicBezTo>
                  <a:close/>
                </a:path>
              </a:pathLst>
            </a:custGeom>
            <a:solidFill>
              <a:srgbClr val="EB66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0" name="Freeform 30"/>
            <p:cNvSpPr/>
            <p:nvPr/>
          </p:nvSpPr>
          <p:spPr bwMode="auto">
            <a:xfrm>
              <a:off x="471488" y="971550"/>
              <a:ext cx="339725" cy="98425"/>
            </a:xfrm>
            <a:custGeom>
              <a:avLst/>
              <a:gdLst>
                <a:gd name="T0" fmla="*/ 2147483647 w 100"/>
                <a:gd name="T1" fmla="*/ 2147483647 h 29"/>
                <a:gd name="T2" fmla="*/ 2147483647 w 100"/>
                <a:gd name="T3" fmla="*/ 0 h 29"/>
                <a:gd name="T4" fmla="*/ 2147483647 w 100"/>
                <a:gd name="T5" fmla="*/ 2147483647 h 29"/>
                <a:gd name="T6" fmla="*/ 2147483647 w 100"/>
                <a:gd name="T7" fmla="*/ 2147483647 h 29"/>
                <a:gd name="T8" fmla="*/ 2147483647 w 100"/>
                <a:gd name="T9" fmla="*/ 2147483647 h 29"/>
                <a:gd name="T10" fmla="*/ 2147483647 w 100"/>
                <a:gd name="T11" fmla="*/ 2147483647 h 29"/>
                <a:gd name="T12" fmla="*/ 0 60000 65536"/>
                <a:gd name="T13" fmla="*/ 0 60000 65536"/>
                <a:gd name="T14" fmla="*/ 0 60000 65536"/>
                <a:gd name="T15" fmla="*/ 0 60000 65536"/>
                <a:gd name="T16" fmla="*/ 0 60000 65536"/>
                <a:gd name="T17" fmla="*/ 0 60000 65536"/>
                <a:gd name="T18" fmla="*/ 0 w 100"/>
                <a:gd name="T19" fmla="*/ 0 h 29"/>
                <a:gd name="T20" fmla="*/ 100 w 10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00" h="29">
                  <a:moveTo>
                    <a:pt x="1" y="16"/>
                  </a:moveTo>
                  <a:cubicBezTo>
                    <a:pt x="32" y="17"/>
                    <a:pt x="72" y="16"/>
                    <a:pt x="100" y="0"/>
                  </a:cubicBezTo>
                  <a:cubicBezTo>
                    <a:pt x="100" y="0"/>
                    <a:pt x="100" y="11"/>
                    <a:pt x="97" y="22"/>
                  </a:cubicBezTo>
                  <a:cubicBezTo>
                    <a:pt x="89" y="24"/>
                    <a:pt x="78" y="26"/>
                    <a:pt x="67" y="27"/>
                  </a:cubicBezTo>
                  <a:cubicBezTo>
                    <a:pt x="44" y="29"/>
                    <a:pt x="13" y="26"/>
                    <a:pt x="1" y="25"/>
                  </a:cubicBezTo>
                  <a:cubicBezTo>
                    <a:pt x="0" y="20"/>
                    <a:pt x="1"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1" name="Freeform 31"/>
            <p:cNvSpPr/>
            <p:nvPr/>
          </p:nvSpPr>
          <p:spPr bwMode="auto">
            <a:xfrm>
              <a:off x="617538" y="169863"/>
              <a:ext cx="584200" cy="287338"/>
            </a:xfrm>
            <a:custGeom>
              <a:avLst/>
              <a:gdLst>
                <a:gd name="T0" fmla="*/ 0 w 172"/>
                <a:gd name="T1" fmla="*/ 2147483647 h 85"/>
                <a:gd name="T2" fmla="*/ 2147483647 w 172"/>
                <a:gd name="T3" fmla="*/ 2147483647 h 85"/>
                <a:gd name="T4" fmla="*/ 2147483647 w 172"/>
                <a:gd name="T5" fmla="*/ 2147483647 h 85"/>
                <a:gd name="T6" fmla="*/ 0 w 172"/>
                <a:gd name="T7" fmla="*/ 2147483647 h 85"/>
                <a:gd name="T8" fmla="*/ 0 60000 65536"/>
                <a:gd name="T9" fmla="*/ 0 60000 65536"/>
                <a:gd name="T10" fmla="*/ 0 60000 65536"/>
                <a:gd name="T11" fmla="*/ 0 60000 65536"/>
                <a:gd name="T12" fmla="*/ 0 w 172"/>
                <a:gd name="T13" fmla="*/ 0 h 85"/>
                <a:gd name="T14" fmla="*/ 172 w 172"/>
                <a:gd name="T15" fmla="*/ 85 h 85"/>
              </a:gdLst>
              <a:ahLst/>
              <a:cxnLst>
                <a:cxn ang="T8">
                  <a:pos x="T0" y="T1"/>
                </a:cxn>
                <a:cxn ang="T9">
                  <a:pos x="T2" y="T3"/>
                </a:cxn>
                <a:cxn ang="T10">
                  <a:pos x="T4" y="T5"/>
                </a:cxn>
                <a:cxn ang="T11">
                  <a:pos x="T6" y="T7"/>
                </a:cxn>
              </a:cxnLst>
              <a:rect l="T12" t="T13" r="T14" b="T15"/>
              <a:pathLst>
                <a:path w="172" h="85">
                  <a:moveTo>
                    <a:pt x="0" y="1"/>
                  </a:moveTo>
                  <a:cubicBezTo>
                    <a:pt x="19" y="0"/>
                    <a:pt x="172" y="20"/>
                    <a:pt x="149" y="85"/>
                  </a:cubicBezTo>
                  <a:cubicBezTo>
                    <a:pt x="149" y="85"/>
                    <a:pt x="135" y="54"/>
                    <a:pt x="99" y="36"/>
                  </a:cubicBezTo>
                  <a:cubicBezTo>
                    <a:pt x="63" y="18"/>
                    <a:pt x="0" y="1"/>
                    <a:pt x="0" y="1"/>
                  </a:cubicBezTo>
                  <a:close/>
                </a:path>
              </a:pathLst>
            </a:custGeom>
            <a:solidFill>
              <a:srgbClr val="6E6348"/>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2" name="Freeform 32"/>
            <p:cNvSpPr/>
            <p:nvPr/>
          </p:nvSpPr>
          <p:spPr bwMode="auto">
            <a:xfrm>
              <a:off x="573088" y="869950"/>
              <a:ext cx="31750" cy="36513"/>
            </a:xfrm>
            <a:custGeom>
              <a:avLst/>
              <a:gdLst>
                <a:gd name="T0" fmla="*/ 2147483647 w 9"/>
                <a:gd name="T1" fmla="*/ 0 h 11"/>
                <a:gd name="T2" fmla="*/ 2147483647 w 9"/>
                <a:gd name="T3" fmla="*/ 2147483647 h 11"/>
                <a:gd name="T4" fmla="*/ 2147483647 w 9"/>
                <a:gd name="T5" fmla="*/ 2147483647 h 11"/>
                <a:gd name="T6" fmla="*/ 0 w 9"/>
                <a:gd name="T7" fmla="*/ 2147483647 h 11"/>
                <a:gd name="T8" fmla="*/ 2147483647 w 9"/>
                <a:gd name="T9" fmla="*/ 0 h 11"/>
                <a:gd name="T10" fmla="*/ 0 60000 65536"/>
                <a:gd name="T11" fmla="*/ 0 60000 65536"/>
                <a:gd name="T12" fmla="*/ 0 60000 65536"/>
                <a:gd name="T13" fmla="*/ 0 60000 65536"/>
                <a:gd name="T14" fmla="*/ 0 60000 65536"/>
                <a:gd name="T15" fmla="*/ 0 w 9"/>
                <a:gd name="T16" fmla="*/ 0 h 11"/>
                <a:gd name="T17" fmla="*/ 9 w 9"/>
                <a:gd name="T18" fmla="*/ 11 h 11"/>
              </a:gdLst>
              <a:ahLst/>
              <a:cxnLst>
                <a:cxn ang="T10">
                  <a:pos x="T0" y="T1"/>
                </a:cxn>
                <a:cxn ang="T11">
                  <a:pos x="T2" y="T3"/>
                </a:cxn>
                <a:cxn ang="T12">
                  <a:pos x="T4" y="T5"/>
                </a:cxn>
                <a:cxn ang="T13">
                  <a:pos x="T6" y="T7"/>
                </a:cxn>
                <a:cxn ang="T14">
                  <a:pos x="T8" y="T9"/>
                </a:cxn>
              </a:cxnLst>
              <a:rect l="T15" t="T16" r="T17" b="T18"/>
              <a:pathLst>
                <a:path w="9" h="11">
                  <a:moveTo>
                    <a:pt x="5" y="0"/>
                  </a:moveTo>
                  <a:cubicBezTo>
                    <a:pt x="7" y="0"/>
                    <a:pt x="9" y="2"/>
                    <a:pt x="9" y="6"/>
                  </a:cubicBezTo>
                  <a:cubicBezTo>
                    <a:pt x="8" y="9"/>
                    <a:pt x="6" y="11"/>
                    <a:pt x="4" y="11"/>
                  </a:cubicBezTo>
                  <a:cubicBezTo>
                    <a:pt x="2" y="11"/>
                    <a:pt x="0" y="8"/>
                    <a:pt x="0" y="5"/>
                  </a:cubicBezTo>
                  <a:cubicBezTo>
                    <a:pt x="0" y="2"/>
                    <a:pt x="2" y="0"/>
                    <a:pt x="5" y="0"/>
                  </a:cubicBezTo>
                  <a:close/>
                </a:path>
              </a:pathLst>
            </a:custGeom>
            <a:solidFill>
              <a:srgbClr val="B97149"/>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3" name="Freeform 33"/>
            <p:cNvSpPr/>
            <p:nvPr/>
          </p:nvSpPr>
          <p:spPr bwMode="auto">
            <a:xfrm>
              <a:off x="638175" y="873125"/>
              <a:ext cx="30163" cy="38100"/>
            </a:xfrm>
            <a:custGeom>
              <a:avLst/>
              <a:gdLst>
                <a:gd name="T0" fmla="*/ 2147483647 w 9"/>
                <a:gd name="T1" fmla="*/ 0 h 11"/>
                <a:gd name="T2" fmla="*/ 2147483647 w 9"/>
                <a:gd name="T3" fmla="*/ 2147483647 h 11"/>
                <a:gd name="T4" fmla="*/ 2147483647 w 9"/>
                <a:gd name="T5" fmla="*/ 2147483647 h 11"/>
                <a:gd name="T6" fmla="*/ 0 w 9"/>
                <a:gd name="T7" fmla="*/ 2147483647 h 11"/>
                <a:gd name="T8" fmla="*/ 2147483647 w 9"/>
                <a:gd name="T9" fmla="*/ 0 h 11"/>
                <a:gd name="T10" fmla="*/ 0 60000 65536"/>
                <a:gd name="T11" fmla="*/ 0 60000 65536"/>
                <a:gd name="T12" fmla="*/ 0 60000 65536"/>
                <a:gd name="T13" fmla="*/ 0 60000 65536"/>
                <a:gd name="T14" fmla="*/ 0 60000 65536"/>
                <a:gd name="T15" fmla="*/ 0 w 9"/>
                <a:gd name="T16" fmla="*/ 0 h 11"/>
                <a:gd name="T17" fmla="*/ 9 w 9"/>
                <a:gd name="T18" fmla="*/ 11 h 11"/>
              </a:gdLst>
              <a:ahLst/>
              <a:cxnLst>
                <a:cxn ang="T10">
                  <a:pos x="T0" y="T1"/>
                </a:cxn>
                <a:cxn ang="T11">
                  <a:pos x="T2" y="T3"/>
                </a:cxn>
                <a:cxn ang="T12">
                  <a:pos x="T4" y="T5"/>
                </a:cxn>
                <a:cxn ang="T13">
                  <a:pos x="T6" y="T7"/>
                </a:cxn>
                <a:cxn ang="T14">
                  <a:pos x="T8" y="T9"/>
                </a:cxn>
              </a:cxnLst>
              <a:rect l="T15" t="T16" r="T17" b="T18"/>
              <a:pathLst>
                <a:path w="9" h="11">
                  <a:moveTo>
                    <a:pt x="5" y="0"/>
                  </a:moveTo>
                  <a:cubicBezTo>
                    <a:pt x="7" y="0"/>
                    <a:pt x="9" y="3"/>
                    <a:pt x="9" y="6"/>
                  </a:cubicBezTo>
                  <a:cubicBezTo>
                    <a:pt x="9" y="9"/>
                    <a:pt x="7" y="11"/>
                    <a:pt x="4" y="11"/>
                  </a:cubicBezTo>
                  <a:cubicBezTo>
                    <a:pt x="2" y="11"/>
                    <a:pt x="0" y="8"/>
                    <a:pt x="0" y="5"/>
                  </a:cubicBezTo>
                  <a:cubicBezTo>
                    <a:pt x="1" y="2"/>
                    <a:pt x="3" y="0"/>
                    <a:pt x="5" y="0"/>
                  </a:cubicBezTo>
                  <a:close/>
                </a:path>
              </a:pathLst>
            </a:custGeom>
            <a:solidFill>
              <a:srgbClr val="B97149"/>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4" name="Freeform 34"/>
            <p:cNvSpPr/>
            <p:nvPr/>
          </p:nvSpPr>
          <p:spPr bwMode="auto">
            <a:xfrm>
              <a:off x="325438" y="1736725"/>
              <a:ext cx="128588" cy="68263"/>
            </a:xfrm>
            <a:custGeom>
              <a:avLst/>
              <a:gdLst>
                <a:gd name="T0" fmla="*/ 2147483647 w 81"/>
                <a:gd name="T1" fmla="*/ 2147483647 h 43"/>
                <a:gd name="T2" fmla="*/ 0 w 81"/>
                <a:gd name="T3" fmla="*/ 2147483647 h 43"/>
                <a:gd name="T4" fmla="*/ 2147483647 w 81"/>
                <a:gd name="T5" fmla="*/ 2147483647 h 43"/>
                <a:gd name="T6" fmla="*/ 2147483647 w 81"/>
                <a:gd name="T7" fmla="*/ 0 h 43"/>
                <a:gd name="T8" fmla="*/ 2147483647 w 81"/>
                <a:gd name="T9" fmla="*/ 2147483647 h 43"/>
                <a:gd name="T10" fmla="*/ 0 60000 65536"/>
                <a:gd name="T11" fmla="*/ 0 60000 65536"/>
                <a:gd name="T12" fmla="*/ 0 60000 65536"/>
                <a:gd name="T13" fmla="*/ 0 60000 65536"/>
                <a:gd name="T14" fmla="*/ 0 60000 65536"/>
                <a:gd name="T15" fmla="*/ 0 w 81"/>
                <a:gd name="T16" fmla="*/ 0 h 43"/>
                <a:gd name="T17" fmla="*/ 81 w 81"/>
                <a:gd name="T18" fmla="*/ 43 h 43"/>
              </a:gdLst>
              <a:ahLst/>
              <a:cxnLst>
                <a:cxn ang="T10">
                  <a:pos x="T0" y="T1"/>
                </a:cxn>
                <a:cxn ang="T11">
                  <a:pos x="T2" y="T3"/>
                </a:cxn>
                <a:cxn ang="T12">
                  <a:pos x="T4" y="T5"/>
                </a:cxn>
                <a:cxn ang="T13">
                  <a:pos x="T6" y="T7"/>
                </a:cxn>
                <a:cxn ang="T14">
                  <a:pos x="T8" y="T9"/>
                </a:cxn>
              </a:cxnLst>
              <a:rect l="T15" t="T16" r="T17" b="T18"/>
              <a:pathLst>
                <a:path w="81" h="43">
                  <a:moveTo>
                    <a:pt x="11" y="8"/>
                  </a:moveTo>
                  <a:lnTo>
                    <a:pt x="0" y="32"/>
                  </a:lnTo>
                  <a:lnTo>
                    <a:pt x="81" y="43"/>
                  </a:lnTo>
                  <a:lnTo>
                    <a:pt x="77" y="0"/>
                  </a:lnTo>
                  <a:lnTo>
                    <a:pt x="1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5" name="Freeform 35"/>
            <p:cNvSpPr/>
            <p:nvPr/>
          </p:nvSpPr>
          <p:spPr bwMode="auto">
            <a:xfrm>
              <a:off x="363538" y="511175"/>
              <a:ext cx="179388" cy="77788"/>
            </a:xfrm>
            <a:custGeom>
              <a:avLst/>
              <a:gdLst>
                <a:gd name="T0" fmla="*/ 0 w 53"/>
                <a:gd name="T1" fmla="*/ 2147483647 h 23"/>
                <a:gd name="T2" fmla="*/ 2147483647 w 53"/>
                <a:gd name="T3" fmla="*/ 2147483647 h 23"/>
                <a:gd name="T4" fmla="*/ 2147483647 w 53"/>
                <a:gd name="T5" fmla="*/ 2147483647 h 23"/>
                <a:gd name="T6" fmla="*/ 2147483647 w 53"/>
                <a:gd name="T7" fmla="*/ 2147483647 h 23"/>
                <a:gd name="T8" fmla="*/ 0 w 53"/>
                <a:gd name="T9" fmla="*/ 2147483647 h 23"/>
                <a:gd name="T10" fmla="*/ 0 60000 65536"/>
                <a:gd name="T11" fmla="*/ 0 60000 65536"/>
                <a:gd name="T12" fmla="*/ 0 60000 65536"/>
                <a:gd name="T13" fmla="*/ 0 60000 65536"/>
                <a:gd name="T14" fmla="*/ 0 60000 65536"/>
                <a:gd name="T15" fmla="*/ 0 w 53"/>
                <a:gd name="T16" fmla="*/ 0 h 23"/>
                <a:gd name="T17" fmla="*/ 53 w 53"/>
                <a:gd name="T18" fmla="*/ 23 h 23"/>
              </a:gdLst>
              <a:ahLst/>
              <a:cxnLst>
                <a:cxn ang="T10">
                  <a:pos x="T0" y="T1"/>
                </a:cxn>
                <a:cxn ang="T11">
                  <a:pos x="T2" y="T3"/>
                </a:cxn>
                <a:cxn ang="T12">
                  <a:pos x="T4" y="T5"/>
                </a:cxn>
                <a:cxn ang="T13">
                  <a:pos x="T6" y="T7"/>
                </a:cxn>
                <a:cxn ang="T14">
                  <a:pos x="T8" y="T9"/>
                </a:cxn>
              </a:cxnLst>
              <a:rect l="T15" t="T16" r="T17" b="T18"/>
              <a:pathLst>
                <a:path w="53" h="23">
                  <a:moveTo>
                    <a:pt x="0" y="19"/>
                  </a:moveTo>
                  <a:cubicBezTo>
                    <a:pt x="12" y="0"/>
                    <a:pt x="43" y="2"/>
                    <a:pt x="53" y="21"/>
                  </a:cubicBezTo>
                  <a:cubicBezTo>
                    <a:pt x="50" y="23"/>
                    <a:pt x="50" y="23"/>
                    <a:pt x="50" y="23"/>
                  </a:cubicBezTo>
                  <a:cubicBezTo>
                    <a:pt x="42" y="9"/>
                    <a:pt x="14" y="7"/>
                    <a:pt x="3" y="21"/>
                  </a:cubicBezTo>
                  <a:lnTo>
                    <a:pt x="0" y="19"/>
                  </a:ln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6" name="Freeform 36"/>
            <p:cNvSpPr/>
            <p:nvPr/>
          </p:nvSpPr>
          <p:spPr bwMode="auto">
            <a:xfrm>
              <a:off x="709613" y="531813"/>
              <a:ext cx="179388" cy="77788"/>
            </a:xfrm>
            <a:custGeom>
              <a:avLst/>
              <a:gdLst>
                <a:gd name="T0" fmla="*/ 0 w 53"/>
                <a:gd name="T1" fmla="*/ 2147483647 h 23"/>
                <a:gd name="T2" fmla="*/ 2147483647 w 53"/>
                <a:gd name="T3" fmla="*/ 2147483647 h 23"/>
                <a:gd name="T4" fmla="*/ 2147483647 w 53"/>
                <a:gd name="T5" fmla="*/ 2147483647 h 23"/>
                <a:gd name="T6" fmla="*/ 2147483647 w 53"/>
                <a:gd name="T7" fmla="*/ 2147483647 h 23"/>
                <a:gd name="T8" fmla="*/ 0 w 53"/>
                <a:gd name="T9" fmla="*/ 2147483647 h 23"/>
                <a:gd name="T10" fmla="*/ 0 60000 65536"/>
                <a:gd name="T11" fmla="*/ 0 60000 65536"/>
                <a:gd name="T12" fmla="*/ 0 60000 65536"/>
                <a:gd name="T13" fmla="*/ 0 60000 65536"/>
                <a:gd name="T14" fmla="*/ 0 60000 65536"/>
                <a:gd name="T15" fmla="*/ 0 w 53"/>
                <a:gd name="T16" fmla="*/ 0 h 23"/>
                <a:gd name="T17" fmla="*/ 53 w 53"/>
                <a:gd name="T18" fmla="*/ 23 h 23"/>
              </a:gdLst>
              <a:ahLst/>
              <a:cxnLst>
                <a:cxn ang="T10">
                  <a:pos x="T0" y="T1"/>
                </a:cxn>
                <a:cxn ang="T11">
                  <a:pos x="T2" y="T3"/>
                </a:cxn>
                <a:cxn ang="T12">
                  <a:pos x="T4" y="T5"/>
                </a:cxn>
                <a:cxn ang="T13">
                  <a:pos x="T6" y="T7"/>
                </a:cxn>
                <a:cxn ang="T14">
                  <a:pos x="T8" y="T9"/>
                </a:cxn>
              </a:cxnLst>
              <a:rect l="T15" t="T16" r="T17" b="T18"/>
              <a:pathLst>
                <a:path w="53" h="23">
                  <a:moveTo>
                    <a:pt x="0" y="19"/>
                  </a:moveTo>
                  <a:cubicBezTo>
                    <a:pt x="12" y="0"/>
                    <a:pt x="44" y="2"/>
                    <a:pt x="53" y="21"/>
                  </a:cubicBezTo>
                  <a:cubicBezTo>
                    <a:pt x="50" y="23"/>
                    <a:pt x="50" y="23"/>
                    <a:pt x="50" y="23"/>
                  </a:cubicBezTo>
                  <a:cubicBezTo>
                    <a:pt x="43" y="9"/>
                    <a:pt x="14" y="7"/>
                    <a:pt x="3" y="21"/>
                  </a:cubicBezTo>
                  <a:lnTo>
                    <a:pt x="0" y="19"/>
                  </a:ln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7" name="Freeform 37"/>
            <p:cNvSpPr/>
            <p:nvPr/>
          </p:nvSpPr>
          <p:spPr bwMode="auto">
            <a:xfrm>
              <a:off x="77788" y="1289050"/>
              <a:ext cx="349250" cy="385763"/>
            </a:xfrm>
            <a:custGeom>
              <a:avLst/>
              <a:gdLst>
                <a:gd name="T0" fmla="*/ 2147483647 w 103"/>
                <a:gd name="T1" fmla="*/ 0 h 114"/>
                <a:gd name="T2" fmla="*/ 2147483647 w 103"/>
                <a:gd name="T3" fmla="*/ 2147483647 h 114"/>
                <a:gd name="T4" fmla="*/ 2147483647 w 103"/>
                <a:gd name="T5" fmla="*/ 2147483647 h 114"/>
                <a:gd name="T6" fmla="*/ 2147483647 w 103"/>
                <a:gd name="T7" fmla="*/ 2147483647 h 114"/>
                <a:gd name="T8" fmla="*/ 2147483647 w 103"/>
                <a:gd name="T9" fmla="*/ 0 h 114"/>
                <a:gd name="T10" fmla="*/ 0 60000 65536"/>
                <a:gd name="T11" fmla="*/ 0 60000 65536"/>
                <a:gd name="T12" fmla="*/ 0 60000 65536"/>
                <a:gd name="T13" fmla="*/ 0 60000 65536"/>
                <a:gd name="T14" fmla="*/ 0 60000 65536"/>
                <a:gd name="T15" fmla="*/ 0 w 103"/>
                <a:gd name="T16" fmla="*/ 0 h 114"/>
                <a:gd name="T17" fmla="*/ 103 w 103"/>
                <a:gd name="T18" fmla="*/ 114 h 114"/>
              </a:gdLst>
              <a:ahLst/>
              <a:cxnLst>
                <a:cxn ang="T10">
                  <a:pos x="T0" y="T1"/>
                </a:cxn>
                <a:cxn ang="T11">
                  <a:pos x="T2" y="T3"/>
                </a:cxn>
                <a:cxn ang="T12">
                  <a:pos x="T4" y="T5"/>
                </a:cxn>
                <a:cxn ang="T13">
                  <a:pos x="T6" y="T7"/>
                </a:cxn>
                <a:cxn ang="T14">
                  <a:pos x="T8" y="T9"/>
                </a:cxn>
              </a:cxnLst>
              <a:rect l="T15" t="T16" r="T17" b="T18"/>
              <a:pathLst>
                <a:path w="103" h="114">
                  <a:moveTo>
                    <a:pt x="95" y="0"/>
                  </a:moveTo>
                  <a:cubicBezTo>
                    <a:pt x="41" y="6"/>
                    <a:pt x="0" y="57"/>
                    <a:pt x="7" y="114"/>
                  </a:cubicBezTo>
                  <a:cubicBezTo>
                    <a:pt x="48" y="113"/>
                    <a:pt x="48" y="113"/>
                    <a:pt x="48" y="113"/>
                  </a:cubicBezTo>
                  <a:cubicBezTo>
                    <a:pt x="46" y="82"/>
                    <a:pt x="66" y="44"/>
                    <a:pt x="92" y="36"/>
                  </a:cubicBezTo>
                  <a:cubicBezTo>
                    <a:pt x="103" y="24"/>
                    <a:pt x="100" y="12"/>
                    <a:pt x="95"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8" name="Freeform 38"/>
            <p:cNvSpPr/>
            <p:nvPr/>
          </p:nvSpPr>
          <p:spPr bwMode="auto">
            <a:xfrm>
              <a:off x="0" y="1898650"/>
              <a:ext cx="396875" cy="342900"/>
            </a:xfrm>
            <a:custGeom>
              <a:avLst/>
              <a:gdLst>
                <a:gd name="T0" fmla="*/ 2147483647 w 117"/>
                <a:gd name="T1" fmla="*/ 0 h 101"/>
                <a:gd name="T2" fmla="*/ 2147483647 w 117"/>
                <a:gd name="T3" fmla="*/ 2147483647 h 101"/>
                <a:gd name="T4" fmla="*/ 2147483647 w 117"/>
                <a:gd name="T5" fmla="*/ 2147483647 h 101"/>
                <a:gd name="T6" fmla="*/ 2147483647 w 117"/>
                <a:gd name="T7" fmla="*/ 2147483647 h 101"/>
                <a:gd name="T8" fmla="*/ 2147483647 w 117"/>
                <a:gd name="T9" fmla="*/ 2147483647 h 101"/>
                <a:gd name="T10" fmla="*/ 2147483647 w 117"/>
                <a:gd name="T11" fmla="*/ 2147483647 h 101"/>
                <a:gd name="T12" fmla="*/ 2147483647 w 117"/>
                <a:gd name="T13" fmla="*/ 2147483647 h 101"/>
                <a:gd name="T14" fmla="*/ 2147483647 w 117"/>
                <a:gd name="T15" fmla="*/ 2147483647 h 101"/>
                <a:gd name="T16" fmla="*/ 2147483647 w 117"/>
                <a:gd name="T17" fmla="*/ 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101"/>
                <a:gd name="T29" fmla="*/ 117 w 117"/>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101">
                  <a:moveTo>
                    <a:pt x="99" y="0"/>
                  </a:moveTo>
                  <a:cubicBezTo>
                    <a:pt x="14" y="4"/>
                    <a:pt x="14" y="4"/>
                    <a:pt x="14" y="4"/>
                  </a:cubicBezTo>
                  <a:cubicBezTo>
                    <a:pt x="6" y="4"/>
                    <a:pt x="0" y="11"/>
                    <a:pt x="1" y="18"/>
                  </a:cubicBezTo>
                  <a:cubicBezTo>
                    <a:pt x="4" y="88"/>
                    <a:pt x="4" y="88"/>
                    <a:pt x="4" y="88"/>
                  </a:cubicBezTo>
                  <a:cubicBezTo>
                    <a:pt x="4" y="95"/>
                    <a:pt x="11" y="101"/>
                    <a:pt x="18" y="101"/>
                  </a:cubicBezTo>
                  <a:cubicBezTo>
                    <a:pt x="103" y="97"/>
                    <a:pt x="103" y="97"/>
                    <a:pt x="103" y="97"/>
                  </a:cubicBezTo>
                  <a:cubicBezTo>
                    <a:pt x="111" y="97"/>
                    <a:pt x="117" y="90"/>
                    <a:pt x="116" y="83"/>
                  </a:cubicBezTo>
                  <a:cubicBezTo>
                    <a:pt x="113" y="13"/>
                    <a:pt x="113" y="13"/>
                    <a:pt x="113" y="13"/>
                  </a:cubicBezTo>
                  <a:cubicBezTo>
                    <a:pt x="113" y="6"/>
                    <a:pt x="107" y="0"/>
                    <a:pt x="99" y="0"/>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299" name="Freeform 39"/>
            <p:cNvSpPr/>
            <p:nvPr/>
          </p:nvSpPr>
          <p:spPr bwMode="auto">
            <a:xfrm>
              <a:off x="87313" y="1895475"/>
              <a:ext cx="55563" cy="30163"/>
            </a:xfrm>
            <a:custGeom>
              <a:avLst/>
              <a:gdLst>
                <a:gd name="T0" fmla="*/ 0 w 35"/>
                <a:gd name="T1" fmla="*/ 0 h 19"/>
                <a:gd name="T2" fmla="*/ 2147483647 w 35"/>
                <a:gd name="T3" fmla="*/ 0 h 19"/>
                <a:gd name="T4" fmla="*/ 2147483647 w 35"/>
                <a:gd name="T5" fmla="*/ 2147483647 h 19"/>
                <a:gd name="T6" fmla="*/ 0 w 35"/>
                <a:gd name="T7" fmla="*/ 2147483647 h 19"/>
                <a:gd name="T8" fmla="*/ 0 w 35"/>
                <a:gd name="T9" fmla="*/ 0 h 19"/>
                <a:gd name="T10" fmla="*/ 0 60000 65536"/>
                <a:gd name="T11" fmla="*/ 0 60000 65536"/>
                <a:gd name="T12" fmla="*/ 0 60000 65536"/>
                <a:gd name="T13" fmla="*/ 0 60000 65536"/>
                <a:gd name="T14" fmla="*/ 0 60000 65536"/>
                <a:gd name="T15" fmla="*/ 0 w 35"/>
                <a:gd name="T16" fmla="*/ 0 h 19"/>
                <a:gd name="T17" fmla="*/ 35 w 35"/>
                <a:gd name="T18" fmla="*/ 19 h 19"/>
              </a:gdLst>
              <a:ahLst/>
              <a:cxnLst>
                <a:cxn ang="T10">
                  <a:pos x="T0" y="T1"/>
                </a:cxn>
                <a:cxn ang="T11">
                  <a:pos x="T2" y="T3"/>
                </a:cxn>
                <a:cxn ang="T12">
                  <a:pos x="T4" y="T5"/>
                </a:cxn>
                <a:cxn ang="T13">
                  <a:pos x="T6" y="T7"/>
                </a:cxn>
                <a:cxn ang="T14">
                  <a:pos x="T8" y="T9"/>
                </a:cxn>
              </a:cxnLst>
              <a:rect l="T15" t="T16" r="T17" b="T18"/>
              <a:pathLst>
                <a:path w="35" h="19">
                  <a:moveTo>
                    <a:pt x="0" y="0"/>
                  </a:moveTo>
                  <a:lnTo>
                    <a:pt x="35" y="0"/>
                  </a:lnTo>
                  <a:lnTo>
                    <a:pt x="35" y="17"/>
                  </a:lnTo>
                  <a:lnTo>
                    <a:pt x="0" y="19"/>
                  </a:lnTo>
                  <a:lnTo>
                    <a:pt x="0" y="0"/>
                  </a:lnTo>
                  <a:close/>
                </a:path>
              </a:pathLst>
            </a:custGeom>
            <a:solidFill>
              <a:srgbClr val="000000"/>
            </a:solidFill>
            <a:ln w="6350">
              <a:solidFill>
                <a:srgbClr val="000000"/>
              </a:solidFill>
              <a:rou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0" name="Freeform 40"/>
            <p:cNvSpPr/>
            <p:nvPr/>
          </p:nvSpPr>
          <p:spPr bwMode="auto">
            <a:xfrm>
              <a:off x="257175" y="1878013"/>
              <a:ext cx="55563" cy="34925"/>
            </a:xfrm>
            <a:custGeom>
              <a:avLst/>
              <a:gdLst>
                <a:gd name="T0" fmla="*/ 0 w 35"/>
                <a:gd name="T1" fmla="*/ 2147483647 h 22"/>
                <a:gd name="T2" fmla="*/ 2147483647 w 35"/>
                <a:gd name="T3" fmla="*/ 0 h 22"/>
                <a:gd name="T4" fmla="*/ 2147483647 w 35"/>
                <a:gd name="T5" fmla="*/ 2147483647 h 22"/>
                <a:gd name="T6" fmla="*/ 0 w 35"/>
                <a:gd name="T7" fmla="*/ 2147483647 h 22"/>
                <a:gd name="T8" fmla="*/ 0 w 35"/>
                <a:gd name="T9" fmla="*/ 2147483647 h 22"/>
                <a:gd name="T10" fmla="*/ 0 60000 65536"/>
                <a:gd name="T11" fmla="*/ 0 60000 65536"/>
                <a:gd name="T12" fmla="*/ 0 60000 65536"/>
                <a:gd name="T13" fmla="*/ 0 60000 65536"/>
                <a:gd name="T14" fmla="*/ 0 60000 65536"/>
                <a:gd name="T15" fmla="*/ 0 w 35"/>
                <a:gd name="T16" fmla="*/ 0 h 22"/>
                <a:gd name="T17" fmla="*/ 35 w 35"/>
                <a:gd name="T18" fmla="*/ 22 h 22"/>
              </a:gdLst>
              <a:ahLst/>
              <a:cxnLst>
                <a:cxn ang="T10">
                  <a:pos x="T0" y="T1"/>
                </a:cxn>
                <a:cxn ang="T11">
                  <a:pos x="T2" y="T3"/>
                </a:cxn>
                <a:cxn ang="T12">
                  <a:pos x="T4" y="T5"/>
                </a:cxn>
                <a:cxn ang="T13">
                  <a:pos x="T6" y="T7"/>
                </a:cxn>
                <a:cxn ang="T14">
                  <a:pos x="T8" y="T9"/>
                </a:cxn>
              </a:cxnLst>
              <a:rect l="T15" t="T16" r="T17" b="T18"/>
              <a:pathLst>
                <a:path w="35" h="22">
                  <a:moveTo>
                    <a:pt x="0" y="3"/>
                  </a:moveTo>
                  <a:lnTo>
                    <a:pt x="35" y="0"/>
                  </a:lnTo>
                  <a:lnTo>
                    <a:pt x="35" y="20"/>
                  </a:lnTo>
                  <a:lnTo>
                    <a:pt x="0" y="22"/>
                  </a:lnTo>
                  <a:lnTo>
                    <a:pt x="0" y="3"/>
                  </a:lnTo>
                  <a:close/>
                </a:path>
              </a:pathLst>
            </a:custGeom>
            <a:solidFill>
              <a:srgbClr val="000000"/>
            </a:solidFill>
            <a:ln w="6350">
              <a:solidFill>
                <a:srgbClr val="000000"/>
              </a:solidFill>
              <a:rou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1" name="Freeform 41"/>
            <p:cNvSpPr/>
            <p:nvPr/>
          </p:nvSpPr>
          <p:spPr bwMode="auto">
            <a:xfrm>
              <a:off x="44450" y="1966913"/>
              <a:ext cx="93663" cy="236538"/>
            </a:xfrm>
            <a:custGeom>
              <a:avLst/>
              <a:gdLst>
                <a:gd name="T0" fmla="*/ 2147483647 w 28"/>
                <a:gd name="T1" fmla="*/ 0 h 70"/>
                <a:gd name="T2" fmla="*/ 2147483647 w 28"/>
                <a:gd name="T3" fmla="*/ 2147483647 h 70"/>
                <a:gd name="T4" fmla="*/ 2147483647 w 28"/>
                <a:gd name="T5" fmla="*/ 2147483647 h 70"/>
                <a:gd name="T6" fmla="*/ 2147483647 w 28"/>
                <a:gd name="T7" fmla="*/ 2147483647 h 70"/>
                <a:gd name="T8" fmla="*/ 2147483647 w 28"/>
                <a:gd name="T9" fmla="*/ 0 h 70"/>
                <a:gd name="T10" fmla="*/ 0 60000 65536"/>
                <a:gd name="T11" fmla="*/ 0 60000 65536"/>
                <a:gd name="T12" fmla="*/ 0 60000 65536"/>
                <a:gd name="T13" fmla="*/ 0 60000 65536"/>
                <a:gd name="T14" fmla="*/ 0 60000 65536"/>
                <a:gd name="T15" fmla="*/ 0 w 28"/>
                <a:gd name="T16" fmla="*/ 0 h 70"/>
                <a:gd name="T17" fmla="*/ 28 w 28"/>
                <a:gd name="T18" fmla="*/ 70 h 70"/>
              </a:gdLst>
              <a:ahLst/>
              <a:cxnLst>
                <a:cxn ang="T10">
                  <a:pos x="T0" y="T1"/>
                </a:cxn>
                <a:cxn ang="T11">
                  <a:pos x="T2" y="T3"/>
                </a:cxn>
                <a:cxn ang="T12">
                  <a:pos x="T4" y="T5"/>
                </a:cxn>
                <a:cxn ang="T13">
                  <a:pos x="T6" y="T7"/>
                </a:cxn>
                <a:cxn ang="T14">
                  <a:pos x="T8" y="T9"/>
                </a:cxn>
              </a:cxnLst>
              <a:rect l="T15" t="T16" r="T17" b="T18"/>
              <a:pathLst>
                <a:path w="28" h="70">
                  <a:moveTo>
                    <a:pt x="1" y="0"/>
                  </a:moveTo>
                  <a:cubicBezTo>
                    <a:pt x="1" y="0"/>
                    <a:pt x="0" y="61"/>
                    <a:pt x="3" y="65"/>
                  </a:cubicBezTo>
                  <a:cubicBezTo>
                    <a:pt x="7" y="70"/>
                    <a:pt x="28" y="67"/>
                    <a:pt x="28" y="67"/>
                  </a:cubicBezTo>
                  <a:cubicBezTo>
                    <a:pt x="28" y="67"/>
                    <a:pt x="16" y="60"/>
                    <a:pt x="13" y="50"/>
                  </a:cubicBezTo>
                  <a:cubicBezTo>
                    <a:pt x="9" y="40"/>
                    <a:pt x="1" y="0"/>
                    <a:pt x="1" y="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2" name="Freeform 42"/>
            <p:cNvSpPr/>
            <p:nvPr/>
          </p:nvSpPr>
          <p:spPr bwMode="auto">
            <a:xfrm>
              <a:off x="620713" y="1905000"/>
              <a:ext cx="169863" cy="387350"/>
            </a:xfrm>
            <a:custGeom>
              <a:avLst/>
              <a:gdLst>
                <a:gd name="T0" fmla="*/ 2147483647 w 50"/>
                <a:gd name="T1" fmla="*/ 2147483647 h 114"/>
                <a:gd name="T2" fmla="*/ 2147483647 w 50"/>
                <a:gd name="T3" fmla="*/ 2147483647 h 114"/>
                <a:gd name="T4" fmla="*/ 0 w 50"/>
                <a:gd name="T5" fmla="*/ 2147483647 h 114"/>
                <a:gd name="T6" fmla="*/ 2147483647 w 50"/>
                <a:gd name="T7" fmla="*/ 0 h 114"/>
                <a:gd name="T8" fmla="*/ 2147483647 w 50"/>
                <a:gd name="T9" fmla="*/ 2147483647 h 114"/>
                <a:gd name="T10" fmla="*/ 0 60000 65536"/>
                <a:gd name="T11" fmla="*/ 0 60000 65536"/>
                <a:gd name="T12" fmla="*/ 0 60000 65536"/>
                <a:gd name="T13" fmla="*/ 0 60000 65536"/>
                <a:gd name="T14" fmla="*/ 0 60000 65536"/>
                <a:gd name="T15" fmla="*/ 0 w 50"/>
                <a:gd name="T16" fmla="*/ 0 h 114"/>
                <a:gd name="T17" fmla="*/ 50 w 50"/>
                <a:gd name="T18" fmla="*/ 114 h 114"/>
              </a:gdLst>
              <a:ahLst/>
              <a:cxnLst>
                <a:cxn ang="T10">
                  <a:pos x="T0" y="T1"/>
                </a:cxn>
                <a:cxn ang="T11">
                  <a:pos x="T2" y="T3"/>
                </a:cxn>
                <a:cxn ang="T12">
                  <a:pos x="T4" y="T5"/>
                </a:cxn>
                <a:cxn ang="T13">
                  <a:pos x="T6" y="T7"/>
                </a:cxn>
                <a:cxn ang="T14">
                  <a:pos x="T8" y="T9"/>
                </a:cxn>
              </a:cxnLst>
              <a:rect l="T15" t="T16" r="T17" b="T18"/>
              <a:pathLst>
                <a:path w="50" h="114">
                  <a:moveTo>
                    <a:pt x="47" y="4"/>
                  </a:moveTo>
                  <a:cubicBezTo>
                    <a:pt x="48" y="44"/>
                    <a:pt x="50" y="87"/>
                    <a:pt x="27" y="114"/>
                  </a:cubicBezTo>
                  <a:cubicBezTo>
                    <a:pt x="18" y="114"/>
                    <a:pt x="9" y="114"/>
                    <a:pt x="0" y="114"/>
                  </a:cubicBezTo>
                  <a:cubicBezTo>
                    <a:pt x="21" y="78"/>
                    <a:pt x="16" y="41"/>
                    <a:pt x="5" y="0"/>
                  </a:cubicBezTo>
                  <a:cubicBezTo>
                    <a:pt x="19" y="1"/>
                    <a:pt x="33" y="3"/>
                    <a:pt x="47"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3" name="Freeform 43"/>
            <p:cNvSpPr/>
            <p:nvPr/>
          </p:nvSpPr>
          <p:spPr bwMode="auto">
            <a:xfrm>
              <a:off x="796925" y="914400"/>
              <a:ext cx="68263" cy="74613"/>
            </a:xfrm>
            <a:custGeom>
              <a:avLst/>
              <a:gdLst>
                <a:gd name="T0" fmla="*/ 2147483647 w 20"/>
                <a:gd name="T1" fmla="*/ 2147483647 h 22"/>
                <a:gd name="T2" fmla="*/ 0 w 20"/>
                <a:gd name="T3" fmla="*/ 2147483647 h 22"/>
                <a:gd name="T4" fmla="*/ 0 w 20"/>
                <a:gd name="T5" fmla="*/ 2147483647 h 22"/>
                <a:gd name="T6" fmla="*/ 2147483647 w 20"/>
                <a:gd name="T7" fmla="*/ 2147483647 h 22"/>
                <a:gd name="T8" fmla="*/ 2147483647 w 20"/>
                <a:gd name="T9" fmla="*/ 2147483647 h 22"/>
                <a:gd name="T10" fmla="*/ 0 60000 65536"/>
                <a:gd name="T11" fmla="*/ 0 60000 65536"/>
                <a:gd name="T12" fmla="*/ 0 60000 65536"/>
                <a:gd name="T13" fmla="*/ 0 60000 65536"/>
                <a:gd name="T14" fmla="*/ 0 60000 65536"/>
                <a:gd name="T15" fmla="*/ 0 w 20"/>
                <a:gd name="T16" fmla="*/ 0 h 22"/>
                <a:gd name="T17" fmla="*/ 20 w 20"/>
                <a:gd name="T18" fmla="*/ 22 h 22"/>
              </a:gdLst>
              <a:ahLst/>
              <a:cxnLst>
                <a:cxn ang="T10">
                  <a:pos x="T0" y="T1"/>
                </a:cxn>
                <a:cxn ang="T11">
                  <a:pos x="T2" y="T3"/>
                </a:cxn>
                <a:cxn ang="T12">
                  <a:pos x="T4" y="T5"/>
                </a:cxn>
                <a:cxn ang="T13">
                  <a:pos x="T6" y="T7"/>
                </a:cxn>
                <a:cxn ang="T14">
                  <a:pos x="T8" y="T9"/>
                </a:cxn>
              </a:cxnLst>
              <a:rect l="T15" t="T16" r="T17" b="T18"/>
              <a:pathLst>
                <a:path w="20" h="22">
                  <a:moveTo>
                    <a:pt x="20" y="21"/>
                  </a:moveTo>
                  <a:cubicBezTo>
                    <a:pt x="19" y="10"/>
                    <a:pt x="13" y="0"/>
                    <a:pt x="0" y="2"/>
                  </a:cubicBezTo>
                  <a:cubicBezTo>
                    <a:pt x="0" y="5"/>
                    <a:pt x="0" y="5"/>
                    <a:pt x="0" y="5"/>
                  </a:cubicBezTo>
                  <a:cubicBezTo>
                    <a:pt x="9" y="8"/>
                    <a:pt x="14" y="13"/>
                    <a:pt x="16" y="22"/>
                  </a:cubicBezTo>
                  <a:lnTo>
                    <a:pt x="20" y="21"/>
                  </a:lnTo>
                  <a:close/>
                </a:path>
              </a:pathLst>
            </a:custGeom>
            <a:solidFill>
              <a:srgbClr val="B97149"/>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4" name="Freeform 44"/>
            <p:cNvSpPr>
              <a:spLocks noEditPoints="1"/>
            </p:cNvSpPr>
            <p:nvPr/>
          </p:nvSpPr>
          <p:spPr bwMode="auto">
            <a:xfrm>
              <a:off x="366713" y="633413"/>
              <a:ext cx="509588" cy="209550"/>
            </a:xfrm>
            <a:custGeom>
              <a:avLst/>
              <a:gdLst>
                <a:gd name="T0" fmla="*/ 2147483647 w 150"/>
                <a:gd name="T1" fmla="*/ 2147483647 h 62"/>
                <a:gd name="T2" fmla="*/ 2147483647 w 150"/>
                <a:gd name="T3" fmla="*/ 2147483647 h 62"/>
                <a:gd name="T4" fmla="*/ 2147483647 w 150"/>
                <a:gd name="T5" fmla="*/ 2147483647 h 62"/>
                <a:gd name="T6" fmla="*/ 2147483647 w 150"/>
                <a:gd name="T7" fmla="*/ 2147483647 h 62"/>
                <a:gd name="T8" fmla="*/ 2147483647 w 150"/>
                <a:gd name="T9" fmla="*/ 2147483647 h 62"/>
                <a:gd name="T10" fmla="*/ 2147483647 w 150"/>
                <a:gd name="T11" fmla="*/ 2147483647 h 62"/>
                <a:gd name="T12" fmla="*/ 2147483647 w 150"/>
                <a:gd name="T13" fmla="*/ 2147483647 h 62"/>
                <a:gd name="T14" fmla="*/ 2147483647 w 150"/>
                <a:gd name="T15" fmla="*/ 2147483647 h 62"/>
                <a:gd name="T16" fmla="*/ 2147483647 w 150"/>
                <a:gd name="T17" fmla="*/ 2147483647 h 62"/>
                <a:gd name="T18" fmla="*/ 2147483647 w 150"/>
                <a:gd name="T19" fmla="*/ 2147483647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0"/>
                <a:gd name="T31" fmla="*/ 0 h 62"/>
                <a:gd name="T32" fmla="*/ 150 w 150"/>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0" h="62">
                  <a:moveTo>
                    <a:pt x="146" y="62"/>
                  </a:moveTo>
                  <a:cubicBezTo>
                    <a:pt x="97" y="53"/>
                    <a:pt x="97" y="53"/>
                    <a:pt x="97" y="53"/>
                  </a:cubicBezTo>
                  <a:cubicBezTo>
                    <a:pt x="97" y="53"/>
                    <a:pt x="100" y="15"/>
                    <a:pt x="112" y="10"/>
                  </a:cubicBezTo>
                  <a:cubicBezTo>
                    <a:pt x="124" y="6"/>
                    <a:pt x="144" y="14"/>
                    <a:pt x="147" y="25"/>
                  </a:cubicBezTo>
                  <a:cubicBezTo>
                    <a:pt x="150" y="36"/>
                    <a:pt x="146" y="62"/>
                    <a:pt x="146" y="62"/>
                  </a:cubicBezTo>
                  <a:close/>
                  <a:moveTo>
                    <a:pt x="2" y="52"/>
                  </a:moveTo>
                  <a:cubicBezTo>
                    <a:pt x="51" y="50"/>
                    <a:pt x="51" y="50"/>
                    <a:pt x="51" y="50"/>
                  </a:cubicBezTo>
                  <a:cubicBezTo>
                    <a:pt x="51" y="50"/>
                    <a:pt x="53" y="11"/>
                    <a:pt x="42" y="6"/>
                  </a:cubicBezTo>
                  <a:cubicBezTo>
                    <a:pt x="31" y="0"/>
                    <a:pt x="10" y="5"/>
                    <a:pt x="5" y="15"/>
                  </a:cubicBezTo>
                  <a:cubicBezTo>
                    <a:pt x="0" y="26"/>
                    <a:pt x="2" y="52"/>
                    <a:pt x="2"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5" name="Freeform 45"/>
            <p:cNvSpPr>
              <a:spLocks noEditPoints="1"/>
            </p:cNvSpPr>
            <p:nvPr/>
          </p:nvSpPr>
          <p:spPr bwMode="auto">
            <a:xfrm>
              <a:off x="403225" y="687388"/>
              <a:ext cx="438150" cy="146050"/>
            </a:xfrm>
            <a:custGeom>
              <a:avLst/>
              <a:gdLst>
                <a:gd name="T0" fmla="*/ 2147483647 w 129"/>
                <a:gd name="T1" fmla="*/ 2147483647 h 43"/>
                <a:gd name="T2" fmla="*/ 2147483647 w 129"/>
                <a:gd name="T3" fmla="*/ 2147483647 h 43"/>
                <a:gd name="T4" fmla="*/ 2147483647 w 129"/>
                <a:gd name="T5" fmla="*/ 2147483647 h 43"/>
                <a:gd name="T6" fmla="*/ 2147483647 w 129"/>
                <a:gd name="T7" fmla="*/ 2147483647 h 43"/>
                <a:gd name="T8" fmla="*/ 2147483647 w 129"/>
                <a:gd name="T9" fmla="*/ 2147483647 h 43"/>
                <a:gd name="T10" fmla="*/ 2147483647 w 129"/>
                <a:gd name="T11" fmla="*/ 2147483647 h 43"/>
                <a:gd name="T12" fmla="*/ 2147483647 w 129"/>
                <a:gd name="T13" fmla="*/ 0 h 43"/>
                <a:gd name="T14" fmla="*/ 2147483647 w 129"/>
                <a:gd name="T15" fmla="*/ 2147483647 h 43"/>
                <a:gd name="T16" fmla="*/ 2147483647 w 129"/>
                <a:gd name="T17" fmla="*/ 2147483647 h 43"/>
                <a:gd name="T18" fmla="*/ 2147483647 w 129"/>
                <a:gd name="T19" fmla="*/ 2147483647 h 43"/>
                <a:gd name="T20" fmla="*/ 0 w 129"/>
                <a:gd name="T21" fmla="*/ 2147483647 h 43"/>
                <a:gd name="T22" fmla="*/ 2147483647 w 129"/>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
                <a:gd name="T37" fmla="*/ 0 h 43"/>
                <a:gd name="T38" fmla="*/ 129 w 1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 h="43">
                  <a:moveTo>
                    <a:pt x="122" y="43"/>
                  </a:moveTo>
                  <a:cubicBezTo>
                    <a:pt x="100" y="40"/>
                    <a:pt x="100" y="40"/>
                    <a:pt x="100" y="40"/>
                  </a:cubicBezTo>
                  <a:cubicBezTo>
                    <a:pt x="98" y="36"/>
                    <a:pt x="97" y="31"/>
                    <a:pt x="97" y="26"/>
                  </a:cubicBezTo>
                  <a:cubicBezTo>
                    <a:pt x="98" y="15"/>
                    <a:pt x="105" y="6"/>
                    <a:pt x="114" y="7"/>
                  </a:cubicBezTo>
                  <a:cubicBezTo>
                    <a:pt x="123" y="7"/>
                    <a:pt x="129" y="17"/>
                    <a:pt x="128" y="28"/>
                  </a:cubicBezTo>
                  <a:cubicBezTo>
                    <a:pt x="128" y="34"/>
                    <a:pt x="126" y="40"/>
                    <a:pt x="122" y="43"/>
                  </a:cubicBezTo>
                  <a:close/>
                  <a:moveTo>
                    <a:pt x="17" y="0"/>
                  </a:moveTo>
                  <a:cubicBezTo>
                    <a:pt x="26" y="1"/>
                    <a:pt x="32" y="10"/>
                    <a:pt x="31" y="22"/>
                  </a:cubicBezTo>
                  <a:cubicBezTo>
                    <a:pt x="31" y="27"/>
                    <a:pt x="29" y="31"/>
                    <a:pt x="27" y="35"/>
                  </a:cubicBezTo>
                  <a:cubicBezTo>
                    <a:pt x="4" y="36"/>
                    <a:pt x="4" y="36"/>
                    <a:pt x="4" y="36"/>
                  </a:cubicBezTo>
                  <a:cubicBezTo>
                    <a:pt x="1" y="32"/>
                    <a:pt x="0" y="26"/>
                    <a:pt x="0" y="20"/>
                  </a:cubicBezTo>
                  <a:cubicBezTo>
                    <a:pt x="1" y="8"/>
                    <a:pt x="8" y="0"/>
                    <a:pt x="17"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6" name="Freeform 46"/>
            <p:cNvSpPr/>
            <p:nvPr/>
          </p:nvSpPr>
          <p:spPr bwMode="auto">
            <a:xfrm>
              <a:off x="387350" y="714375"/>
              <a:ext cx="60325" cy="36513"/>
            </a:xfrm>
            <a:custGeom>
              <a:avLst/>
              <a:gdLst>
                <a:gd name="T0" fmla="*/ 2147483647 w 18"/>
                <a:gd name="T1" fmla="*/ 2147483647 h 11"/>
                <a:gd name="T2" fmla="*/ 2147483647 w 18"/>
                <a:gd name="T3" fmla="*/ 2147483647 h 11"/>
                <a:gd name="T4" fmla="*/ 2147483647 w 18"/>
                <a:gd name="T5" fmla="*/ 2147483647 h 11"/>
                <a:gd name="T6" fmla="*/ 0 w 18"/>
                <a:gd name="T7" fmla="*/ 2147483647 h 11"/>
                <a:gd name="T8" fmla="*/ 2147483647 w 18"/>
                <a:gd name="T9" fmla="*/ 2147483647 h 11"/>
                <a:gd name="T10" fmla="*/ 0 60000 65536"/>
                <a:gd name="T11" fmla="*/ 0 60000 65536"/>
                <a:gd name="T12" fmla="*/ 0 60000 65536"/>
                <a:gd name="T13" fmla="*/ 0 60000 65536"/>
                <a:gd name="T14" fmla="*/ 0 60000 65536"/>
                <a:gd name="T15" fmla="*/ 0 w 18"/>
                <a:gd name="T16" fmla="*/ 0 h 11"/>
                <a:gd name="T17" fmla="*/ 18 w 18"/>
                <a:gd name="T18" fmla="*/ 11 h 11"/>
              </a:gdLst>
              <a:ahLst/>
              <a:cxnLst>
                <a:cxn ang="T10">
                  <a:pos x="T0" y="T1"/>
                </a:cxn>
                <a:cxn ang="T11">
                  <a:pos x="T2" y="T3"/>
                </a:cxn>
                <a:cxn ang="T12">
                  <a:pos x="T4" y="T5"/>
                </a:cxn>
                <a:cxn ang="T13">
                  <a:pos x="T6" y="T7"/>
                </a:cxn>
                <a:cxn ang="T14">
                  <a:pos x="T8" y="T9"/>
                </a:cxn>
              </a:cxnLst>
              <a:rect l="T15" t="T16" r="T17" b="T18"/>
              <a:pathLst>
                <a:path w="18" h="11">
                  <a:moveTo>
                    <a:pt x="1" y="2"/>
                  </a:moveTo>
                  <a:cubicBezTo>
                    <a:pt x="7" y="1"/>
                    <a:pt x="13" y="0"/>
                    <a:pt x="18" y="3"/>
                  </a:cubicBezTo>
                  <a:cubicBezTo>
                    <a:pt x="18" y="6"/>
                    <a:pt x="18" y="8"/>
                    <a:pt x="18" y="11"/>
                  </a:cubicBezTo>
                  <a:cubicBezTo>
                    <a:pt x="11" y="8"/>
                    <a:pt x="5" y="8"/>
                    <a:pt x="0" y="9"/>
                  </a:cubicBezTo>
                  <a:cubicBezTo>
                    <a:pt x="0" y="7"/>
                    <a:pt x="0" y="5"/>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7" name="Freeform 47"/>
            <p:cNvSpPr/>
            <p:nvPr/>
          </p:nvSpPr>
          <p:spPr bwMode="auto">
            <a:xfrm>
              <a:off x="712788" y="741363"/>
              <a:ext cx="60325" cy="33338"/>
            </a:xfrm>
            <a:custGeom>
              <a:avLst/>
              <a:gdLst>
                <a:gd name="T0" fmla="*/ 2147483647 w 18"/>
                <a:gd name="T1" fmla="*/ 2147483647 h 10"/>
                <a:gd name="T2" fmla="*/ 2147483647 w 18"/>
                <a:gd name="T3" fmla="*/ 2147483647 h 10"/>
                <a:gd name="T4" fmla="*/ 2147483647 w 18"/>
                <a:gd name="T5" fmla="*/ 2147483647 h 10"/>
                <a:gd name="T6" fmla="*/ 0 w 18"/>
                <a:gd name="T7" fmla="*/ 2147483647 h 10"/>
                <a:gd name="T8" fmla="*/ 2147483647 w 18"/>
                <a:gd name="T9" fmla="*/ 2147483647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1" y="1"/>
                  </a:moveTo>
                  <a:cubicBezTo>
                    <a:pt x="7" y="0"/>
                    <a:pt x="13" y="0"/>
                    <a:pt x="18" y="3"/>
                  </a:cubicBezTo>
                  <a:cubicBezTo>
                    <a:pt x="18" y="5"/>
                    <a:pt x="18" y="8"/>
                    <a:pt x="18" y="10"/>
                  </a:cubicBezTo>
                  <a:cubicBezTo>
                    <a:pt x="11" y="7"/>
                    <a:pt x="5" y="7"/>
                    <a:pt x="0" y="9"/>
                  </a:cubicBezTo>
                  <a:cubicBezTo>
                    <a:pt x="0" y="6"/>
                    <a:pt x="0" y="4"/>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8" name="Freeform 48"/>
            <p:cNvSpPr/>
            <p:nvPr/>
          </p:nvSpPr>
          <p:spPr bwMode="auto">
            <a:xfrm>
              <a:off x="509588" y="47625"/>
              <a:ext cx="125413" cy="119063"/>
            </a:xfrm>
            <a:custGeom>
              <a:avLst/>
              <a:gdLst>
                <a:gd name="T0" fmla="*/ 2147483647 w 79"/>
                <a:gd name="T1" fmla="*/ 2147483647 h 75"/>
                <a:gd name="T2" fmla="*/ 0 w 79"/>
                <a:gd name="T3" fmla="*/ 2147483647 h 75"/>
                <a:gd name="T4" fmla="*/ 2147483647 w 79"/>
                <a:gd name="T5" fmla="*/ 2147483647 h 75"/>
                <a:gd name="T6" fmla="*/ 2147483647 w 79"/>
                <a:gd name="T7" fmla="*/ 2147483647 h 75"/>
                <a:gd name="T8" fmla="*/ 2147483647 w 79"/>
                <a:gd name="T9" fmla="*/ 0 h 75"/>
                <a:gd name="T10" fmla="*/ 2147483647 w 79"/>
                <a:gd name="T11" fmla="*/ 2147483647 h 75"/>
                <a:gd name="T12" fmla="*/ 2147483647 w 79"/>
                <a:gd name="T13" fmla="*/ 2147483647 h 75"/>
                <a:gd name="T14" fmla="*/ 0 60000 65536"/>
                <a:gd name="T15" fmla="*/ 0 60000 65536"/>
                <a:gd name="T16" fmla="*/ 0 60000 65536"/>
                <a:gd name="T17" fmla="*/ 0 60000 65536"/>
                <a:gd name="T18" fmla="*/ 0 60000 65536"/>
                <a:gd name="T19" fmla="*/ 0 60000 65536"/>
                <a:gd name="T20" fmla="*/ 0 60000 65536"/>
                <a:gd name="T21" fmla="*/ 0 w 79"/>
                <a:gd name="T22" fmla="*/ 0 h 75"/>
                <a:gd name="T23" fmla="*/ 79 w 79"/>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75">
                  <a:moveTo>
                    <a:pt x="66" y="75"/>
                  </a:moveTo>
                  <a:lnTo>
                    <a:pt x="0" y="23"/>
                  </a:lnTo>
                  <a:lnTo>
                    <a:pt x="21" y="4"/>
                  </a:lnTo>
                  <a:lnTo>
                    <a:pt x="55" y="43"/>
                  </a:lnTo>
                  <a:lnTo>
                    <a:pt x="51" y="0"/>
                  </a:lnTo>
                  <a:lnTo>
                    <a:pt x="79" y="2"/>
                  </a:lnTo>
                  <a:lnTo>
                    <a:pt x="66" y="75"/>
                  </a:ln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09" name="Freeform 49"/>
            <p:cNvSpPr/>
            <p:nvPr/>
          </p:nvSpPr>
          <p:spPr bwMode="auto">
            <a:xfrm>
              <a:off x="790575" y="1293813"/>
              <a:ext cx="377825" cy="222250"/>
            </a:xfrm>
            <a:custGeom>
              <a:avLst/>
              <a:gdLst>
                <a:gd name="T0" fmla="*/ 2147483647 w 111"/>
                <a:gd name="T1" fmla="*/ 0 h 66"/>
                <a:gd name="T2" fmla="*/ 2147483647 w 111"/>
                <a:gd name="T3" fmla="*/ 0 h 66"/>
                <a:gd name="T4" fmla="*/ 2147483647 w 111"/>
                <a:gd name="T5" fmla="*/ 2147483647 h 66"/>
                <a:gd name="T6" fmla="*/ 2147483647 w 111"/>
                <a:gd name="T7" fmla="*/ 2147483647 h 66"/>
                <a:gd name="T8" fmla="*/ 2147483647 w 111"/>
                <a:gd name="T9" fmla="*/ 0 h 66"/>
                <a:gd name="T10" fmla="*/ 0 60000 65536"/>
                <a:gd name="T11" fmla="*/ 0 60000 65536"/>
                <a:gd name="T12" fmla="*/ 0 60000 65536"/>
                <a:gd name="T13" fmla="*/ 0 60000 65536"/>
                <a:gd name="T14" fmla="*/ 0 60000 65536"/>
                <a:gd name="T15" fmla="*/ 0 w 111"/>
                <a:gd name="T16" fmla="*/ 0 h 66"/>
                <a:gd name="T17" fmla="*/ 111 w 111"/>
                <a:gd name="T18" fmla="*/ 66 h 66"/>
              </a:gdLst>
              <a:ahLst/>
              <a:cxnLst>
                <a:cxn ang="T10">
                  <a:pos x="T0" y="T1"/>
                </a:cxn>
                <a:cxn ang="T11">
                  <a:pos x="T2" y="T3"/>
                </a:cxn>
                <a:cxn ang="T12">
                  <a:pos x="T4" y="T5"/>
                </a:cxn>
                <a:cxn ang="T13">
                  <a:pos x="T6" y="T7"/>
                </a:cxn>
                <a:cxn ang="T14">
                  <a:pos x="T8" y="T9"/>
                </a:cxn>
              </a:cxnLst>
              <a:rect l="T15" t="T16" r="T17" b="T18"/>
              <a:pathLst>
                <a:path w="111" h="66">
                  <a:moveTo>
                    <a:pt x="9" y="0"/>
                  </a:moveTo>
                  <a:cubicBezTo>
                    <a:pt x="43" y="14"/>
                    <a:pt x="80" y="20"/>
                    <a:pt x="107" y="0"/>
                  </a:cubicBezTo>
                  <a:cubicBezTo>
                    <a:pt x="90" y="34"/>
                    <a:pt x="104" y="57"/>
                    <a:pt x="111" y="66"/>
                  </a:cubicBezTo>
                  <a:cubicBezTo>
                    <a:pt x="74" y="66"/>
                    <a:pt x="39" y="54"/>
                    <a:pt x="10" y="33"/>
                  </a:cubicBezTo>
                  <a:cubicBezTo>
                    <a:pt x="3" y="24"/>
                    <a:pt x="0" y="13"/>
                    <a:pt x="9"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310" name="Freeform 50"/>
            <p:cNvSpPr/>
            <p:nvPr/>
          </p:nvSpPr>
          <p:spPr bwMode="auto">
            <a:xfrm>
              <a:off x="1246188" y="1222375"/>
              <a:ext cx="155575" cy="307975"/>
            </a:xfrm>
            <a:custGeom>
              <a:avLst/>
              <a:gdLst>
                <a:gd name="T0" fmla="*/ 2147483647 w 46"/>
                <a:gd name="T1" fmla="*/ 2147483647 h 91"/>
                <a:gd name="T2" fmla="*/ 2147483647 w 46"/>
                <a:gd name="T3" fmla="*/ 2147483647 h 91"/>
                <a:gd name="T4" fmla="*/ 2147483647 w 46"/>
                <a:gd name="T5" fmla="*/ 2147483647 h 91"/>
                <a:gd name="T6" fmla="*/ 2147483647 w 46"/>
                <a:gd name="T7" fmla="*/ 2147483647 h 91"/>
                <a:gd name="T8" fmla="*/ 2147483647 w 46"/>
                <a:gd name="T9" fmla="*/ 2147483647 h 91"/>
                <a:gd name="T10" fmla="*/ 2147483647 w 46"/>
                <a:gd name="T11" fmla="*/ 2147483647 h 91"/>
                <a:gd name="T12" fmla="*/ 2147483647 w 46"/>
                <a:gd name="T13" fmla="*/ 2147483647 h 91"/>
                <a:gd name="T14" fmla="*/ 2147483647 w 46"/>
                <a:gd name="T15" fmla="*/ 2147483647 h 91"/>
                <a:gd name="T16" fmla="*/ 2147483647 w 46"/>
                <a:gd name="T17" fmla="*/ 2147483647 h 91"/>
                <a:gd name="T18" fmla="*/ 2147483647 w 46"/>
                <a:gd name="T19" fmla="*/ 2147483647 h 91"/>
                <a:gd name="T20" fmla="*/ 2147483647 w 46"/>
                <a:gd name="T21" fmla="*/ 2147483647 h 91"/>
                <a:gd name="T22" fmla="*/ 2147483647 w 46"/>
                <a:gd name="T23" fmla="*/ 2147483647 h 91"/>
                <a:gd name="T24" fmla="*/ 2147483647 w 46"/>
                <a:gd name="T25" fmla="*/ 2147483647 h 91"/>
                <a:gd name="T26" fmla="*/ 2147483647 w 46"/>
                <a:gd name="T27" fmla="*/ 2147483647 h 91"/>
                <a:gd name="T28" fmla="*/ 2147483647 w 46"/>
                <a:gd name="T29" fmla="*/ 2147483647 h 91"/>
                <a:gd name="T30" fmla="*/ 2147483647 w 46"/>
                <a:gd name="T31" fmla="*/ 2147483647 h 91"/>
                <a:gd name="T32" fmla="*/ 2147483647 w 46"/>
                <a:gd name="T33" fmla="*/ 2147483647 h 91"/>
                <a:gd name="T34" fmla="*/ 2147483647 w 46"/>
                <a:gd name="T35" fmla="*/ 2147483647 h 91"/>
                <a:gd name="T36" fmla="*/ 2147483647 w 46"/>
                <a:gd name="T37" fmla="*/ 2147483647 h 91"/>
                <a:gd name="T38" fmla="*/ 2147483647 w 46"/>
                <a:gd name="T39" fmla="*/ 2147483647 h 91"/>
                <a:gd name="T40" fmla="*/ 2147483647 w 46"/>
                <a:gd name="T41" fmla="*/ 2147483647 h 91"/>
                <a:gd name="T42" fmla="*/ 2147483647 w 46"/>
                <a:gd name="T43" fmla="*/ 2147483647 h 91"/>
                <a:gd name="T44" fmla="*/ 2147483647 w 46"/>
                <a:gd name="T45" fmla="*/ 2147483647 h 91"/>
                <a:gd name="T46" fmla="*/ 2147483647 w 46"/>
                <a:gd name="T47" fmla="*/ 2147483647 h 91"/>
                <a:gd name="T48" fmla="*/ 2147483647 w 46"/>
                <a:gd name="T49" fmla="*/ 2147483647 h 91"/>
                <a:gd name="T50" fmla="*/ 2147483647 w 46"/>
                <a:gd name="T51" fmla="*/ 2147483647 h 91"/>
                <a:gd name="T52" fmla="*/ 2147483647 w 46"/>
                <a:gd name="T53" fmla="*/ 2147483647 h 91"/>
                <a:gd name="T54" fmla="*/ 2147483647 w 46"/>
                <a:gd name="T55" fmla="*/ 2147483647 h 91"/>
                <a:gd name="T56" fmla="*/ 2147483647 w 46"/>
                <a:gd name="T57" fmla="*/ 2147483647 h 91"/>
                <a:gd name="T58" fmla="*/ 2147483647 w 46"/>
                <a:gd name="T59" fmla="*/ 2147483647 h 91"/>
                <a:gd name="T60" fmla="*/ 0 w 46"/>
                <a:gd name="T61" fmla="*/ 2147483647 h 91"/>
                <a:gd name="T62" fmla="*/ 2147483647 w 46"/>
                <a:gd name="T63" fmla="*/ 2147483647 h 91"/>
                <a:gd name="T64" fmla="*/ 2147483647 w 46"/>
                <a:gd name="T65" fmla="*/ 2147483647 h 91"/>
                <a:gd name="T66" fmla="*/ 2147483647 w 46"/>
                <a:gd name="T67" fmla="*/ 2147483647 h 91"/>
                <a:gd name="T68" fmla="*/ 2147483647 w 46"/>
                <a:gd name="T69" fmla="*/ 2147483647 h 91"/>
                <a:gd name="T70" fmla="*/ 2147483647 w 46"/>
                <a:gd name="T71" fmla="*/ 2147483647 h 91"/>
                <a:gd name="T72" fmla="*/ 2147483647 w 46"/>
                <a:gd name="T73" fmla="*/ 0 h 91"/>
                <a:gd name="T74" fmla="*/ 2147483647 w 46"/>
                <a:gd name="T75" fmla="*/ 2147483647 h 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
                <a:gd name="T115" fmla="*/ 0 h 91"/>
                <a:gd name="T116" fmla="*/ 46 w 46"/>
                <a:gd name="T117" fmla="*/ 91 h 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 h="91">
                  <a:moveTo>
                    <a:pt x="32" y="2"/>
                  </a:moveTo>
                  <a:cubicBezTo>
                    <a:pt x="26" y="2"/>
                    <a:pt x="22" y="6"/>
                    <a:pt x="19" y="8"/>
                  </a:cubicBezTo>
                  <a:cubicBezTo>
                    <a:pt x="19" y="8"/>
                    <a:pt x="18" y="9"/>
                    <a:pt x="18" y="10"/>
                  </a:cubicBezTo>
                  <a:cubicBezTo>
                    <a:pt x="18" y="10"/>
                    <a:pt x="18" y="13"/>
                    <a:pt x="18" y="14"/>
                  </a:cubicBezTo>
                  <a:cubicBezTo>
                    <a:pt x="19" y="17"/>
                    <a:pt x="20" y="19"/>
                    <a:pt x="22" y="19"/>
                  </a:cubicBezTo>
                  <a:cubicBezTo>
                    <a:pt x="25" y="19"/>
                    <a:pt x="30" y="18"/>
                    <a:pt x="31" y="19"/>
                  </a:cubicBezTo>
                  <a:cubicBezTo>
                    <a:pt x="32" y="20"/>
                    <a:pt x="32" y="21"/>
                    <a:pt x="31" y="22"/>
                  </a:cubicBezTo>
                  <a:cubicBezTo>
                    <a:pt x="26" y="23"/>
                    <a:pt x="10" y="25"/>
                    <a:pt x="8" y="27"/>
                  </a:cubicBezTo>
                  <a:cubicBezTo>
                    <a:pt x="7" y="29"/>
                    <a:pt x="6" y="33"/>
                    <a:pt x="5" y="37"/>
                  </a:cubicBezTo>
                  <a:cubicBezTo>
                    <a:pt x="5" y="39"/>
                    <a:pt x="6" y="40"/>
                    <a:pt x="7" y="41"/>
                  </a:cubicBezTo>
                  <a:cubicBezTo>
                    <a:pt x="7" y="41"/>
                    <a:pt x="7" y="41"/>
                    <a:pt x="7" y="41"/>
                  </a:cubicBezTo>
                  <a:cubicBezTo>
                    <a:pt x="16" y="41"/>
                    <a:pt x="44" y="41"/>
                    <a:pt x="43" y="39"/>
                  </a:cubicBezTo>
                  <a:cubicBezTo>
                    <a:pt x="44" y="42"/>
                    <a:pt x="44" y="42"/>
                    <a:pt x="44" y="42"/>
                  </a:cubicBezTo>
                  <a:cubicBezTo>
                    <a:pt x="44" y="42"/>
                    <a:pt x="21" y="46"/>
                    <a:pt x="10" y="46"/>
                  </a:cubicBezTo>
                  <a:cubicBezTo>
                    <a:pt x="9" y="48"/>
                    <a:pt x="8" y="53"/>
                    <a:pt x="7" y="57"/>
                  </a:cubicBezTo>
                  <a:cubicBezTo>
                    <a:pt x="7" y="60"/>
                    <a:pt x="8" y="63"/>
                    <a:pt x="9" y="64"/>
                  </a:cubicBezTo>
                  <a:cubicBezTo>
                    <a:pt x="11" y="68"/>
                    <a:pt x="46" y="66"/>
                    <a:pt x="46" y="65"/>
                  </a:cubicBezTo>
                  <a:cubicBezTo>
                    <a:pt x="46" y="67"/>
                    <a:pt x="46" y="67"/>
                    <a:pt x="46" y="67"/>
                  </a:cubicBezTo>
                  <a:cubicBezTo>
                    <a:pt x="46" y="67"/>
                    <a:pt x="33" y="69"/>
                    <a:pt x="22" y="70"/>
                  </a:cubicBezTo>
                  <a:cubicBezTo>
                    <a:pt x="21" y="71"/>
                    <a:pt x="20" y="74"/>
                    <a:pt x="19" y="77"/>
                  </a:cubicBezTo>
                  <a:cubicBezTo>
                    <a:pt x="19" y="79"/>
                    <a:pt x="19" y="81"/>
                    <a:pt x="20" y="82"/>
                  </a:cubicBezTo>
                  <a:cubicBezTo>
                    <a:pt x="22" y="86"/>
                    <a:pt x="23" y="86"/>
                    <a:pt x="23" y="86"/>
                  </a:cubicBezTo>
                  <a:cubicBezTo>
                    <a:pt x="23" y="91"/>
                    <a:pt x="23" y="91"/>
                    <a:pt x="23" y="91"/>
                  </a:cubicBezTo>
                  <a:cubicBezTo>
                    <a:pt x="23" y="91"/>
                    <a:pt x="19" y="91"/>
                    <a:pt x="15" y="85"/>
                  </a:cubicBezTo>
                  <a:cubicBezTo>
                    <a:pt x="14" y="83"/>
                    <a:pt x="13" y="79"/>
                    <a:pt x="14" y="76"/>
                  </a:cubicBezTo>
                  <a:cubicBezTo>
                    <a:pt x="15" y="74"/>
                    <a:pt x="15" y="72"/>
                    <a:pt x="16" y="70"/>
                  </a:cubicBezTo>
                  <a:cubicBezTo>
                    <a:pt x="11" y="70"/>
                    <a:pt x="6" y="70"/>
                    <a:pt x="5" y="68"/>
                  </a:cubicBezTo>
                  <a:cubicBezTo>
                    <a:pt x="3" y="65"/>
                    <a:pt x="2" y="61"/>
                    <a:pt x="2" y="57"/>
                  </a:cubicBezTo>
                  <a:cubicBezTo>
                    <a:pt x="2" y="53"/>
                    <a:pt x="3" y="48"/>
                    <a:pt x="4" y="45"/>
                  </a:cubicBezTo>
                  <a:cubicBezTo>
                    <a:pt x="4" y="45"/>
                    <a:pt x="4" y="45"/>
                    <a:pt x="4" y="45"/>
                  </a:cubicBezTo>
                  <a:cubicBezTo>
                    <a:pt x="1" y="43"/>
                    <a:pt x="0" y="40"/>
                    <a:pt x="0" y="36"/>
                  </a:cubicBezTo>
                  <a:cubicBezTo>
                    <a:pt x="0" y="32"/>
                    <a:pt x="2" y="27"/>
                    <a:pt x="4" y="24"/>
                  </a:cubicBezTo>
                  <a:cubicBezTo>
                    <a:pt x="6" y="21"/>
                    <a:pt x="11" y="20"/>
                    <a:pt x="15" y="19"/>
                  </a:cubicBezTo>
                  <a:cubicBezTo>
                    <a:pt x="14" y="18"/>
                    <a:pt x="13" y="16"/>
                    <a:pt x="13" y="14"/>
                  </a:cubicBezTo>
                  <a:cubicBezTo>
                    <a:pt x="13" y="13"/>
                    <a:pt x="13" y="11"/>
                    <a:pt x="14" y="10"/>
                  </a:cubicBezTo>
                  <a:cubicBezTo>
                    <a:pt x="14" y="8"/>
                    <a:pt x="15" y="7"/>
                    <a:pt x="17" y="6"/>
                  </a:cubicBezTo>
                  <a:cubicBezTo>
                    <a:pt x="20" y="3"/>
                    <a:pt x="25" y="1"/>
                    <a:pt x="32" y="0"/>
                  </a:cubicBezTo>
                  <a:lnTo>
                    <a:pt x="32" y="2"/>
                  </a:lnTo>
                  <a:close/>
                </a:path>
              </a:pathLst>
            </a:custGeom>
            <a:solidFill>
              <a:srgbClr val="B996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cxnSp>
        <p:nvCxnSpPr>
          <p:cNvPr id="10250" name="直接连接符 71"/>
          <p:cNvCxnSpPr>
            <a:cxnSpLocks noChangeShapeType="1"/>
          </p:cNvCxnSpPr>
          <p:nvPr/>
        </p:nvCxnSpPr>
        <p:spPr bwMode="auto">
          <a:xfrm>
            <a:off x="4964113" y="2628900"/>
            <a:ext cx="6619875" cy="0"/>
          </a:xfrm>
          <a:prstGeom prst="line">
            <a:avLst/>
          </a:prstGeom>
          <a:noFill/>
          <a:ln w="6350">
            <a:solidFill>
              <a:srgbClr val="ADBACA"/>
            </a:solidFill>
            <a:round/>
          </a:ln>
          <a:extLst>
            <a:ext uri="{909E8E84-426E-40DD-AFC4-6F175D3DCCD1}">
              <a14:hiddenFill xmlns:a14="http://schemas.microsoft.com/office/drawing/2010/main">
                <a:noFill/>
              </a14:hiddenFill>
            </a:ext>
          </a:extLst>
        </p:spPr>
      </p:cxnSp>
      <p:cxnSp>
        <p:nvCxnSpPr>
          <p:cNvPr id="10251" name="直接连接符 72"/>
          <p:cNvCxnSpPr>
            <a:cxnSpLocks noChangeShapeType="1"/>
          </p:cNvCxnSpPr>
          <p:nvPr/>
        </p:nvCxnSpPr>
        <p:spPr bwMode="auto">
          <a:xfrm>
            <a:off x="5394325" y="3468688"/>
            <a:ext cx="6189663" cy="0"/>
          </a:xfrm>
          <a:prstGeom prst="line">
            <a:avLst/>
          </a:prstGeom>
          <a:noFill/>
          <a:ln w="6350">
            <a:solidFill>
              <a:srgbClr val="ADBACA"/>
            </a:solidFill>
            <a:round/>
          </a:ln>
          <a:extLst>
            <a:ext uri="{909E8E84-426E-40DD-AFC4-6F175D3DCCD1}">
              <a14:hiddenFill xmlns:a14="http://schemas.microsoft.com/office/drawing/2010/main">
                <a:noFill/>
              </a14:hiddenFill>
            </a:ext>
          </a:extLst>
        </p:spPr>
      </p:cxnSp>
      <p:cxnSp>
        <p:nvCxnSpPr>
          <p:cNvPr id="10252" name="直接连接符 73"/>
          <p:cNvCxnSpPr>
            <a:cxnSpLocks noChangeShapeType="1"/>
          </p:cNvCxnSpPr>
          <p:nvPr/>
        </p:nvCxnSpPr>
        <p:spPr bwMode="auto">
          <a:xfrm>
            <a:off x="5916613" y="4338638"/>
            <a:ext cx="5667375" cy="0"/>
          </a:xfrm>
          <a:prstGeom prst="line">
            <a:avLst/>
          </a:prstGeom>
          <a:noFill/>
          <a:ln w="6350">
            <a:solidFill>
              <a:srgbClr val="ADBACA"/>
            </a:solidFill>
            <a:round/>
          </a:ln>
          <a:extLst>
            <a:ext uri="{909E8E84-426E-40DD-AFC4-6F175D3DCCD1}">
              <a14:hiddenFill xmlns:a14="http://schemas.microsoft.com/office/drawing/2010/main">
                <a:noFill/>
              </a14:hiddenFill>
            </a:ext>
          </a:extLst>
        </p:spPr>
      </p:cxnSp>
      <p:cxnSp>
        <p:nvCxnSpPr>
          <p:cNvPr id="10253" name="直接连接符 74"/>
          <p:cNvCxnSpPr>
            <a:cxnSpLocks noChangeShapeType="1"/>
          </p:cNvCxnSpPr>
          <p:nvPr/>
        </p:nvCxnSpPr>
        <p:spPr bwMode="auto">
          <a:xfrm>
            <a:off x="6392863" y="5184775"/>
            <a:ext cx="5191125" cy="0"/>
          </a:xfrm>
          <a:prstGeom prst="line">
            <a:avLst/>
          </a:prstGeom>
          <a:noFill/>
          <a:ln w="6350">
            <a:solidFill>
              <a:srgbClr val="ADBACA"/>
            </a:solidFill>
            <a:round/>
          </a:ln>
          <a:extLst>
            <a:ext uri="{909E8E84-426E-40DD-AFC4-6F175D3DCCD1}">
              <a14:hiddenFill xmlns:a14="http://schemas.microsoft.com/office/drawing/2010/main">
                <a:noFill/>
              </a14:hiddenFill>
            </a:ext>
          </a:extLst>
        </p:spPr>
      </p:cxnSp>
      <p:cxnSp>
        <p:nvCxnSpPr>
          <p:cNvPr id="10254" name="直接连接符 75"/>
          <p:cNvCxnSpPr>
            <a:cxnSpLocks noChangeShapeType="1"/>
          </p:cNvCxnSpPr>
          <p:nvPr/>
        </p:nvCxnSpPr>
        <p:spPr bwMode="auto">
          <a:xfrm>
            <a:off x="6777038" y="5951538"/>
            <a:ext cx="4806950" cy="0"/>
          </a:xfrm>
          <a:prstGeom prst="line">
            <a:avLst/>
          </a:prstGeom>
          <a:noFill/>
          <a:ln w="6350">
            <a:solidFill>
              <a:srgbClr val="ADBACA"/>
            </a:solidFill>
            <a:round/>
          </a:ln>
          <a:extLst>
            <a:ext uri="{909E8E84-426E-40DD-AFC4-6F175D3DCCD1}">
              <a14:hiddenFill xmlns:a14="http://schemas.microsoft.com/office/drawing/2010/main">
                <a:noFill/>
              </a14:hiddenFill>
            </a:ext>
          </a:extLst>
        </p:spPr>
      </p:cxnSp>
      <p:sp>
        <p:nvSpPr>
          <p:cNvPr id="10255" name="文本框 76"/>
          <p:cNvSpPr txBox="1">
            <a:spLocks noChangeArrowheads="1"/>
          </p:cNvSpPr>
          <p:nvPr/>
        </p:nvSpPr>
        <p:spPr bwMode="auto">
          <a:xfrm>
            <a:off x="4100513" y="2065338"/>
            <a:ext cx="554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zh-CN" altLang="en-US" sz="32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6" name="文本框 77"/>
          <p:cNvSpPr txBox="1">
            <a:spLocks noChangeArrowheads="1"/>
          </p:cNvSpPr>
          <p:nvPr/>
        </p:nvSpPr>
        <p:spPr bwMode="auto">
          <a:xfrm>
            <a:off x="4100513" y="2808288"/>
            <a:ext cx="554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zh-CN" altLang="en-US" sz="32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7" name="文本框 78"/>
          <p:cNvSpPr txBox="1">
            <a:spLocks noChangeArrowheads="1"/>
          </p:cNvSpPr>
          <p:nvPr/>
        </p:nvSpPr>
        <p:spPr bwMode="auto">
          <a:xfrm>
            <a:off x="4100513" y="3630613"/>
            <a:ext cx="554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Arial" panose="020B0604020202020204" pitchFamily="34" charset="0"/>
                <a:ea typeface="微软雅黑" panose="020B0503020204020204" pitchFamily="34" charset="-122"/>
                <a:sym typeface="Arial" panose="020B0604020202020204" pitchFamily="34" charset="0"/>
              </a:rPr>
              <a:t>C</a:t>
            </a:r>
            <a:endParaRPr lang="zh-CN" altLang="en-US" sz="32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8" name="文本框 79"/>
          <p:cNvSpPr txBox="1">
            <a:spLocks noChangeArrowheads="1"/>
          </p:cNvSpPr>
          <p:nvPr/>
        </p:nvSpPr>
        <p:spPr bwMode="auto">
          <a:xfrm>
            <a:off x="4100513" y="4532313"/>
            <a:ext cx="5540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Arial" panose="020B0604020202020204" pitchFamily="34" charset="0"/>
                <a:ea typeface="微软雅黑" panose="020B0503020204020204" pitchFamily="34" charset="-122"/>
                <a:sym typeface="Arial" panose="020B0604020202020204" pitchFamily="34" charset="0"/>
              </a:rPr>
              <a:t>D</a:t>
            </a:r>
            <a:endParaRPr lang="zh-CN" altLang="en-US" sz="32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59" name="文本框 80"/>
          <p:cNvSpPr txBox="1">
            <a:spLocks noChangeArrowheads="1"/>
          </p:cNvSpPr>
          <p:nvPr/>
        </p:nvSpPr>
        <p:spPr bwMode="auto">
          <a:xfrm>
            <a:off x="4100513" y="5324475"/>
            <a:ext cx="554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Arial" panose="020B0604020202020204" pitchFamily="34" charset="0"/>
                <a:ea typeface="微软雅黑" panose="020B0503020204020204" pitchFamily="34" charset="-122"/>
                <a:sym typeface="Arial" panose="020B0604020202020204" pitchFamily="34" charset="0"/>
              </a:rPr>
              <a:t>E</a:t>
            </a:r>
            <a:endParaRPr lang="zh-CN" altLang="en-US" sz="32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0" name="矩形 81"/>
          <p:cNvSpPr>
            <a:spLocks noChangeArrowheads="1"/>
          </p:cNvSpPr>
          <p:nvPr/>
        </p:nvSpPr>
        <p:spPr bwMode="auto">
          <a:xfrm>
            <a:off x="5032375" y="2003425"/>
            <a:ext cx="587057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由于分配给自己的数据库出了问题无法连接，所以一直使用同学的</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1" name="矩形 82"/>
          <p:cNvSpPr>
            <a:spLocks noChangeArrowheads="1"/>
          </p:cNvSpPr>
          <p:nvPr/>
        </p:nvSpPr>
        <p:spPr bwMode="auto">
          <a:xfrm>
            <a:off x="5394325" y="2827338"/>
            <a:ext cx="5870575"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如果还有机会，可以考虑将</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get</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接口用起来，先读取</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yaml</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文件里面的配置</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数据</a:t>
            </a:r>
            <a:endPar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2" name="矩形 83"/>
          <p:cNvSpPr>
            <a:spLocks noChangeArrowheads="1"/>
          </p:cNvSpPr>
          <p:nvPr/>
        </p:nvSpPr>
        <p:spPr bwMode="auto">
          <a:xfrm>
            <a:off x="5848350" y="3678238"/>
            <a:ext cx="5735638"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因为</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webpack</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是本项目中前端部分的打包工具，使用可以考虑引入更多</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js</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库</a:t>
            </a:r>
            <a:endPar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3" name="矩形 84"/>
          <p:cNvSpPr>
            <a:spLocks noChangeArrowheads="1"/>
          </p:cNvSpPr>
          <p:nvPr/>
        </p:nvSpPr>
        <p:spPr bwMode="auto">
          <a:xfrm>
            <a:off x="6330950" y="4541838"/>
            <a:ext cx="5253038"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由于</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webpack</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对于</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css</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良好的支配性，可以考虑对</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sql</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语句动态</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检查</a:t>
            </a:r>
            <a:endPar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64" name="矩形 85"/>
          <p:cNvSpPr>
            <a:spLocks noChangeArrowheads="1"/>
          </p:cNvSpPr>
          <p:nvPr/>
        </p:nvSpPr>
        <p:spPr bwMode="auto">
          <a:xfrm>
            <a:off x="6777038" y="5345113"/>
            <a:ext cx="4941887"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可以将</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sql</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语句中的关键字动态显示出不同的颜色来方便</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用户</a:t>
            </a:r>
            <a:endPar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21506" name="图片 3"/>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7003"/>
            <a:ext cx="12187238" cy="4220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矩形 4"/>
          <p:cNvSpPr>
            <a:spLocks noChangeArrowheads="1"/>
          </p:cNvSpPr>
          <p:nvPr/>
        </p:nvSpPr>
        <p:spPr bwMode="auto">
          <a:xfrm>
            <a:off x="0" y="-12047"/>
            <a:ext cx="12192000" cy="4225925"/>
          </a:xfrm>
          <a:prstGeom prst="rect">
            <a:avLst/>
          </a:prstGeom>
          <a:solidFill>
            <a:schemeClr val="tx1">
              <a:alpha val="4196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1508" name="Rectangle 4"/>
          <p:cNvSpPr>
            <a:spLocks noChangeArrowheads="1"/>
          </p:cNvSpPr>
          <p:nvPr/>
        </p:nvSpPr>
        <p:spPr bwMode="auto">
          <a:xfrm>
            <a:off x="3878263" y="2414588"/>
            <a:ext cx="4411662" cy="2232025"/>
          </a:xfrm>
          <a:prstGeom prst="rect">
            <a:avLst/>
          </a:prstGeom>
          <a:solidFill>
            <a:srgbClr val="FFFFFF"/>
          </a:solidFill>
          <a:ln w="9525">
            <a:solidFill>
              <a:srgbClr val="ADBACA"/>
            </a:solidFill>
            <a:bevel/>
          </a:ln>
        </p:spPr>
        <p:txBody>
          <a:bodyPr lIns="121682" tIns="60841" rIns="121682" bIns="60841">
            <a:scene3d>
              <a:camera prst="orthographicFront"/>
              <a:lightRig rig="threePt" dir="t"/>
            </a:scene3d>
          </a:bodyP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100">
              <a:ln w="22225">
                <a:solidFill>
                  <a:schemeClr val="accent2"/>
                </a:solidFill>
                <a:prstDash val="solid"/>
              </a:ln>
              <a:solidFill>
                <a:schemeClr val="accent2">
                  <a:lumMod val="40000"/>
                  <a:lumOff val="60000"/>
                </a:schemeClr>
              </a:solidFill>
              <a:effectLst/>
            </a:endParaRPr>
          </a:p>
        </p:txBody>
      </p:sp>
      <p:sp>
        <p:nvSpPr>
          <p:cNvPr id="21509" name="Oval 8"/>
          <p:cNvSpPr>
            <a:spLocks noChangeAspect="1" noChangeArrowheads="1"/>
          </p:cNvSpPr>
          <p:nvPr/>
        </p:nvSpPr>
        <p:spPr bwMode="auto">
          <a:xfrm>
            <a:off x="863600" y="5187950"/>
            <a:ext cx="857250" cy="857250"/>
          </a:xfrm>
          <a:prstGeom prst="ellipse">
            <a:avLst/>
          </a:pr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100">
              <a:solidFill>
                <a:srgbClr val="FFFFFF"/>
              </a:solidFill>
            </a:endParaRPr>
          </a:p>
        </p:txBody>
      </p:sp>
      <p:sp>
        <p:nvSpPr>
          <p:cNvPr id="21510" name="Freeform 101"/>
          <p:cNvSpPr>
            <a:spLocks noChangeAspect="1" noEditPoints="1"/>
          </p:cNvSpPr>
          <p:nvPr/>
        </p:nvSpPr>
        <p:spPr bwMode="auto">
          <a:xfrm>
            <a:off x="1044575" y="5453063"/>
            <a:ext cx="495300" cy="327025"/>
          </a:xfrm>
          <a:custGeom>
            <a:avLst/>
            <a:gdLst>
              <a:gd name="T0" fmla="*/ 2147483647 w 77"/>
              <a:gd name="T1" fmla="*/ 2147483647 h 51"/>
              <a:gd name="T2" fmla="*/ 2147483647 w 77"/>
              <a:gd name="T3" fmla="*/ 2147483647 h 51"/>
              <a:gd name="T4" fmla="*/ 2147483647 w 77"/>
              <a:gd name="T5" fmla="*/ 2147483647 h 51"/>
              <a:gd name="T6" fmla="*/ 2147483647 w 77"/>
              <a:gd name="T7" fmla="*/ 2147483647 h 51"/>
              <a:gd name="T8" fmla="*/ 0 w 77"/>
              <a:gd name="T9" fmla="*/ 2147483647 h 51"/>
              <a:gd name="T10" fmla="*/ 0 w 77"/>
              <a:gd name="T11" fmla="*/ 2147483647 h 51"/>
              <a:gd name="T12" fmla="*/ 2147483647 w 77"/>
              <a:gd name="T13" fmla="*/ 2147483647 h 51"/>
              <a:gd name="T14" fmla="*/ 2147483647 w 77"/>
              <a:gd name="T15" fmla="*/ 2147483647 h 51"/>
              <a:gd name="T16" fmla="*/ 2147483647 w 77"/>
              <a:gd name="T17" fmla="*/ 2147483647 h 51"/>
              <a:gd name="T18" fmla="*/ 2147483647 w 77"/>
              <a:gd name="T19" fmla="*/ 2147483647 h 51"/>
              <a:gd name="T20" fmla="*/ 2147483647 w 77"/>
              <a:gd name="T21" fmla="*/ 2147483647 h 51"/>
              <a:gd name="T22" fmla="*/ 2147483647 w 77"/>
              <a:gd name="T23" fmla="*/ 0 h 51"/>
              <a:gd name="T24" fmla="*/ 2147483647 w 77"/>
              <a:gd name="T25" fmla="*/ 0 h 51"/>
              <a:gd name="T26" fmla="*/ 2147483647 w 77"/>
              <a:gd name="T27" fmla="*/ 2147483647 h 51"/>
              <a:gd name="T28" fmla="*/ 2147483647 w 77"/>
              <a:gd name="T29" fmla="*/ 2147483647 h 51"/>
              <a:gd name="T30" fmla="*/ 2147483647 w 77"/>
              <a:gd name="T31" fmla="*/ 2147483647 h 51"/>
              <a:gd name="T32" fmla="*/ 2147483647 w 77"/>
              <a:gd name="T33" fmla="*/ 2147483647 h 51"/>
              <a:gd name="T34" fmla="*/ 2147483647 w 77"/>
              <a:gd name="T35" fmla="*/ 2147483647 h 51"/>
              <a:gd name="T36" fmla="*/ 2147483647 w 77"/>
              <a:gd name="T37" fmla="*/ 2147483647 h 51"/>
              <a:gd name="T38" fmla="*/ 2147483647 w 77"/>
              <a:gd name="T39" fmla="*/ 2147483647 h 51"/>
              <a:gd name="T40" fmla="*/ 2147483647 w 77"/>
              <a:gd name="T41" fmla="*/ 2147483647 h 51"/>
              <a:gd name="T42" fmla="*/ 2147483647 w 77"/>
              <a:gd name="T43" fmla="*/ 2147483647 h 51"/>
              <a:gd name="T44" fmla="*/ 2147483647 w 77"/>
              <a:gd name="T45" fmla="*/ 2147483647 h 51"/>
              <a:gd name="T46" fmla="*/ 2147483647 w 77"/>
              <a:gd name="T47" fmla="*/ 2147483647 h 51"/>
              <a:gd name="T48" fmla="*/ 2147483647 w 77"/>
              <a:gd name="T49" fmla="*/ 2147483647 h 51"/>
              <a:gd name="T50" fmla="*/ 2147483647 w 77"/>
              <a:gd name="T51" fmla="*/ 2147483647 h 51"/>
              <a:gd name="T52" fmla="*/ 2147483647 w 77"/>
              <a:gd name="T53" fmla="*/ 2147483647 h 51"/>
              <a:gd name="T54" fmla="*/ 2147483647 w 77"/>
              <a:gd name="T55" fmla="*/ 2147483647 h 51"/>
              <a:gd name="T56" fmla="*/ 2147483647 w 77"/>
              <a:gd name="T57" fmla="*/ 2147483647 h 51"/>
              <a:gd name="T58" fmla="*/ 2147483647 w 77"/>
              <a:gd name="T59" fmla="*/ 2147483647 h 51"/>
              <a:gd name="T60" fmla="*/ 2147483647 w 77"/>
              <a:gd name="T61" fmla="*/ 2147483647 h 51"/>
              <a:gd name="T62" fmla="*/ 2147483647 w 77"/>
              <a:gd name="T63" fmla="*/ 2147483647 h 51"/>
              <a:gd name="T64" fmla="*/ 2147483647 w 77"/>
              <a:gd name="T65" fmla="*/ 2147483647 h 51"/>
              <a:gd name="T66" fmla="*/ 2147483647 w 77"/>
              <a:gd name="T67" fmla="*/ 2147483647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1511" name="Oval 22"/>
          <p:cNvSpPr>
            <a:spLocks noChangeAspect="1" noChangeArrowheads="1"/>
          </p:cNvSpPr>
          <p:nvPr/>
        </p:nvSpPr>
        <p:spPr bwMode="auto">
          <a:xfrm>
            <a:off x="4368800" y="5187950"/>
            <a:ext cx="858838" cy="857250"/>
          </a:xfrm>
          <a:prstGeom prst="ellipse">
            <a:avLst/>
          </a:pr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100">
              <a:solidFill>
                <a:srgbClr val="FFFFFF"/>
              </a:solidFill>
            </a:endParaRPr>
          </a:p>
        </p:txBody>
      </p:sp>
      <p:sp>
        <p:nvSpPr>
          <p:cNvPr id="21512" name="Freeform 157"/>
          <p:cNvSpPr>
            <a:spLocks noChangeAspect="1" noEditPoints="1"/>
          </p:cNvSpPr>
          <p:nvPr/>
        </p:nvSpPr>
        <p:spPr bwMode="auto">
          <a:xfrm>
            <a:off x="4616450" y="5392738"/>
            <a:ext cx="363538" cy="447675"/>
          </a:xfrm>
          <a:custGeom>
            <a:avLst/>
            <a:gdLst>
              <a:gd name="T0" fmla="*/ 2147483647 w 41"/>
              <a:gd name="T1" fmla="*/ 2147483647 h 50"/>
              <a:gd name="T2" fmla="*/ 2147483647 w 41"/>
              <a:gd name="T3" fmla="*/ 2147483647 h 50"/>
              <a:gd name="T4" fmla="*/ 2147483647 w 41"/>
              <a:gd name="T5" fmla="*/ 2147483647 h 50"/>
              <a:gd name="T6" fmla="*/ 0 w 41"/>
              <a:gd name="T7" fmla="*/ 2147483647 h 50"/>
              <a:gd name="T8" fmla="*/ 0 w 41"/>
              <a:gd name="T9" fmla="*/ 2147483647 h 50"/>
              <a:gd name="T10" fmla="*/ 2147483647 w 41"/>
              <a:gd name="T11" fmla="*/ 0 h 50"/>
              <a:gd name="T12" fmla="*/ 2147483647 w 41"/>
              <a:gd name="T13" fmla="*/ 0 h 50"/>
              <a:gd name="T14" fmla="*/ 2147483647 w 41"/>
              <a:gd name="T15" fmla="*/ 2147483647 h 50"/>
              <a:gd name="T16" fmla="*/ 2147483647 w 41"/>
              <a:gd name="T17" fmla="*/ 2147483647 h 50"/>
              <a:gd name="T18" fmla="*/ 2147483647 w 41"/>
              <a:gd name="T19" fmla="*/ 2147483647 h 50"/>
              <a:gd name="T20" fmla="*/ 2147483647 w 41"/>
              <a:gd name="T21" fmla="*/ 2147483647 h 50"/>
              <a:gd name="T22" fmla="*/ 2147483647 w 41"/>
              <a:gd name="T23" fmla="*/ 2147483647 h 50"/>
              <a:gd name="T24" fmla="*/ 2147483647 w 41"/>
              <a:gd name="T25" fmla="*/ 2147483647 h 50"/>
              <a:gd name="T26" fmla="*/ 2147483647 w 41"/>
              <a:gd name="T27" fmla="*/ 2147483647 h 50"/>
              <a:gd name="T28" fmla="*/ 2147483647 w 41"/>
              <a:gd name="T29" fmla="*/ 2147483647 h 50"/>
              <a:gd name="T30" fmla="*/ 2147483647 w 41"/>
              <a:gd name="T31" fmla="*/ 2147483647 h 50"/>
              <a:gd name="T32" fmla="*/ 2147483647 w 41"/>
              <a:gd name="T33" fmla="*/ 2147483647 h 50"/>
              <a:gd name="T34" fmla="*/ 2147483647 w 41"/>
              <a:gd name="T35" fmla="*/ 2147483647 h 50"/>
              <a:gd name="T36" fmla="*/ 2147483647 w 41"/>
              <a:gd name="T37" fmla="*/ 2147483647 h 50"/>
              <a:gd name="T38" fmla="*/ 2147483647 w 41"/>
              <a:gd name="T39" fmla="*/ 2147483647 h 50"/>
              <a:gd name="T40" fmla="*/ 2147483647 w 41"/>
              <a:gd name="T41" fmla="*/ 2147483647 h 50"/>
              <a:gd name="T42" fmla="*/ 2147483647 w 41"/>
              <a:gd name="T43" fmla="*/ 2147483647 h 50"/>
              <a:gd name="T44" fmla="*/ 2147483647 w 41"/>
              <a:gd name="T45" fmla="*/ 2147483647 h 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
              <a:gd name="T70" fmla="*/ 0 h 50"/>
              <a:gd name="T71" fmla="*/ 41 w 41"/>
              <a:gd name="T72" fmla="*/ 50 h 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1513" name="Oval 27"/>
          <p:cNvSpPr>
            <a:spLocks noChangeAspect="1" noChangeArrowheads="1"/>
          </p:cNvSpPr>
          <p:nvPr/>
        </p:nvSpPr>
        <p:spPr bwMode="auto">
          <a:xfrm>
            <a:off x="7875588" y="5187950"/>
            <a:ext cx="857250" cy="857250"/>
          </a:xfrm>
          <a:prstGeom prst="ellipse">
            <a:avLst/>
          </a:pr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100">
              <a:solidFill>
                <a:srgbClr val="FFFFFF"/>
              </a:solidFill>
            </a:endParaRPr>
          </a:p>
        </p:txBody>
      </p:sp>
      <p:sp>
        <p:nvSpPr>
          <p:cNvPr id="21514" name="Freeform 52"/>
          <p:cNvSpPr>
            <a:spLocks noEditPoints="1"/>
          </p:cNvSpPr>
          <p:nvPr/>
        </p:nvSpPr>
        <p:spPr bwMode="auto">
          <a:xfrm>
            <a:off x="8115300" y="5413375"/>
            <a:ext cx="377825" cy="406400"/>
          </a:xfrm>
          <a:custGeom>
            <a:avLst/>
            <a:gdLst>
              <a:gd name="T0" fmla="*/ 2147483647 w 67"/>
              <a:gd name="T1" fmla="*/ 2147483647 h 72"/>
              <a:gd name="T2" fmla="*/ 2147483647 w 67"/>
              <a:gd name="T3" fmla="*/ 2147483647 h 72"/>
              <a:gd name="T4" fmla="*/ 2147483647 w 67"/>
              <a:gd name="T5" fmla="*/ 2147483647 h 72"/>
              <a:gd name="T6" fmla="*/ 0 w 67"/>
              <a:gd name="T7" fmla="*/ 2147483647 h 72"/>
              <a:gd name="T8" fmla="*/ 0 w 67"/>
              <a:gd name="T9" fmla="*/ 2147483647 h 72"/>
              <a:gd name="T10" fmla="*/ 2147483647 w 67"/>
              <a:gd name="T11" fmla="*/ 2147483647 h 72"/>
              <a:gd name="T12" fmla="*/ 2147483647 w 67"/>
              <a:gd name="T13" fmla="*/ 2147483647 h 72"/>
              <a:gd name="T14" fmla="*/ 2147483647 w 67"/>
              <a:gd name="T15" fmla="*/ 2147483647 h 72"/>
              <a:gd name="T16" fmla="*/ 2147483647 w 67"/>
              <a:gd name="T17" fmla="*/ 0 h 72"/>
              <a:gd name="T18" fmla="*/ 2147483647 w 67"/>
              <a:gd name="T19" fmla="*/ 0 h 72"/>
              <a:gd name="T20" fmla="*/ 2147483647 w 67"/>
              <a:gd name="T21" fmla="*/ 2147483647 h 72"/>
              <a:gd name="T22" fmla="*/ 2147483647 w 67"/>
              <a:gd name="T23" fmla="*/ 2147483647 h 72"/>
              <a:gd name="T24" fmla="*/ 2147483647 w 67"/>
              <a:gd name="T25" fmla="*/ 2147483647 h 72"/>
              <a:gd name="T26" fmla="*/ 2147483647 w 67"/>
              <a:gd name="T27" fmla="*/ 2147483647 h 72"/>
              <a:gd name="T28" fmla="*/ 2147483647 w 67"/>
              <a:gd name="T29" fmla="*/ 0 h 72"/>
              <a:gd name="T30" fmla="*/ 2147483647 w 67"/>
              <a:gd name="T31" fmla="*/ 0 h 72"/>
              <a:gd name="T32" fmla="*/ 2147483647 w 67"/>
              <a:gd name="T33" fmla="*/ 2147483647 h 72"/>
              <a:gd name="T34" fmla="*/ 2147483647 w 67"/>
              <a:gd name="T35" fmla="*/ 2147483647 h 72"/>
              <a:gd name="T36" fmla="*/ 2147483647 w 67"/>
              <a:gd name="T37" fmla="*/ 2147483647 h 72"/>
              <a:gd name="T38" fmla="*/ 2147483647 w 67"/>
              <a:gd name="T39" fmla="*/ 2147483647 h 72"/>
              <a:gd name="T40" fmla="*/ 2147483647 w 67"/>
              <a:gd name="T41" fmla="*/ 2147483647 h 72"/>
              <a:gd name="T42" fmla="*/ 2147483647 w 67"/>
              <a:gd name="T43" fmla="*/ 2147483647 h 72"/>
              <a:gd name="T44" fmla="*/ 2147483647 w 67"/>
              <a:gd name="T45" fmla="*/ 2147483647 h 72"/>
              <a:gd name="T46" fmla="*/ 2147483647 w 67"/>
              <a:gd name="T47" fmla="*/ 2147483647 h 72"/>
              <a:gd name="T48" fmla="*/ 2147483647 w 67"/>
              <a:gd name="T49" fmla="*/ 2147483647 h 72"/>
              <a:gd name="T50" fmla="*/ 2147483647 w 67"/>
              <a:gd name="T51" fmla="*/ 2147483647 h 72"/>
              <a:gd name="T52" fmla="*/ 2147483647 w 67"/>
              <a:gd name="T53" fmla="*/ 2147483647 h 72"/>
              <a:gd name="T54" fmla="*/ 2147483647 w 67"/>
              <a:gd name="T55" fmla="*/ 2147483647 h 72"/>
              <a:gd name="T56" fmla="*/ 2147483647 w 67"/>
              <a:gd name="T57" fmla="*/ 2147483647 h 72"/>
              <a:gd name="T58" fmla="*/ 2147483647 w 67"/>
              <a:gd name="T59" fmla="*/ 2147483647 h 72"/>
              <a:gd name="T60" fmla="*/ 2147483647 w 67"/>
              <a:gd name="T61" fmla="*/ 2147483647 h 72"/>
              <a:gd name="T62" fmla="*/ 2147483647 w 67"/>
              <a:gd name="T63" fmla="*/ 2147483647 h 72"/>
              <a:gd name="T64" fmla="*/ 2147483647 w 67"/>
              <a:gd name="T65" fmla="*/ 2147483647 h 72"/>
              <a:gd name="T66" fmla="*/ 2147483647 w 67"/>
              <a:gd name="T67" fmla="*/ 2147483647 h 72"/>
              <a:gd name="T68" fmla="*/ 2147483647 w 67"/>
              <a:gd name="T69" fmla="*/ 2147483647 h 72"/>
              <a:gd name="T70" fmla="*/ 2147483647 w 67"/>
              <a:gd name="T71" fmla="*/ 2147483647 h 72"/>
              <a:gd name="T72" fmla="*/ 2147483647 w 67"/>
              <a:gd name="T73" fmla="*/ 2147483647 h 72"/>
              <a:gd name="T74" fmla="*/ 2147483647 w 67"/>
              <a:gd name="T75" fmla="*/ 2147483647 h 72"/>
              <a:gd name="T76" fmla="*/ 2147483647 w 67"/>
              <a:gd name="T77" fmla="*/ 2147483647 h 72"/>
              <a:gd name="T78" fmla="*/ 2147483647 w 67"/>
              <a:gd name="T79" fmla="*/ 2147483647 h 72"/>
              <a:gd name="T80" fmla="*/ 2147483647 w 67"/>
              <a:gd name="T81" fmla="*/ 2147483647 h 72"/>
              <a:gd name="T82" fmla="*/ 2147483647 w 67"/>
              <a:gd name="T83" fmla="*/ 2147483647 h 72"/>
              <a:gd name="T84" fmla="*/ 2147483647 w 67"/>
              <a:gd name="T85" fmla="*/ 2147483647 h 72"/>
              <a:gd name="T86" fmla="*/ 2147483647 w 67"/>
              <a:gd name="T87" fmla="*/ 2147483647 h 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7"/>
              <a:gd name="T133" fmla="*/ 0 h 72"/>
              <a:gd name="T134" fmla="*/ 67 w 67"/>
              <a:gd name="T135" fmla="*/ 72 h 7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1515" name="Oval 5"/>
          <p:cNvSpPr>
            <a:spLocks noChangeAspect="1" noChangeArrowheads="1"/>
          </p:cNvSpPr>
          <p:nvPr/>
        </p:nvSpPr>
        <p:spPr bwMode="auto">
          <a:xfrm>
            <a:off x="7861300" y="1985963"/>
            <a:ext cx="857250" cy="857250"/>
          </a:xfrm>
          <a:prstGeom prst="ellipse">
            <a:avLst/>
          </a:pr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1217930">
              <a:defRPr>
                <a:solidFill>
                  <a:schemeClr val="tx1"/>
                </a:solidFill>
                <a:latin typeface="Calibri" panose="020F0502020204030204" pitchFamily="34" charset="0"/>
                <a:ea typeface="宋体" panose="02010600030101010101" pitchFamily="2" charset="-122"/>
              </a:defRPr>
            </a:lvl1pPr>
            <a:lvl2pPr marL="742950" indent="-285750" defTabSz="1217930">
              <a:defRPr>
                <a:solidFill>
                  <a:schemeClr val="tx1"/>
                </a:solidFill>
                <a:latin typeface="Calibri" panose="020F0502020204030204" pitchFamily="34" charset="0"/>
                <a:ea typeface="宋体" panose="02010600030101010101" pitchFamily="2" charset="-122"/>
              </a:defRPr>
            </a:lvl2pPr>
            <a:lvl3pPr marL="1143000" indent="-228600" defTabSz="1217930">
              <a:defRPr>
                <a:solidFill>
                  <a:schemeClr val="tx1"/>
                </a:solidFill>
                <a:latin typeface="Calibri" panose="020F0502020204030204" pitchFamily="34" charset="0"/>
                <a:ea typeface="宋体" panose="02010600030101010101" pitchFamily="2" charset="-122"/>
              </a:defRPr>
            </a:lvl3pPr>
            <a:lvl4pPr marL="1600200" indent="-228600" defTabSz="1217930">
              <a:defRPr>
                <a:solidFill>
                  <a:schemeClr val="tx1"/>
                </a:solidFill>
                <a:latin typeface="Calibri" panose="020F0502020204030204" pitchFamily="34" charset="0"/>
                <a:ea typeface="宋体" panose="02010600030101010101" pitchFamily="2" charset="-122"/>
              </a:defRPr>
            </a:lvl4pPr>
            <a:lvl5pPr marL="2057400" indent="-228600" defTabSz="1217930">
              <a:defRPr>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3100">
              <a:solidFill>
                <a:srgbClr val="FFFFFF"/>
              </a:solidFill>
            </a:endParaRPr>
          </a:p>
        </p:txBody>
      </p:sp>
      <p:sp>
        <p:nvSpPr>
          <p:cNvPr id="21516" name="Freeform 59"/>
          <p:cNvSpPr>
            <a:spLocks noEditPoints="1"/>
          </p:cNvSpPr>
          <p:nvPr/>
        </p:nvSpPr>
        <p:spPr bwMode="auto">
          <a:xfrm>
            <a:off x="8097838" y="2251075"/>
            <a:ext cx="384175" cy="328613"/>
          </a:xfrm>
          <a:custGeom>
            <a:avLst/>
            <a:gdLst>
              <a:gd name="T0" fmla="*/ 2147483647 w 64"/>
              <a:gd name="T1" fmla="*/ 2147483647 h 55"/>
              <a:gd name="T2" fmla="*/ 2147483647 w 64"/>
              <a:gd name="T3" fmla="*/ 2147483647 h 55"/>
              <a:gd name="T4" fmla="*/ 2147483647 w 64"/>
              <a:gd name="T5" fmla="*/ 2147483647 h 55"/>
              <a:gd name="T6" fmla="*/ 2147483647 w 64"/>
              <a:gd name="T7" fmla="*/ 2147483647 h 55"/>
              <a:gd name="T8" fmla="*/ 2147483647 w 64"/>
              <a:gd name="T9" fmla="*/ 2147483647 h 55"/>
              <a:gd name="T10" fmla="*/ 2147483647 w 64"/>
              <a:gd name="T11" fmla="*/ 2147483647 h 55"/>
              <a:gd name="T12" fmla="*/ 2147483647 w 64"/>
              <a:gd name="T13" fmla="*/ 2147483647 h 55"/>
              <a:gd name="T14" fmla="*/ 2147483647 w 64"/>
              <a:gd name="T15" fmla="*/ 2147483647 h 55"/>
              <a:gd name="T16" fmla="*/ 2147483647 w 64"/>
              <a:gd name="T17" fmla="*/ 2147483647 h 55"/>
              <a:gd name="T18" fmla="*/ 0 w 64"/>
              <a:gd name="T19" fmla="*/ 2147483647 h 55"/>
              <a:gd name="T20" fmla="*/ 2147483647 w 64"/>
              <a:gd name="T21" fmla="*/ 0 h 55"/>
              <a:gd name="T22" fmla="*/ 2147483647 w 64"/>
              <a:gd name="T23" fmla="*/ 2147483647 h 55"/>
              <a:gd name="T24" fmla="*/ 2147483647 w 64"/>
              <a:gd name="T25" fmla="*/ 2147483647 h 55"/>
              <a:gd name="T26" fmla="*/ 2147483647 w 64"/>
              <a:gd name="T27" fmla="*/ 2147483647 h 55"/>
              <a:gd name="T28" fmla="*/ 2147483647 w 64"/>
              <a:gd name="T29" fmla="*/ 2147483647 h 55"/>
              <a:gd name="T30" fmla="*/ 2147483647 w 64"/>
              <a:gd name="T31" fmla="*/ 2147483647 h 55"/>
              <a:gd name="T32" fmla="*/ 2147483647 w 64"/>
              <a:gd name="T33" fmla="*/ 2147483647 h 55"/>
              <a:gd name="T34" fmla="*/ 2147483647 w 64"/>
              <a:gd name="T35" fmla="*/ 2147483647 h 55"/>
              <a:gd name="T36" fmla="*/ 2147483647 w 64"/>
              <a:gd name="T37" fmla="*/ 2147483647 h 55"/>
              <a:gd name="T38" fmla="*/ 2147483647 w 64"/>
              <a:gd name="T39" fmla="*/ 2147483647 h 55"/>
              <a:gd name="T40" fmla="*/ 2147483647 w 64"/>
              <a:gd name="T41" fmla="*/ 2147483647 h 55"/>
              <a:gd name="T42" fmla="*/ 2147483647 w 64"/>
              <a:gd name="T43" fmla="*/ 2147483647 h 55"/>
              <a:gd name="T44" fmla="*/ 2147483647 w 64"/>
              <a:gd name="T45" fmla="*/ 2147483647 h 55"/>
              <a:gd name="T46" fmla="*/ 2147483647 w 64"/>
              <a:gd name="T47" fmla="*/ 2147483647 h 55"/>
              <a:gd name="T48" fmla="*/ 2147483647 w 64"/>
              <a:gd name="T49" fmla="*/ 2147483647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55"/>
              <a:gd name="T77" fmla="*/ 64 w 64"/>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55">
                <a:moveTo>
                  <a:pt x="32" y="46"/>
                </a:moveTo>
                <a:cubicBezTo>
                  <a:pt x="30" y="46"/>
                  <a:pt x="28" y="46"/>
                  <a:pt x="27" y="46"/>
                </a:cubicBezTo>
                <a:cubicBezTo>
                  <a:pt x="22" y="50"/>
                  <a:pt x="16" y="53"/>
                  <a:pt x="10" y="55"/>
                </a:cubicBezTo>
                <a:cubicBezTo>
                  <a:pt x="9" y="55"/>
                  <a:pt x="7" y="55"/>
                  <a:pt x="6" y="55"/>
                </a:cubicBezTo>
                <a:cubicBezTo>
                  <a:pt x="6" y="55"/>
                  <a:pt x="6" y="55"/>
                  <a:pt x="6" y="55"/>
                </a:cubicBezTo>
                <a:cubicBezTo>
                  <a:pt x="5" y="55"/>
                  <a:pt x="5" y="55"/>
                  <a:pt x="4" y="54"/>
                </a:cubicBezTo>
                <a:cubicBezTo>
                  <a:pt x="4" y="54"/>
                  <a:pt x="4" y="54"/>
                  <a:pt x="4" y="54"/>
                </a:cubicBezTo>
                <a:cubicBezTo>
                  <a:pt x="4" y="53"/>
                  <a:pt x="5" y="53"/>
                  <a:pt x="5" y="52"/>
                </a:cubicBezTo>
                <a:cubicBezTo>
                  <a:pt x="8" y="49"/>
                  <a:pt x="10" y="47"/>
                  <a:pt x="12" y="41"/>
                </a:cubicBezTo>
                <a:cubicBezTo>
                  <a:pt x="4" y="37"/>
                  <a:pt x="0" y="31"/>
                  <a:pt x="0" y="23"/>
                </a:cubicBezTo>
                <a:cubicBezTo>
                  <a:pt x="0" y="11"/>
                  <a:pt x="14" y="0"/>
                  <a:pt x="32" y="0"/>
                </a:cubicBezTo>
                <a:cubicBezTo>
                  <a:pt x="49" y="0"/>
                  <a:pt x="64" y="11"/>
                  <a:pt x="64" y="23"/>
                </a:cubicBezTo>
                <a:cubicBezTo>
                  <a:pt x="64" y="36"/>
                  <a:pt x="49" y="46"/>
                  <a:pt x="32" y="46"/>
                </a:cubicBezTo>
                <a:close/>
                <a:moveTo>
                  <a:pt x="4" y="23"/>
                </a:moveTo>
                <a:cubicBezTo>
                  <a:pt x="4" y="29"/>
                  <a:pt x="8" y="34"/>
                  <a:pt x="14" y="37"/>
                </a:cubicBezTo>
                <a:cubicBezTo>
                  <a:pt x="17" y="39"/>
                  <a:pt x="17" y="39"/>
                  <a:pt x="17" y="39"/>
                </a:cubicBezTo>
                <a:cubicBezTo>
                  <a:pt x="16" y="42"/>
                  <a:pt x="16" y="42"/>
                  <a:pt x="16" y="42"/>
                </a:cubicBezTo>
                <a:cubicBezTo>
                  <a:pt x="16" y="45"/>
                  <a:pt x="15" y="47"/>
                  <a:pt x="14" y="49"/>
                </a:cubicBezTo>
                <a:cubicBezTo>
                  <a:pt x="17" y="47"/>
                  <a:pt x="21" y="45"/>
                  <a:pt x="24" y="42"/>
                </a:cubicBezTo>
                <a:cubicBezTo>
                  <a:pt x="25" y="41"/>
                  <a:pt x="25" y="41"/>
                  <a:pt x="25" y="41"/>
                </a:cubicBezTo>
                <a:cubicBezTo>
                  <a:pt x="27" y="41"/>
                  <a:pt x="27" y="41"/>
                  <a:pt x="27" y="41"/>
                </a:cubicBezTo>
                <a:cubicBezTo>
                  <a:pt x="29" y="42"/>
                  <a:pt x="30" y="42"/>
                  <a:pt x="32" y="42"/>
                </a:cubicBezTo>
                <a:cubicBezTo>
                  <a:pt x="47" y="42"/>
                  <a:pt x="59" y="33"/>
                  <a:pt x="59" y="23"/>
                </a:cubicBezTo>
                <a:cubicBezTo>
                  <a:pt x="59" y="13"/>
                  <a:pt x="47" y="5"/>
                  <a:pt x="32" y="5"/>
                </a:cubicBezTo>
                <a:cubicBezTo>
                  <a:pt x="17" y="5"/>
                  <a:pt x="4" y="13"/>
                  <a:pt x="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1519" name="TextBox 13"/>
          <p:cNvSpPr txBox="1">
            <a:spLocks noChangeArrowheads="1"/>
          </p:cNvSpPr>
          <p:nvPr/>
        </p:nvSpPr>
        <p:spPr bwMode="auto">
          <a:xfrm>
            <a:off x="1879600" y="5595938"/>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胡</a:t>
            </a: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剑桥</a:t>
            </a:r>
            <a:endPar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1" name="TextBox 13"/>
          <p:cNvSpPr txBox="1">
            <a:spLocks noChangeArrowheads="1"/>
          </p:cNvSpPr>
          <p:nvPr/>
        </p:nvSpPr>
        <p:spPr bwMode="auto">
          <a:xfrm>
            <a:off x="5349875" y="5595938"/>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rPr>
              <a:t>201830660420</a:t>
            </a:r>
            <a:endPar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3" name="TextBox 13"/>
          <p:cNvSpPr txBox="1">
            <a:spLocks noChangeArrowheads="1"/>
          </p:cNvSpPr>
          <p:nvPr/>
        </p:nvSpPr>
        <p:spPr bwMode="auto">
          <a:xfrm>
            <a:off x="8924925" y="5595938"/>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200">
                <a:solidFill>
                  <a:srgbClr val="445469"/>
                </a:solidFill>
                <a:latin typeface="Arial" panose="020B0604020202020204" pitchFamily="34" charset="0"/>
                <a:ea typeface="微软雅黑" panose="020B0503020204020204" pitchFamily="34" charset="-122"/>
                <a:sym typeface="Arial" panose="020B0604020202020204" pitchFamily="34" charset="0"/>
              </a:rPr>
              <a:t>2018</a:t>
            </a: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软件工程</a:t>
            </a:r>
            <a:r>
              <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rPr>
              <a:t>一班</a:t>
            </a:r>
            <a:endParaRPr lang="zh-CN" altLang="en-US" sz="12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4627245" y="2829560"/>
            <a:ext cx="2937510" cy="1198880"/>
          </a:xfrm>
          <a:prstGeom prst="rect">
            <a:avLst/>
          </a:prstGeom>
          <a:noFill/>
          <a:ln>
            <a:noFill/>
          </a:ln>
        </p:spPr>
        <p:txBody>
          <a:bodyPr wrap="none" rtlCol="0" anchor="t">
            <a:spAutoFit/>
          </a:bodyPr>
          <a:p>
            <a:pPr algn="ctr"/>
            <a:r>
              <a:rPr lang="zh-CN" altLang="en-US" sz="7200" b="1">
                <a:ln w="22225">
                  <a:solidFill>
                    <a:schemeClr val="accent2"/>
                  </a:solidFill>
                  <a:prstDash val="solid"/>
                </a:ln>
                <a:solidFill>
                  <a:schemeClr val="accent2">
                    <a:lumMod val="40000"/>
                    <a:lumOff val="60000"/>
                  </a:schemeClr>
                </a:solidFill>
                <a:effectLst/>
              </a:rPr>
              <a:t>谢谢！</a:t>
            </a:r>
            <a:endParaRPr lang="zh-CN" altLang="en-US" sz="72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4098"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100"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a:solidFill>
                  <a:srgbClr val="1C4885"/>
                </a:solidFill>
                <a:latin typeface="微软雅黑" panose="020B0503020204020204" pitchFamily="34" charset="-122"/>
                <a:ea typeface="微软雅黑" panose="020B0503020204020204" pitchFamily="34" charset="-122"/>
              </a:rPr>
              <a:t>1</a:t>
            </a:r>
            <a:endParaRPr lang="zh-CN" altLang="en-US" sz="34400" b="1">
              <a:solidFill>
                <a:srgbClr val="1C4885"/>
              </a:solidFill>
              <a:latin typeface="微软雅黑" panose="020B0503020204020204" pitchFamily="34" charset="-122"/>
              <a:ea typeface="微软雅黑" panose="020B0503020204020204" pitchFamily="34" charset="-122"/>
            </a:endParaRPr>
          </a:p>
        </p:txBody>
      </p:sp>
      <p:sp>
        <p:nvSpPr>
          <p:cNvPr id="4101" name="文本框 12"/>
          <p:cNvSpPr txBox="1">
            <a:spLocks noChangeArrowheads="1"/>
          </p:cNvSpPr>
          <p:nvPr/>
        </p:nvSpPr>
        <p:spPr bwMode="auto">
          <a:xfrm>
            <a:off x="2762250" y="3632200"/>
            <a:ext cx="391953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a:solidFill>
                  <a:srgbClr val="1C4885"/>
                </a:solidFill>
                <a:latin typeface="微软雅黑" panose="020B0503020204020204" pitchFamily="34" charset="-122"/>
                <a:ea typeface="微软雅黑" panose="020B0503020204020204" pitchFamily="34" charset="-122"/>
              </a:rPr>
              <a:t>系统</a:t>
            </a:r>
            <a:r>
              <a:rPr lang="zh-CN" altLang="en-US" sz="7200" b="1">
                <a:solidFill>
                  <a:srgbClr val="1C4885"/>
                </a:solidFill>
                <a:latin typeface="微软雅黑" panose="020B0503020204020204" pitchFamily="34" charset="-122"/>
                <a:ea typeface="微软雅黑" panose="020B0503020204020204" pitchFamily="34" charset="-122"/>
              </a:rPr>
              <a:t>介绍</a:t>
            </a:r>
            <a:endParaRPr lang="zh-CN" altLang="en-US" sz="7200" b="1">
              <a:solidFill>
                <a:srgbClr val="1C4885"/>
              </a:solidFill>
              <a:latin typeface="微软雅黑" panose="020B0503020204020204" pitchFamily="34" charset="-122"/>
              <a:ea typeface="微软雅黑" panose="020B0503020204020204" pitchFamily="34" charset="-122"/>
            </a:endParaRPr>
          </a:p>
        </p:txBody>
      </p:sp>
      <p:grpSp>
        <p:nvGrpSpPr>
          <p:cNvPr id="4102" name="组合 13"/>
          <p:cNvGrpSpPr>
            <a:grpSpLocks noChangeAspect="1"/>
          </p:cNvGrpSpPr>
          <p:nvPr/>
        </p:nvGrpSpPr>
        <p:grpSpPr bwMode="auto">
          <a:xfrm>
            <a:off x="6804025" y="3178175"/>
            <a:ext cx="5578475" cy="3481388"/>
            <a:chOff x="0" y="0"/>
            <a:chExt cx="5324473" cy="3322983"/>
          </a:xfrm>
        </p:grpSpPr>
        <p:pic>
          <p:nvPicPr>
            <p:cNvPr id="4105" name="图片 14"/>
            <p:cNvPicPr>
              <a:picLocks noChangeAspect="1" noChangeArrowheads="1"/>
            </p:cNvPicPr>
            <p:nvPr/>
          </p:nvPicPr>
          <p:blipFill>
            <a:blip r:embed="rId2">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图片 15"/>
            <p:cNvPicPr>
              <a:picLocks noChangeAspect="1" noChangeArrowheads="1"/>
            </p:cNvPicPr>
            <p:nvPr/>
          </p:nvPicPr>
          <p:blipFill>
            <a:blip r:embed="rId2">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矩形 16"/>
          <p:cNvSpPr>
            <a:spLocks noChangeArrowheads="1"/>
          </p:cNvSpPr>
          <p:nvPr/>
        </p:nvSpPr>
        <p:spPr bwMode="auto">
          <a:xfrm>
            <a:off x="2886075" y="5011738"/>
            <a:ext cx="4978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endParaRPr lang="en-US" altLang="zh-CN" sz="14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04" name="文本框 19"/>
          <p:cNvSpPr/>
          <p:nvPr/>
        </p:nvSpPr>
        <p:spPr bwMode="auto">
          <a:xfrm>
            <a:off x="490538" y="4902200"/>
            <a:ext cx="2063750" cy="915988"/>
          </a:xfrm>
          <a:custGeom>
            <a:avLst/>
            <a:gdLst>
              <a:gd name="T0" fmla="*/ 688967 w 2064307"/>
              <a:gd name="T1" fmla="*/ 0 h 916126"/>
              <a:gd name="T2" fmla="*/ 1377935 w 2064307"/>
              <a:gd name="T3" fmla="*/ 0 h 916126"/>
              <a:gd name="T4" fmla="*/ 1377935 w 2064307"/>
              <a:gd name="T5" fmla="*/ 367329 h 916126"/>
              <a:gd name="T6" fmla="*/ 2062636 w 2064307"/>
              <a:gd name="T7" fmla="*/ 367329 h 916126"/>
              <a:gd name="T8" fmla="*/ 2062636 w 2064307"/>
              <a:gd name="T9" fmla="*/ 915712 h 916126"/>
              <a:gd name="T10" fmla="*/ 0 w 2064307"/>
              <a:gd name="T11" fmla="*/ 915712 h 916126"/>
              <a:gd name="T12" fmla="*/ 0 w 2064307"/>
              <a:gd name="T13" fmla="*/ 367329 h 916126"/>
              <a:gd name="T14" fmla="*/ 688967 w 2064307"/>
              <a:gd name="T15" fmla="*/ 367329 h 916126"/>
              <a:gd name="T16" fmla="*/ 688967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64307"/>
              <a:gd name="T28" fmla="*/ 0 h 916126"/>
              <a:gd name="T29" fmla="*/ 2064307 w 2064307"/>
              <a:gd name="T30" fmla="*/ 916126 h 916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170"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系统介绍</a:t>
            </a:r>
            <a:endParaRPr lang="zh-CN" altLang="en-US" sz="2400" b="1">
              <a:latin typeface="微软雅黑" panose="020B0503020204020204" pitchFamily="34" charset="-122"/>
              <a:ea typeface="微软雅黑" panose="020B0503020204020204" pitchFamily="34" charset="-122"/>
            </a:endParaRPr>
          </a:p>
        </p:txBody>
      </p:sp>
      <p:sp>
        <p:nvSpPr>
          <p:cNvPr id="7171"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7172" name="图片 3"/>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06083" y="2503354"/>
            <a:ext cx="4522787" cy="285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半闭框 4"/>
          <p:cNvSpPr/>
          <p:nvPr/>
        </p:nvSpPr>
        <p:spPr bwMode="auto">
          <a:xfrm rot="10800000">
            <a:off x="5564188" y="5019675"/>
            <a:ext cx="433387" cy="339725"/>
          </a:xfrm>
          <a:custGeom>
            <a:avLst/>
            <a:gdLst>
              <a:gd name="T0" fmla="*/ 0 w 434745"/>
              <a:gd name="T1" fmla="*/ 0 h 340467"/>
              <a:gd name="T2" fmla="*/ 430683 w 434745"/>
              <a:gd name="T3" fmla="*/ 0 h 340467"/>
              <a:gd name="T4" fmla="*/ 311733 w 434745"/>
              <a:gd name="T5" fmla="*/ 93421 h 340467"/>
              <a:gd name="T6" fmla="*/ 112429 w 434745"/>
              <a:gd name="T7" fmla="*/ 93421 h 340467"/>
              <a:gd name="T8" fmla="*/ 112429 w 434745"/>
              <a:gd name="T9" fmla="*/ 249949 h 340467"/>
              <a:gd name="T10" fmla="*/ 0 w 434745"/>
              <a:gd name="T11" fmla="*/ 338246 h 340467"/>
              <a:gd name="T12" fmla="*/ 0 w 434745"/>
              <a:gd name="T13" fmla="*/ 0 h 340467"/>
              <a:gd name="T14" fmla="*/ 0 60000 65536"/>
              <a:gd name="T15" fmla="*/ 0 60000 65536"/>
              <a:gd name="T16" fmla="*/ 0 60000 65536"/>
              <a:gd name="T17" fmla="*/ 0 60000 65536"/>
              <a:gd name="T18" fmla="*/ 0 60000 65536"/>
              <a:gd name="T19" fmla="*/ 0 60000 65536"/>
              <a:gd name="T20" fmla="*/ 0 60000 65536"/>
              <a:gd name="T21" fmla="*/ 0 w 434745"/>
              <a:gd name="T22" fmla="*/ 0 h 340467"/>
              <a:gd name="T23" fmla="*/ 434745 w 434745"/>
              <a:gd name="T24" fmla="*/ 340467 h 3404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4745" h="340467">
                <a:moveTo>
                  <a:pt x="0" y="0"/>
                </a:moveTo>
                <a:lnTo>
                  <a:pt x="434745" y="0"/>
                </a:lnTo>
                <a:lnTo>
                  <a:pt x="314673" y="94034"/>
                </a:lnTo>
                <a:lnTo>
                  <a:pt x="113488" y="94034"/>
                </a:lnTo>
                <a:lnTo>
                  <a:pt x="113488" y="251590"/>
                </a:lnTo>
                <a:lnTo>
                  <a:pt x="0" y="340467"/>
                </a:lnTo>
                <a:lnTo>
                  <a:pt x="0" y="0"/>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7174" name="半闭框 5"/>
          <p:cNvSpPr/>
          <p:nvPr/>
        </p:nvSpPr>
        <p:spPr bwMode="auto">
          <a:xfrm rot="10800000">
            <a:off x="5626100" y="5068888"/>
            <a:ext cx="563563" cy="442912"/>
          </a:xfrm>
          <a:custGeom>
            <a:avLst/>
            <a:gdLst>
              <a:gd name="T0" fmla="*/ 0 w 564153"/>
              <a:gd name="T1" fmla="*/ 0 h 441812"/>
              <a:gd name="T2" fmla="*/ 562385 w 564153"/>
              <a:gd name="T3" fmla="*/ 0 h 441812"/>
              <a:gd name="T4" fmla="*/ 407060 w 564153"/>
              <a:gd name="T5" fmla="*/ 122938 h 441812"/>
              <a:gd name="T6" fmla="*/ 146807 w 564153"/>
              <a:gd name="T7" fmla="*/ 122938 h 441812"/>
              <a:gd name="T8" fmla="*/ 146807 w 564153"/>
              <a:gd name="T9" fmla="*/ 328924 h 441812"/>
              <a:gd name="T10" fmla="*/ 0 w 564153"/>
              <a:gd name="T11" fmla="*/ 445120 h 441812"/>
              <a:gd name="T12" fmla="*/ 0 w 564153"/>
              <a:gd name="T13" fmla="*/ 0 h 441812"/>
              <a:gd name="T14" fmla="*/ 0 60000 65536"/>
              <a:gd name="T15" fmla="*/ 0 60000 65536"/>
              <a:gd name="T16" fmla="*/ 0 60000 65536"/>
              <a:gd name="T17" fmla="*/ 0 60000 65536"/>
              <a:gd name="T18" fmla="*/ 0 60000 65536"/>
              <a:gd name="T19" fmla="*/ 0 60000 65536"/>
              <a:gd name="T20" fmla="*/ 0 60000 65536"/>
              <a:gd name="T21" fmla="*/ 0 w 564153"/>
              <a:gd name="T22" fmla="*/ 0 h 441812"/>
              <a:gd name="T23" fmla="*/ 564153 w 564153"/>
              <a:gd name="T24" fmla="*/ 441812 h 4418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153" h="441812">
                <a:moveTo>
                  <a:pt x="0" y="0"/>
                </a:moveTo>
                <a:lnTo>
                  <a:pt x="564153" y="0"/>
                </a:lnTo>
                <a:lnTo>
                  <a:pt x="408340" y="122024"/>
                </a:lnTo>
                <a:lnTo>
                  <a:pt x="147269" y="122024"/>
                </a:lnTo>
                <a:lnTo>
                  <a:pt x="147269" y="326479"/>
                </a:lnTo>
                <a:lnTo>
                  <a:pt x="0" y="441812"/>
                </a:lnTo>
                <a:lnTo>
                  <a:pt x="0" y="0"/>
                </a:lnTo>
                <a:close/>
              </a:path>
            </a:pathLst>
          </a:custGeom>
          <a:solidFill>
            <a:srgbClr val="ADBACA"/>
          </a:solidFill>
          <a:ln w="12700">
            <a:solidFill>
              <a:srgbClr val="ADBACA"/>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 name="文本框 1"/>
          <p:cNvSpPr txBox="1"/>
          <p:nvPr/>
        </p:nvSpPr>
        <p:spPr>
          <a:xfrm>
            <a:off x="6724015" y="1346200"/>
            <a:ext cx="3423285" cy="3138170"/>
          </a:xfrm>
          <a:prstGeom prst="rect">
            <a:avLst/>
          </a:prstGeom>
          <a:noFill/>
        </p:spPr>
        <p:txBody>
          <a:bodyPr wrap="square" rtlCol="0" anchor="t">
            <a:spAutoFit/>
          </a:bodyPr>
          <a:p>
            <a:r>
              <a:rPr lang="zh-CN" altLang="en-US" b="1"/>
              <a:t>hive是spark sql的数据库，承载了许多功能。但是用命令行连接和执行相关SQL语句会显得有点繁琐，并且用户体验感不好。基于此，我制作了一个连接系统，用于连接数据库，并且提供用户友好的界面，并且在用户数据库的配置连接上提供了持久的存储功能。本系统是一个使用了</a:t>
            </a:r>
            <a:r>
              <a:rPr lang="en-US" altLang="zh-CN" b="1"/>
              <a:t>vue</a:t>
            </a:r>
            <a:r>
              <a:rPr lang="zh-CN" altLang="en-US" b="1"/>
              <a:t>框架和</a:t>
            </a:r>
            <a:r>
              <a:rPr lang="en-US" altLang="zh-CN" b="1"/>
              <a:t>django</a:t>
            </a:r>
            <a:r>
              <a:rPr lang="zh-CN" altLang="en-US" b="1"/>
              <a:t>框架的前后端分离的项目。</a:t>
            </a:r>
            <a:endParaRPr lang="zh-CN" altLang="en-US" b="1"/>
          </a:p>
        </p:txBody>
      </p:sp>
      <p:sp>
        <p:nvSpPr>
          <p:cNvPr id="3" name="文本框 2"/>
          <p:cNvSpPr txBox="1"/>
          <p:nvPr/>
        </p:nvSpPr>
        <p:spPr>
          <a:xfrm>
            <a:off x="6841490" y="5280660"/>
            <a:ext cx="3654425" cy="645160"/>
          </a:xfrm>
          <a:prstGeom prst="rect">
            <a:avLst/>
          </a:prstGeom>
          <a:noFill/>
        </p:spPr>
        <p:txBody>
          <a:bodyPr wrap="none" rtlCol="0">
            <a:spAutoFit/>
          </a:bodyPr>
          <a:p>
            <a:pPr algn="l"/>
            <a:r>
              <a:rPr lang="zh-CN" altLang="en-US"/>
              <a:t>项目构建时，代码托管在码云</a:t>
            </a:r>
            <a:r>
              <a:rPr lang="zh-CN" altLang="en-US"/>
              <a:t>上：</a:t>
            </a:r>
            <a:endParaRPr lang="zh-CN" altLang="en-US"/>
          </a:p>
          <a:p>
            <a:pPr algn="l"/>
            <a:r>
              <a:rPr lang="zh-CN" altLang="en-US"/>
              <a:t>https://gitee.com/masaikk/spkweek2</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6146"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148"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a:solidFill>
                  <a:srgbClr val="1C4885"/>
                </a:solidFill>
                <a:latin typeface="微软雅黑" panose="020B0503020204020204" pitchFamily="34" charset="-122"/>
                <a:ea typeface="微软雅黑" panose="020B0503020204020204" pitchFamily="34" charset="-122"/>
              </a:rPr>
              <a:t>2</a:t>
            </a:r>
            <a:endParaRPr lang="zh-CN" altLang="en-US" sz="34400" b="1">
              <a:solidFill>
                <a:srgbClr val="1C4885"/>
              </a:solidFill>
              <a:latin typeface="微软雅黑" panose="020B0503020204020204" pitchFamily="34" charset="-122"/>
              <a:ea typeface="微软雅黑" panose="020B0503020204020204" pitchFamily="34" charset="-122"/>
            </a:endParaRPr>
          </a:p>
        </p:txBody>
      </p:sp>
      <p:sp>
        <p:nvSpPr>
          <p:cNvPr id="6149" name="文本框 12"/>
          <p:cNvSpPr txBox="1">
            <a:spLocks noChangeArrowheads="1"/>
          </p:cNvSpPr>
          <p:nvPr/>
        </p:nvSpPr>
        <p:spPr bwMode="auto">
          <a:xfrm>
            <a:off x="2762250" y="3632200"/>
            <a:ext cx="391953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a:solidFill>
                  <a:srgbClr val="1C4885"/>
                </a:solidFill>
                <a:latin typeface="微软雅黑" panose="020B0503020204020204" pitchFamily="34" charset="-122"/>
                <a:ea typeface="微软雅黑" panose="020B0503020204020204" pitchFamily="34" charset="-122"/>
              </a:rPr>
              <a:t>安装</a:t>
            </a:r>
            <a:r>
              <a:rPr lang="zh-CN" altLang="en-US" sz="7200" b="1">
                <a:solidFill>
                  <a:srgbClr val="1C4885"/>
                </a:solidFill>
                <a:latin typeface="微软雅黑" panose="020B0503020204020204" pitchFamily="34" charset="-122"/>
                <a:ea typeface="微软雅黑" panose="020B0503020204020204" pitchFamily="34" charset="-122"/>
              </a:rPr>
              <a:t>说明</a:t>
            </a:r>
            <a:endParaRPr lang="zh-CN" altLang="en-US" sz="7200" b="1">
              <a:solidFill>
                <a:srgbClr val="1C4885"/>
              </a:solidFill>
              <a:latin typeface="微软雅黑" panose="020B0503020204020204" pitchFamily="34" charset="-122"/>
              <a:ea typeface="微软雅黑" panose="020B0503020204020204" pitchFamily="34" charset="-122"/>
            </a:endParaRPr>
          </a:p>
        </p:txBody>
      </p:sp>
      <p:grpSp>
        <p:nvGrpSpPr>
          <p:cNvPr id="6150" name="组合 13"/>
          <p:cNvGrpSpPr>
            <a:grpSpLocks noChangeAspect="1"/>
          </p:cNvGrpSpPr>
          <p:nvPr/>
        </p:nvGrpSpPr>
        <p:grpSpPr bwMode="auto">
          <a:xfrm>
            <a:off x="6804025" y="3178175"/>
            <a:ext cx="5578475" cy="3481388"/>
            <a:chOff x="0" y="0"/>
            <a:chExt cx="5324473" cy="3322983"/>
          </a:xfrm>
        </p:grpSpPr>
        <p:pic>
          <p:nvPicPr>
            <p:cNvPr id="6153" name="图片 14"/>
            <p:cNvPicPr>
              <a:picLocks noChangeAspect="1" noChangeArrowheads="1"/>
            </p:cNvPicPr>
            <p:nvPr/>
          </p:nvPicPr>
          <p:blipFill>
            <a:blip r:embed="rId2">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图片 15"/>
            <p:cNvPicPr>
              <a:picLocks noChangeAspect="1" noChangeArrowheads="1"/>
            </p:cNvPicPr>
            <p:nvPr/>
          </p:nvPicPr>
          <p:blipFill>
            <a:blip r:embed="rId2">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1" name="矩形 16"/>
          <p:cNvSpPr>
            <a:spLocks noChangeArrowheads="1"/>
          </p:cNvSpPr>
          <p:nvPr/>
        </p:nvSpPr>
        <p:spPr bwMode="auto">
          <a:xfrm>
            <a:off x="2886075" y="5011738"/>
            <a:ext cx="4978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endParaRPr lang="en-US" altLang="zh-CN" sz="14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17"/>
          <p:cNvSpPr/>
          <p:nvPr/>
        </p:nvSpPr>
        <p:spPr bwMode="auto">
          <a:xfrm>
            <a:off x="341313" y="4933950"/>
            <a:ext cx="2155825" cy="881063"/>
          </a:xfrm>
          <a:custGeom>
            <a:avLst/>
            <a:gdLst>
              <a:gd name="T0" fmla="*/ 352051 w 2156102"/>
              <a:gd name="T1" fmla="*/ 0 h 880167"/>
              <a:gd name="T2" fmla="*/ 1116904 w 2156102"/>
              <a:gd name="T3" fmla="*/ 0 h 880167"/>
              <a:gd name="T4" fmla="*/ 791688 w 2156102"/>
              <a:gd name="T5" fmla="*/ 294006 h 880167"/>
              <a:gd name="T6" fmla="*/ 791688 w 2156102"/>
              <a:gd name="T7" fmla="*/ 306853 h 880167"/>
              <a:gd name="T8" fmla="*/ 2155269 w 2156102"/>
              <a:gd name="T9" fmla="*/ 306853 h 880167"/>
              <a:gd name="T10" fmla="*/ 2155269 w 2156102"/>
              <a:gd name="T11" fmla="*/ 882858 h 880167"/>
              <a:gd name="T12" fmla="*/ 0 w 2156102"/>
              <a:gd name="T13" fmla="*/ 882858 h 880167"/>
              <a:gd name="T14" fmla="*/ 0 w 2156102"/>
              <a:gd name="T15" fmla="*/ 338973 h 880167"/>
              <a:gd name="T16" fmla="*/ 35205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6102"/>
              <a:gd name="T28" fmla="*/ 0 h 880167"/>
              <a:gd name="T29" fmla="*/ 2156102 w 2156102"/>
              <a:gd name="T30" fmla="*/ 880167 h 880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5362"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安装</a:t>
            </a:r>
            <a:r>
              <a:rPr lang="zh-CN" altLang="en-US" sz="2400" b="1">
                <a:latin typeface="微软雅黑" panose="020B0503020204020204" pitchFamily="34" charset="-122"/>
                <a:ea typeface="微软雅黑" panose="020B0503020204020204" pitchFamily="34" charset="-122"/>
              </a:rPr>
              <a:t>说明</a:t>
            </a:r>
            <a:endParaRPr lang="zh-CN" altLang="en-US" sz="2400" b="1">
              <a:latin typeface="微软雅黑" panose="020B0503020204020204" pitchFamily="34" charset="-122"/>
              <a:ea typeface="微软雅黑" panose="020B0503020204020204" pitchFamily="34" charset="-122"/>
            </a:endParaRPr>
          </a:p>
        </p:txBody>
      </p:sp>
      <p:sp>
        <p:nvSpPr>
          <p:cNvPr id="15363"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64" name="오른쪽 화살표 216"/>
          <p:cNvSpPr>
            <a:spLocks noChangeArrowheads="1"/>
          </p:cNvSpPr>
          <p:nvPr/>
        </p:nvSpPr>
        <p:spPr bwMode="auto">
          <a:xfrm>
            <a:off x="2781300" y="2509838"/>
            <a:ext cx="1785938" cy="1266825"/>
          </a:xfrm>
          <a:prstGeom prst="rightArrow">
            <a:avLst>
              <a:gd name="adj1" fmla="val 55935"/>
              <a:gd name="adj2" fmla="val 50001"/>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5365" name="오른쪽 화살표 218"/>
          <p:cNvSpPr>
            <a:spLocks noChangeArrowheads="1"/>
          </p:cNvSpPr>
          <p:nvPr/>
        </p:nvSpPr>
        <p:spPr bwMode="auto">
          <a:xfrm flipH="1">
            <a:off x="7758113" y="2509838"/>
            <a:ext cx="1893887" cy="1266825"/>
          </a:xfrm>
          <a:prstGeom prst="rightArrow">
            <a:avLst>
              <a:gd name="adj1" fmla="val 55935"/>
              <a:gd name="adj2" fmla="val 50068"/>
            </a:avLst>
          </a:prstGeom>
          <a:solidFill>
            <a:srgbClr val="4886D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5366" name="타원 219"/>
          <p:cNvSpPr>
            <a:spLocks noChangeArrowheads="1"/>
          </p:cNvSpPr>
          <p:nvPr/>
        </p:nvSpPr>
        <p:spPr bwMode="auto">
          <a:xfrm>
            <a:off x="9420225" y="2441575"/>
            <a:ext cx="1273175" cy="1274763"/>
          </a:xfrm>
          <a:prstGeom prst="ellipse">
            <a:avLst/>
          </a:pr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5367" name="막힌 원호 127"/>
          <p:cNvSpPr/>
          <p:nvPr/>
        </p:nvSpPr>
        <p:spPr bwMode="auto">
          <a:xfrm rot="-5400000">
            <a:off x="4937919" y="2012157"/>
            <a:ext cx="2370137" cy="2368550"/>
          </a:xfrm>
          <a:custGeom>
            <a:avLst/>
            <a:gdLst>
              <a:gd name="T0" fmla="*/ 0 w 2369150"/>
              <a:gd name="T1" fmla="*/ 1183672 h 2369152"/>
              <a:gd name="T2" fmla="*/ 0 w 2369150"/>
              <a:gd name="T3" fmla="*/ 1183672 h 2369152"/>
              <a:gd name="T4" fmla="*/ 1186057 w 2369150"/>
              <a:gd name="T5" fmla="*/ 0 h 2369152"/>
              <a:gd name="T6" fmla="*/ 2372110 w 2369150"/>
              <a:gd name="T7" fmla="*/ 1183671 h 2369152"/>
              <a:gd name="T8" fmla="*/ 1912468 w 2369150"/>
              <a:gd name="T9" fmla="*/ 1183671 h 2369152"/>
              <a:gd name="T10" fmla="*/ 1912467 w 2369150"/>
              <a:gd name="T11" fmla="*/ 1183671 h 2369152"/>
              <a:gd name="T12" fmla="*/ 1186057 w 2369150"/>
              <a:gd name="T13" fmla="*/ 458719 h 2369152"/>
              <a:gd name="T14" fmla="*/ 459643 w 2369150"/>
              <a:gd name="T15" fmla="*/ 1183672 h 2369152"/>
              <a:gd name="T16" fmla="*/ 0 w 2369150"/>
              <a:gd name="T17" fmla="*/ 1183672 h 2369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9150"/>
              <a:gd name="T28" fmla="*/ 0 h 2369152"/>
              <a:gd name="T29" fmla="*/ 2369150 w 2369150"/>
              <a:gd name="T30" fmla="*/ 1184575 h 2369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9150" h="2369152">
                <a:moveTo>
                  <a:pt x="0" y="1184575"/>
                </a:moveTo>
                <a:lnTo>
                  <a:pt x="0" y="1184575"/>
                </a:lnTo>
                <a:cubicBezTo>
                  <a:pt x="0" y="530352"/>
                  <a:pt x="530352" y="0"/>
                  <a:pt x="1184575" y="0"/>
                </a:cubicBezTo>
                <a:cubicBezTo>
                  <a:pt x="1838796" y="0"/>
                  <a:pt x="2369148" y="530351"/>
                  <a:pt x="2369149" y="1184574"/>
                </a:cubicBezTo>
                <a:lnTo>
                  <a:pt x="1910080" y="1184574"/>
                </a:lnTo>
                <a:lnTo>
                  <a:pt x="1910079" y="1184574"/>
                </a:lnTo>
                <a:cubicBezTo>
                  <a:pt x="1910078" y="783888"/>
                  <a:pt x="1585259" y="459070"/>
                  <a:pt x="1184575" y="459070"/>
                </a:cubicBezTo>
                <a:cubicBezTo>
                  <a:pt x="783890" y="459070"/>
                  <a:pt x="459070" y="783889"/>
                  <a:pt x="459070" y="1184575"/>
                </a:cubicBezTo>
                <a:lnTo>
                  <a:pt x="0" y="1184575"/>
                </a:lnTo>
                <a:close/>
              </a:path>
            </a:pathLst>
          </a:custGeom>
          <a:gradFill rotWithShape="1">
            <a:gsLst>
              <a:gs pos="0">
                <a:srgbClr val="FFFFFF">
                  <a:alpha val="45000"/>
                </a:srgbClr>
              </a:gs>
              <a:gs pos="50000">
                <a:srgbClr val="FFFFFF">
                  <a:alpha val="225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5368" name="타원 217"/>
          <p:cNvSpPr>
            <a:spLocks noChangeArrowheads="1"/>
          </p:cNvSpPr>
          <p:nvPr/>
        </p:nvSpPr>
        <p:spPr bwMode="auto">
          <a:xfrm>
            <a:off x="1624013" y="2505075"/>
            <a:ext cx="1273175" cy="1274763"/>
          </a:xfrm>
          <a:prstGeom prst="ellipse">
            <a:avLst/>
          </a:pr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5369" name="막힌 원호 225"/>
          <p:cNvSpPr/>
          <p:nvPr/>
        </p:nvSpPr>
        <p:spPr bwMode="auto">
          <a:xfrm rot="5400000">
            <a:off x="4925218" y="1904207"/>
            <a:ext cx="2436813" cy="2444750"/>
          </a:xfrm>
          <a:custGeom>
            <a:avLst/>
            <a:gdLst>
              <a:gd name="T0" fmla="*/ 7 w 2436720"/>
              <a:gd name="T1" fmla="*/ 1227090 h 2444258"/>
              <a:gd name="T2" fmla="*/ 7 w 2436720"/>
              <a:gd name="T3" fmla="*/ 1227089 h 2444258"/>
              <a:gd name="T4" fmla="*/ 0 w 2436720"/>
              <a:gd name="T5" fmla="*/ 1222867 h 2444258"/>
              <a:gd name="T6" fmla="*/ 1218501 w 2436720"/>
              <a:gd name="T7" fmla="*/ 0 h 2444258"/>
              <a:gd name="T8" fmla="*/ 2436917 w 2436720"/>
              <a:gd name="T9" fmla="*/ 1208940 h 2444258"/>
              <a:gd name="T10" fmla="*/ 1964807 w 2436720"/>
              <a:gd name="T11" fmla="*/ 1214336 h 2444258"/>
              <a:gd name="T12" fmla="*/ 1964806 w 2436720"/>
              <a:gd name="T13" fmla="*/ 1214336 h 2444258"/>
              <a:gd name="T14" fmla="*/ 1218501 w 2436720"/>
              <a:gd name="T15" fmla="*/ 472375 h 2444258"/>
              <a:gd name="T16" fmla="*/ 472144 w 2436720"/>
              <a:gd name="T17" fmla="*/ 1222867 h 2444258"/>
              <a:gd name="T18" fmla="*/ 472148 w 2436720"/>
              <a:gd name="T19" fmla="*/ 1225455 h 2444258"/>
              <a:gd name="T20" fmla="*/ 7 w 2436720"/>
              <a:gd name="T21" fmla="*/ 1227090 h 2444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6720"/>
              <a:gd name="T34" fmla="*/ 0 h 2444258"/>
              <a:gd name="T35" fmla="*/ 2436640 w 2436720"/>
              <a:gd name="T36" fmla="*/ 1226349 h 2444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6720" h="2444258">
                <a:moveTo>
                  <a:pt x="7" y="1226349"/>
                </a:moveTo>
                <a:lnTo>
                  <a:pt x="7" y="1226348"/>
                </a:lnTo>
                <a:cubicBezTo>
                  <a:pt x="2" y="1224942"/>
                  <a:pt x="0" y="1223535"/>
                  <a:pt x="0" y="1222129"/>
                </a:cubicBezTo>
                <a:cubicBezTo>
                  <a:pt x="0" y="547165"/>
                  <a:pt x="545478" y="0"/>
                  <a:pt x="1218360" y="0"/>
                </a:cubicBezTo>
                <a:cubicBezTo>
                  <a:pt x="1885829" y="0"/>
                  <a:pt x="2429039" y="538720"/>
                  <a:pt x="2436640" y="1208211"/>
                </a:cubicBezTo>
                <a:lnTo>
                  <a:pt x="1964582" y="1213604"/>
                </a:lnTo>
                <a:lnTo>
                  <a:pt x="1964581" y="1213604"/>
                </a:lnTo>
                <a:cubicBezTo>
                  <a:pt x="1959934" y="802720"/>
                  <a:pt x="1627204" y="472090"/>
                  <a:pt x="1218360" y="472090"/>
                </a:cubicBezTo>
                <a:cubicBezTo>
                  <a:pt x="806206" y="472090"/>
                  <a:pt x="472090" y="807893"/>
                  <a:pt x="472090" y="1222129"/>
                </a:cubicBezTo>
                <a:cubicBezTo>
                  <a:pt x="472090" y="1222990"/>
                  <a:pt x="472091" y="1223852"/>
                  <a:pt x="472094" y="1224714"/>
                </a:cubicBezTo>
                <a:lnTo>
                  <a:pt x="7" y="1226349"/>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5370" name="막힌 원호 224"/>
          <p:cNvSpPr/>
          <p:nvPr/>
        </p:nvSpPr>
        <p:spPr bwMode="auto">
          <a:xfrm rot="-5400000">
            <a:off x="4925219" y="1901031"/>
            <a:ext cx="2444750" cy="2446338"/>
          </a:xfrm>
          <a:custGeom>
            <a:avLst/>
            <a:gdLst>
              <a:gd name="T0" fmla="*/ 132 w 2444256"/>
              <a:gd name="T1" fmla="*/ 1243275 h 2444258"/>
              <a:gd name="T2" fmla="*/ 132 w 2444256"/>
              <a:gd name="T3" fmla="*/ 1243274 h 2444258"/>
              <a:gd name="T4" fmla="*/ 0 w 2444256"/>
              <a:gd name="T5" fmla="*/ 1225252 h 2444258"/>
              <a:gd name="T6" fmla="*/ 1222869 w 2444256"/>
              <a:gd name="T7" fmla="*/ 0 h 2444258"/>
              <a:gd name="T8" fmla="*/ 2445724 w 2444256"/>
              <a:gd name="T9" fmla="*/ 1219665 h 2444258"/>
              <a:gd name="T10" fmla="*/ 1972699 w 2444256"/>
              <a:gd name="T11" fmla="*/ 1221827 h 2444258"/>
              <a:gd name="T12" fmla="*/ 1972699 w 2444256"/>
              <a:gd name="T13" fmla="*/ 1221826 h 2444258"/>
              <a:gd name="T14" fmla="*/ 1222870 w 2444256"/>
              <a:gd name="T15" fmla="*/ 473952 h 2444258"/>
              <a:gd name="T16" fmla="*/ 473032 w 2444256"/>
              <a:gd name="T17" fmla="*/ 1225252 h 2444258"/>
              <a:gd name="T18" fmla="*/ 473114 w 2444256"/>
              <a:gd name="T19" fmla="*/ 1236302 h 2444258"/>
              <a:gd name="T20" fmla="*/ 132 w 2444256"/>
              <a:gd name="T21" fmla="*/ 1243275 h 2444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4256"/>
              <a:gd name="T34" fmla="*/ 0 h 2444258"/>
              <a:gd name="T35" fmla="*/ 2444242 w 2444256"/>
              <a:gd name="T36" fmla="*/ 1240107 h 2444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4256" h="2444258">
                <a:moveTo>
                  <a:pt x="132" y="1240107"/>
                </a:moveTo>
                <a:lnTo>
                  <a:pt x="132" y="1240106"/>
                </a:lnTo>
                <a:cubicBezTo>
                  <a:pt x="44" y="1234114"/>
                  <a:pt x="0" y="1228121"/>
                  <a:pt x="0" y="1222129"/>
                </a:cubicBezTo>
                <a:cubicBezTo>
                  <a:pt x="0" y="547165"/>
                  <a:pt x="547165" y="0"/>
                  <a:pt x="1222128" y="0"/>
                </a:cubicBezTo>
                <a:cubicBezTo>
                  <a:pt x="1894916" y="0"/>
                  <a:pt x="2441176" y="543776"/>
                  <a:pt x="2444243" y="1216557"/>
                </a:cubicBezTo>
                <a:lnTo>
                  <a:pt x="1971505" y="1218713"/>
                </a:lnTo>
                <a:lnTo>
                  <a:pt x="1971505" y="1218712"/>
                </a:lnTo>
                <a:cubicBezTo>
                  <a:pt x="1969624" y="806176"/>
                  <a:pt x="1634668" y="472744"/>
                  <a:pt x="1222129" y="472744"/>
                </a:cubicBezTo>
                <a:cubicBezTo>
                  <a:pt x="808255" y="472744"/>
                  <a:pt x="472745" y="808255"/>
                  <a:pt x="472745" y="1222129"/>
                </a:cubicBezTo>
                <a:cubicBezTo>
                  <a:pt x="472745" y="1225803"/>
                  <a:pt x="472772" y="1229478"/>
                  <a:pt x="472826" y="1233152"/>
                </a:cubicBezTo>
                <a:lnTo>
                  <a:pt x="132" y="1240107"/>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5371" name="矩形 11"/>
          <p:cNvSpPr>
            <a:spLocks noChangeArrowheads="1"/>
          </p:cNvSpPr>
          <p:nvPr/>
        </p:nvSpPr>
        <p:spPr bwMode="auto">
          <a:xfrm>
            <a:off x="1624013" y="4483100"/>
            <a:ext cx="300831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前端使用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vuejs</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，需要用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node</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环境来编译</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js</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代码。系统建议使用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14</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版本以上的</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node</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，并且使用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npm</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作为包管理</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工具</a:t>
            </a:r>
            <a:endPar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372" name="TextBox 13"/>
          <p:cNvSpPr txBox="1">
            <a:spLocks noChangeArrowheads="1"/>
          </p:cNvSpPr>
          <p:nvPr/>
        </p:nvSpPr>
        <p:spPr bwMode="auto">
          <a:xfrm>
            <a:off x="1624013" y="4159250"/>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rPr>
              <a:t>vuejs</a:t>
            </a:r>
            <a:endPar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373" name="矩形 13"/>
          <p:cNvSpPr>
            <a:spLocks noChangeArrowheads="1"/>
          </p:cNvSpPr>
          <p:nvPr/>
        </p:nvSpPr>
        <p:spPr bwMode="auto">
          <a:xfrm>
            <a:off x="7923213" y="4483100"/>
            <a:ext cx="3008312" cy="103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需求</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python</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环境来运行</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django</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框架，并且系统建议使用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anaconda3</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并且使用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conda</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和</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pip</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作为包管理器。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python</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版本为</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3.7</a:t>
            </a:r>
            <a:endPar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374" name="TextBox 13"/>
          <p:cNvSpPr txBox="1">
            <a:spLocks noChangeArrowheads="1"/>
          </p:cNvSpPr>
          <p:nvPr/>
        </p:nvSpPr>
        <p:spPr bwMode="auto">
          <a:xfrm>
            <a:off x="7923213" y="4159250"/>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rPr>
              <a:t>django</a:t>
            </a:r>
            <a:endPar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19" name="TextBox 13"/>
          <p:cNvSpPr txBox="1">
            <a:spLocks noChangeArrowheads="1"/>
          </p:cNvSpPr>
          <p:nvPr/>
        </p:nvSpPr>
        <p:spPr bwMode="auto">
          <a:xfrm>
            <a:off x="1560513" y="3006725"/>
            <a:ext cx="13731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前端</a:t>
            </a:r>
            <a:endPar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0" name="TextBox 13"/>
          <p:cNvSpPr txBox="1">
            <a:spLocks noChangeArrowheads="1"/>
          </p:cNvSpPr>
          <p:nvPr/>
        </p:nvSpPr>
        <p:spPr bwMode="auto">
          <a:xfrm>
            <a:off x="9402763" y="2994025"/>
            <a:ext cx="13731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后端</a:t>
            </a:r>
            <a:endPar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1" name="TextBox 13"/>
          <p:cNvSpPr txBox="1">
            <a:spLocks noChangeArrowheads="1"/>
          </p:cNvSpPr>
          <p:nvPr/>
        </p:nvSpPr>
        <p:spPr bwMode="auto">
          <a:xfrm>
            <a:off x="5473700" y="3006725"/>
            <a:ext cx="1373188"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完整</a:t>
            </a: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系统</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19"/>
                                        </p:tgtEl>
                                        <p:attrNameLst>
                                          <p:attrName>style.visibility</p:attrName>
                                        </p:attrNameLst>
                                      </p:cBhvr>
                                      <p:to>
                                        <p:strVal val="visible"/>
                                      </p:to>
                                    </p:set>
                                    <p:animEffect transition="in" filter="wipe(left)">
                                      <p:cBhvr>
                                        <p:cTn id="7" dur="500"/>
                                        <p:tgtEl>
                                          <p:spTgt spid="215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520"/>
                                        </p:tgtEl>
                                        <p:attrNameLst>
                                          <p:attrName>style.visibility</p:attrName>
                                        </p:attrNameLst>
                                      </p:cBhvr>
                                      <p:to>
                                        <p:strVal val="visible"/>
                                      </p:to>
                                    </p:set>
                                    <p:animEffect transition="in" filter="wipe(left)">
                                      <p:cBhvr>
                                        <p:cTn id="11" dur="500"/>
                                        <p:tgtEl>
                                          <p:spTgt spid="215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521"/>
                                        </p:tgtEl>
                                        <p:attrNameLst>
                                          <p:attrName>style.visibility</p:attrName>
                                        </p:attrNameLst>
                                      </p:cBhvr>
                                      <p:to>
                                        <p:strVal val="visible"/>
                                      </p:to>
                                    </p:set>
                                    <p:animEffect transition="in" filter="wipe(left)">
                                      <p:cBhvr>
                                        <p:cTn id="15"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autoUpdateAnimBg="0"/>
      <p:bldP spid="21520" grpId="0" autoUpdateAnimBg="0"/>
      <p:bldP spid="2152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3554"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安装</a:t>
            </a:r>
            <a:r>
              <a:rPr lang="zh-CN" altLang="en-US" sz="2400" b="1">
                <a:latin typeface="微软雅黑" panose="020B0503020204020204" pitchFamily="34" charset="-122"/>
                <a:ea typeface="微软雅黑" panose="020B0503020204020204" pitchFamily="34" charset="-122"/>
              </a:rPr>
              <a:t>说明</a:t>
            </a:r>
            <a:endParaRPr lang="zh-CN" altLang="en-US" sz="2400" b="1">
              <a:latin typeface="微软雅黑" panose="020B0503020204020204" pitchFamily="34" charset="-122"/>
              <a:ea typeface="微软雅黑" panose="020B0503020204020204" pitchFamily="34" charset="-122"/>
            </a:endParaRPr>
          </a:p>
        </p:txBody>
      </p:sp>
      <p:sp>
        <p:nvSpPr>
          <p:cNvPr id="23555"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25604" name="Picture 54"/>
          <p:cNvPicPr>
            <a:picLocks noChangeAspect="1" noChangeArrowheads="1"/>
          </p:cNvPicPr>
          <p:nvPr/>
        </p:nvPicPr>
        <p:blipFill>
          <a:blip r:embed="rId1"/>
          <a:srcRect/>
          <a:stretch>
            <a:fillRect/>
          </a:stretch>
        </p:blipFill>
        <p:spPr bwMode="auto">
          <a:xfrm>
            <a:off x="6913563" y="1243013"/>
            <a:ext cx="6253162" cy="6692900"/>
          </a:xfrm>
          <a:prstGeom prst="rect">
            <a:avLst/>
          </a:prstGeom>
          <a:noFill/>
          <a:ln w="9525">
            <a:noFill/>
            <a:miter lim="800000"/>
            <a:headEnd/>
            <a:tailEnd/>
          </a:ln>
          <a:effectLst>
            <a:outerShdw dist="228601" dir="4679996" sx="99001" sy="99001" algn="t" rotWithShape="0">
              <a:srgbClr val="000000">
                <a:alpha val="9998"/>
              </a:srgbClr>
            </a:outerShdw>
          </a:effectLst>
        </p:spPr>
      </p:pic>
      <p:pic>
        <p:nvPicPr>
          <p:cNvPr id="23557" name="图片占位符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1931988"/>
            <a:ext cx="262255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直角三角形 3"/>
          <p:cNvSpPr/>
          <p:nvPr/>
        </p:nvSpPr>
        <p:spPr bwMode="auto">
          <a:xfrm rot="-245120">
            <a:off x="7742238" y="1935163"/>
            <a:ext cx="2505075" cy="2522537"/>
          </a:xfrm>
          <a:custGeom>
            <a:avLst/>
            <a:gdLst>
              <a:gd name="T0" fmla="*/ 0 w 2505824"/>
              <a:gd name="T1" fmla="*/ 168213 h 2522400"/>
              <a:gd name="T2" fmla="*/ 2503575 w 2505824"/>
              <a:gd name="T3" fmla="*/ 2522809 h 2522400"/>
              <a:gd name="T4" fmla="*/ 1333938 w 2505824"/>
              <a:gd name="T5" fmla="*/ 0 h 2522400"/>
              <a:gd name="T6" fmla="*/ 0 w 2505824"/>
              <a:gd name="T7" fmla="*/ 168213 h 2522400"/>
              <a:gd name="T8" fmla="*/ 0 60000 65536"/>
              <a:gd name="T9" fmla="*/ 0 60000 65536"/>
              <a:gd name="T10" fmla="*/ 0 60000 65536"/>
              <a:gd name="T11" fmla="*/ 0 60000 65536"/>
              <a:gd name="T12" fmla="*/ 0 w 2505824"/>
              <a:gd name="T13" fmla="*/ 0 h 2522400"/>
              <a:gd name="T14" fmla="*/ 2505824 w 2505824"/>
              <a:gd name="T15" fmla="*/ 2522400 h 2522400"/>
            </a:gdLst>
            <a:ahLst/>
            <a:cxnLst>
              <a:cxn ang="T8">
                <a:pos x="T0" y="T1"/>
              </a:cxn>
              <a:cxn ang="T9">
                <a:pos x="T2" y="T3"/>
              </a:cxn>
              <a:cxn ang="T10">
                <a:pos x="T4" y="T5"/>
              </a:cxn>
              <a:cxn ang="T11">
                <a:pos x="T6" y="T7"/>
              </a:cxn>
            </a:cxnLst>
            <a:rect l="T12" t="T13" r="T14" b="T15"/>
            <a:pathLst>
              <a:path w="2505824" h="2522400">
                <a:moveTo>
                  <a:pt x="0" y="168186"/>
                </a:moveTo>
                <a:lnTo>
                  <a:pt x="2505824" y="2522400"/>
                </a:lnTo>
                <a:lnTo>
                  <a:pt x="1335135" y="0"/>
                </a:lnTo>
                <a:lnTo>
                  <a:pt x="0" y="168186"/>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59" name="直角三角形 3"/>
          <p:cNvSpPr/>
          <p:nvPr/>
        </p:nvSpPr>
        <p:spPr bwMode="auto">
          <a:xfrm>
            <a:off x="7673975" y="2200275"/>
            <a:ext cx="2640013" cy="2498725"/>
          </a:xfrm>
          <a:custGeom>
            <a:avLst/>
            <a:gdLst>
              <a:gd name="T0" fmla="*/ 1347897 w 2639568"/>
              <a:gd name="T1" fmla="*/ 2499137 h 2498519"/>
              <a:gd name="T2" fmla="*/ 0 w 2639568"/>
              <a:gd name="T3" fmla="*/ 0 h 2498519"/>
              <a:gd name="T4" fmla="*/ 2640901 w 2639568"/>
              <a:gd name="T5" fmla="*/ 2145484 h 2498519"/>
              <a:gd name="T6" fmla="*/ 1347897 w 2639568"/>
              <a:gd name="T7" fmla="*/ 2499137 h 2498519"/>
              <a:gd name="T8" fmla="*/ 0 60000 65536"/>
              <a:gd name="T9" fmla="*/ 0 60000 65536"/>
              <a:gd name="T10" fmla="*/ 0 60000 65536"/>
              <a:gd name="T11" fmla="*/ 0 60000 65536"/>
              <a:gd name="T12" fmla="*/ 0 w 2639568"/>
              <a:gd name="T13" fmla="*/ 0 h 2498519"/>
              <a:gd name="T14" fmla="*/ 2639568 w 2639568"/>
              <a:gd name="T15" fmla="*/ 2498519 h 2498519"/>
            </a:gdLst>
            <a:ahLst/>
            <a:cxnLst>
              <a:cxn ang="T8">
                <a:pos x="T0" y="T1"/>
              </a:cxn>
              <a:cxn ang="T9">
                <a:pos x="T2" y="T3"/>
              </a:cxn>
              <a:cxn ang="T10">
                <a:pos x="T4" y="T5"/>
              </a:cxn>
              <a:cxn ang="T11">
                <a:pos x="T6" y="T7"/>
              </a:cxn>
            </a:cxnLst>
            <a:rect l="T12" t="T13" r="T14" b="T15"/>
            <a:pathLst>
              <a:path w="2639568" h="2498519">
                <a:moveTo>
                  <a:pt x="1347216" y="2498519"/>
                </a:moveTo>
                <a:lnTo>
                  <a:pt x="0" y="0"/>
                </a:lnTo>
                <a:lnTo>
                  <a:pt x="2639568" y="2144951"/>
                </a:lnTo>
                <a:lnTo>
                  <a:pt x="1347216" y="2498519"/>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60" name="Freeform 251"/>
          <p:cNvSpPr>
            <a:spLocks noEditPoints="1"/>
          </p:cNvSpPr>
          <p:nvPr/>
        </p:nvSpPr>
        <p:spPr bwMode="auto">
          <a:xfrm>
            <a:off x="8724900" y="3038475"/>
            <a:ext cx="531813" cy="496888"/>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561" name="矩形 8"/>
          <p:cNvSpPr>
            <a:spLocks noChangeArrowheads="1"/>
          </p:cNvSpPr>
          <p:nvPr/>
        </p:nvSpPr>
        <p:spPr bwMode="auto">
          <a:xfrm>
            <a:off x="1366838" y="2798763"/>
            <a:ext cx="5392737" cy="2589212"/>
          </a:xfrm>
          <a:prstGeom prst="rect">
            <a:avLst/>
          </a:prstGeom>
          <a:solidFill>
            <a:srgbClr val="FFFFFF"/>
          </a:solidFill>
          <a:ln w="25400">
            <a:solidFill>
              <a:srgbClr val="969696"/>
            </a:solidFill>
            <a:miter lim="800000"/>
          </a:ln>
        </p:spPr>
        <p:txBody>
          <a:bodyPr anchor="ct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62" name="矩形 9"/>
          <p:cNvSpPr>
            <a:spLocks noChangeArrowheads="1"/>
          </p:cNvSpPr>
          <p:nvPr/>
        </p:nvSpPr>
        <p:spPr bwMode="auto">
          <a:xfrm>
            <a:off x="2549525" y="2557463"/>
            <a:ext cx="3065463" cy="481012"/>
          </a:xfrm>
          <a:prstGeom prst="rect">
            <a:avLst/>
          </a:prstGeom>
          <a:solidFill>
            <a:srgbClr val="4886D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63" name="文本框 11"/>
          <p:cNvSpPr txBox="1">
            <a:spLocks noChangeArrowheads="1"/>
          </p:cNvSpPr>
          <p:nvPr/>
        </p:nvSpPr>
        <p:spPr bwMode="auto">
          <a:xfrm>
            <a:off x="3424238" y="2647950"/>
            <a:ext cx="219075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安装</a:t>
            </a: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依赖包</a:t>
            </a:r>
            <a:endPar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64" name="矩形 12"/>
          <p:cNvSpPr>
            <a:spLocks noChangeArrowheads="1"/>
          </p:cNvSpPr>
          <p:nvPr/>
        </p:nvSpPr>
        <p:spPr bwMode="auto">
          <a:xfrm>
            <a:off x="2152650" y="3576638"/>
            <a:ext cx="4076700" cy="133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20000"/>
              </a:spcBef>
            </a:pP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前端项目需求在</a:t>
            </a:r>
            <a:r>
              <a:rPr lang="en-US" altLang="zh-CN" sz="1400">
                <a:solidFill>
                  <a:srgbClr val="000000"/>
                </a:solidFill>
                <a:latin typeface="Arial" panose="020B0604020202020204" pitchFamily="34" charset="0"/>
                <a:ea typeface="微软雅黑" panose="020B0503020204020204" pitchFamily="34" charset="-122"/>
                <a:sym typeface="Arial" panose="020B0604020202020204" pitchFamily="34" charset="0"/>
              </a:rPr>
              <a:t>studyelement</a:t>
            </a: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目录下运行</a:t>
            </a:r>
            <a:r>
              <a:rPr lang="en-US" altLang="zh-CN" sz="1400">
                <a:solidFill>
                  <a:srgbClr val="000000"/>
                </a:solidFill>
                <a:latin typeface="Arial" panose="020B0604020202020204" pitchFamily="34" charset="0"/>
                <a:ea typeface="微软雅黑" panose="020B0503020204020204" pitchFamily="34" charset="-122"/>
                <a:sym typeface="Arial" panose="020B0604020202020204" pitchFamily="34" charset="0"/>
              </a:rPr>
              <a:t>npm install</a:t>
            </a: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命令来安装所需要的</a:t>
            </a:r>
            <a:r>
              <a:rPr lang="en-US" altLang="zh-CN" sz="1400">
                <a:solidFill>
                  <a:srgbClr val="000000"/>
                </a:solidFill>
                <a:latin typeface="Arial" panose="020B0604020202020204" pitchFamily="34" charset="0"/>
                <a:ea typeface="微软雅黑" panose="020B0503020204020204" pitchFamily="34" charset="-122"/>
                <a:sym typeface="Arial" panose="020B0604020202020204" pitchFamily="34" charset="0"/>
              </a:rPr>
              <a:t>js</a:t>
            </a: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库。</a:t>
            </a:r>
            <a:endPar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20000"/>
              </a:lnSpc>
              <a:spcBef>
                <a:spcPct val="20000"/>
              </a:spcBef>
            </a:pP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后端需要首先将指定的</a:t>
            </a:r>
            <a:r>
              <a:rPr lang="en-US" altLang="zh-CN" sz="1400">
                <a:solidFill>
                  <a:srgbClr val="000000"/>
                </a:solidFill>
                <a:latin typeface="Arial" panose="020B0604020202020204" pitchFamily="34" charset="0"/>
                <a:ea typeface="微软雅黑" panose="020B0503020204020204" pitchFamily="34" charset="-122"/>
                <a:sym typeface="Arial" panose="020B0604020202020204" pitchFamily="34" charset="0"/>
              </a:rPr>
              <a:t>jar</a:t>
            </a: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包放到back/st1/static/tlib文件夹下面，再根据</a:t>
            </a:r>
            <a:r>
              <a:rPr lang="en-US" altLang="zh-CN" sz="1400">
                <a:solidFill>
                  <a:srgbClr val="000000"/>
                </a:solidFill>
                <a:latin typeface="Arial" panose="020B0604020202020204" pitchFamily="34" charset="0"/>
                <a:ea typeface="微软雅黑" panose="020B0503020204020204" pitchFamily="34" charset="-122"/>
                <a:sym typeface="Arial" panose="020B0604020202020204" pitchFamily="34" charset="0"/>
              </a:rPr>
              <a:t>back</a:t>
            </a: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文件夹下面的</a:t>
            </a:r>
            <a:r>
              <a:rPr lang="en-US" altLang="zh-CN" sz="1400">
                <a:solidFill>
                  <a:srgbClr val="000000"/>
                </a:solidFill>
                <a:latin typeface="Arial" panose="020B0604020202020204" pitchFamily="34" charset="0"/>
                <a:ea typeface="微软雅黑" panose="020B0503020204020204" pitchFamily="34" charset="-122"/>
                <a:sym typeface="Arial" panose="020B0604020202020204" pitchFamily="34" charset="0"/>
              </a:rPr>
              <a:t>requirement.txt</a:t>
            </a: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文件来安装需要的</a:t>
            </a:r>
            <a:r>
              <a:rPr lang="en-US" altLang="zh-CN" sz="1400">
                <a:solidFill>
                  <a:srgbClr val="000000"/>
                </a:solidFill>
                <a:latin typeface="Arial" panose="020B0604020202020204" pitchFamily="34" charset="0"/>
                <a:ea typeface="微软雅黑" panose="020B0503020204020204" pitchFamily="34" charset="-122"/>
                <a:sym typeface="Arial" panose="020B0604020202020204" pitchFamily="34" charset="0"/>
              </a:rPr>
              <a:t>python</a:t>
            </a:r>
            <a:r>
              <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rPr>
              <a:t>依赖包</a:t>
            </a:r>
            <a:endParaRPr lang="zh-CN" altLang="en-US" sz="14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2893695" y="4914900"/>
            <a:ext cx="1836420" cy="441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11266"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268"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a:solidFill>
                  <a:srgbClr val="1C4885"/>
                </a:solidFill>
                <a:latin typeface="微软雅黑" panose="020B0503020204020204" pitchFamily="34" charset="-122"/>
                <a:ea typeface="微软雅黑" panose="020B0503020204020204" pitchFamily="34" charset="-122"/>
              </a:rPr>
              <a:t>3</a:t>
            </a:r>
            <a:endParaRPr lang="zh-CN" altLang="en-US" sz="34400" b="1">
              <a:solidFill>
                <a:srgbClr val="1C4885"/>
              </a:solidFill>
              <a:latin typeface="微软雅黑" panose="020B0503020204020204" pitchFamily="34" charset="-122"/>
              <a:ea typeface="微软雅黑" panose="020B0503020204020204" pitchFamily="34" charset="-122"/>
            </a:endParaRPr>
          </a:p>
        </p:txBody>
      </p:sp>
      <p:sp>
        <p:nvSpPr>
          <p:cNvPr id="11269" name="文本框 12"/>
          <p:cNvSpPr txBox="1">
            <a:spLocks noChangeArrowheads="1"/>
          </p:cNvSpPr>
          <p:nvPr/>
        </p:nvSpPr>
        <p:spPr bwMode="auto">
          <a:xfrm>
            <a:off x="2863850" y="3632200"/>
            <a:ext cx="5932488"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600" b="1">
                <a:solidFill>
                  <a:srgbClr val="1C4885"/>
                </a:solidFill>
                <a:latin typeface="微软雅黑" panose="020B0503020204020204" pitchFamily="34" charset="-122"/>
                <a:ea typeface="微软雅黑" panose="020B0503020204020204" pitchFamily="34" charset="-122"/>
                <a:sym typeface="+mn-ea"/>
              </a:rPr>
              <a:t>运行说明</a:t>
            </a:r>
            <a:endParaRPr lang="zh-CN" altLang="en-US" sz="6600" b="1">
              <a:solidFill>
                <a:srgbClr val="1C4885"/>
              </a:solidFill>
              <a:latin typeface="微软雅黑" panose="020B0503020204020204" pitchFamily="34" charset="-122"/>
              <a:ea typeface="微软雅黑" panose="020B0503020204020204" pitchFamily="34" charset="-122"/>
            </a:endParaRPr>
          </a:p>
        </p:txBody>
      </p:sp>
      <p:grpSp>
        <p:nvGrpSpPr>
          <p:cNvPr id="11270" name="组合 13"/>
          <p:cNvGrpSpPr>
            <a:grpSpLocks noChangeAspect="1"/>
          </p:cNvGrpSpPr>
          <p:nvPr/>
        </p:nvGrpSpPr>
        <p:grpSpPr bwMode="auto">
          <a:xfrm>
            <a:off x="6804025" y="3178175"/>
            <a:ext cx="5578475" cy="3481388"/>
            <a:chOff x="0" y="0"/>
            <a:chExt cx="5324473" cy="3322983"/>
          </a:xfrm>
        </p:grpSpPr>
        <p:pic>
          <p:nvPicPr>
            <p:cNvPr id="11273" name="图片 14"/>
            <p:cNvPicPr>
              <a:picLocks noChangeAspect="1" noChangeArrowheads="1"/>
            </p:cNvPicPr>
            <p:nvPr/>
          </p:nvPicPr>
          <p:blipFill>
            <a:blip r:embed="rId2">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图片 15"/>
            <p:cNvPicPr>
              <a:picLocks noChangeAspect="1" noChangeArrowheads="1"/>
            </p:cNvPicPr>
            <p:nvPr/>
          </p:nvPicPr>
          <p:blipFill>
            <a:blip r:embed="rId2">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1" name="矩形 16"/>
          <p:cNvSpPr>
            <a:spLocks noChangeArrowheads="1"/>
          </p:cNvSpPr>
          <p:nvPr/>
        </p:nvSpPr>
        <p:spPr bwMode="auto">
          <a:xfrm>
            <a:off x="2886075" y="5011738"/>
            <a:ext cx="4978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endParaRPr lang="en-US" altLang="zh-CN" sz="14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272" name="文本框 18"/>
          <p:cNvSpPr/>
          <p:nvPr/>
        </p:nvSpPr>
        <p:spPr bwMode="auto">
          <a:xfrm>
            <a:off x="428625" y="4899025"/>
            <a:ext cx="2082800" cy="976313"/>
          </a:xfrm>
          <a:custGeom>
            <a:avLst/>
            <a:gdLst>
              <a:gd name="T0" fmla="*/ 1377475 w 2083287"/>
              <a:gd name="T1" fmla="*/ 0 h 976698"/>
              <a:gd name="T2" fmla="*/ 2081826 w 2083287"/>
              <a:gd name="T3" fmla="*/ 0 h 976698"/>
              <a:gd name="T4" fmla="*/ 2062660 w 2083287"/>
              <a:gd name="T5" fmla="*/ 198213 h 976698"/>
              <a:gd name="T6" fmla="*/ 1739671 w 2083287"/>
              <a:gd name="T7" fmla="*/ 711148 h 976698"/>
              <a:gd name="T8" fmla="*/ 821304 w 2083287"/>
              <a:gd name="T9" fmla="*/ 975543 h 976698"/>
              <a:gd name="T10" fmla="*/ 0 w 2083287"/>
              <a:gd name="T11" fmla="*/ 807098 h 976698"/>
              <a:gd name="T12" fmla="*/ 0 w 2083287"/>
              <a:gd name="T13" fmla="*/ 199411 h 976698"/>
              <a:gd name="T14" fmla="*/ 772238 w 2083287"/>
              <a:gd name="T15" fmla="*/ 446752 h 976698"/>
              <a:gd name="T16" fmla="*/ 1215958 w 2083287"/>
              <a:gd name="T17" fmla="*/ 323082 h 976698"/>
              <a:gd name="T18" fmla="*/ 1369952 w 2083287"/>
              <a:gd name="T19" fmla="*/ 78808 h 976698"/>
              <a:gd name="T20" fmla="*/ 1377475 w 2083287"/>
              <a:gd name="T21" fmla="*/ 0 h 976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3287"/>
              <a:gd name="T34" fmla="*/ 0 h 976698"/>
              <a:gd name="T35" fmla="*/ 2083287 w 2083287"/>
              <a:gd name="T36" fmla="*/ 976698 h 9766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3287" h="976698">
                <a:moveTo>
                  <a:pt x="1378441" y="0"/>
                </a:moveTo>
                <a:lnTo>
                  <a:pt x="2083287" y="0"/>
                </a:lnTo>
                <a:lnTo>
                  <a:pt x="2064107" y="198447"/>
                </a:lnTo>
                <a:cubicBezTo>
                  <a:pt x="2021012" y="408454"/>
                  <a:pt x="1913273" y="579634"/>
                  <a:pt x="1740892" y="711989"/>
                </a:cubicBezTo>
                <a:cubicBezTo>
                  <a:pt x="1511050" y="888462"/>
                  <a:pt x="1204713" y="976698"/>
                  <a:pt x="821880" y="976698"/>
                </a:cubicBezTo>
                <a:cubicBezTo>
                  <a:pt x="481743" y="976698"/>
                  <a:pt x="207783" y="920483"/>
                  <a:pt x="0" y="808053"/>
                </a:cubicBezTo>
                <a:lnTo>
                  <a:pt x="0" y="199648"/>
                </a:lnTo>
                <a:cubicBezTo>
                  <a:pt x="220592" y="364736"/>
                  <a:pt x="478185" y="447280"/>
                  <a:pt x="772781" y="447280"/>
                </a:cubicBezTo>
                <a:cubicBezTo>
                  <a:pt x="959216" y="447280"/>
                  <a:pt x="1107226" y="406008"/>
                  <a:pt x="1216810" y="323464"/>
                </a:cubicBezTo>
                <a:cubicBezTo>
                  <a:pt x="1298998" y="261556"/>
                  <a:pt x="1350365" y="180035"/>
                  <a:pt x="1370912" y="78901"/>
                </a:cubicBezTo>
                <a:lnTo>
                  <a:pt x="13784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5362" name="文本框 10"/>
          <p:cNvSpPr txBox="1">
            <a:spLocks noChangeArrowheads="1"/>
          </p:cNvSpPr>
          <p:nvPr/>
        </p:nvSpPr>
        <p:spPr bwMode="auto">
          <a:xfrm>
            <a:off x="174625" y="220663"/>
            <a:ext cx="264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微软雅黑" panose="020B0503020204020204" pitchFamily="34" charset="-122"/>
                <a:ea typeface="微软雅黑" panose="020B0503020204020204" pitchFamily="34" charset="-122"/>
              </a:rPr>
              <a:t>运行</a:t>
            </a:r>
            <a:r>
              <a:rPr lang="zh-CN" altLang="en-US" sz="2400" b="1">
                <a:latin typeface="微软雅黑" panose="020B0503020204020204" pitchFamily="34" charset="-122"/>
                <a:ea typeface="微软雅黑" panose="020B0503020204020204" pitchFamily="34" charset="-122"/>
              </a:rPr>
              <a:t>说明</a:t>
            </a:r>
            <a:endParaRPr lang="zh-CN" altLang="en-US" sz="2400" b="1">
              <a:latin typeface="微软雅黑" panose="020B0503020204020204" pitchFamily="34" charset="-122"/>
              <a:ea typeface="微软雅黑" panose="020B0503020204020204" pitchFamily="34" charset="-122"/>
            </a:endParaRPr>
          </a:p>
        </p:txBody>
      </p:sp>
      <p:sp>
        <p:nvSpPr>
          <p:cNvPr id="15363"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5364" name="오른쪽 화살표 216"/>
          <p:cNvSpPr>
            <a:spLocks noChangeArrowheads="1"/>
          </p:cNvSpPr>
          <p:nvPr/>
        </p:nvSpPr>
        <p:spPr bwMode="auto">
          <a:xfrm>
            <a:off x="2781300" y="2509838"/>
            <a:ext cx="1785938" cy="1266825"/>
          </a:xfrm>
          <a:prstGeom prst="rightArrow">
            <a:avLst>
              <a:gd name="adj1" fmla="val 55935"/>
              <a:gd name="adj2" fmla="val 50001"/>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5365" name="오른쪽 화살표 218"/>
          <p:cNvSpPr>
            <a:spLocks noChangeArrowheads="1"/>
          </p:cNvSpPr>
          <p:nvPr/>
        </p:nvSpPr>
        <p:spPr bwMode="auto">
          <a:xfrm flipH="1">
            <a:off x="7758113" y="2509838"/>
            <a:ext cx="1893887" cy="1266825"/>
          </a:xfrm>
          <a:prstGeom prst="rightArrow">
            <a:avLst>
              <a:gd name="adj1" fmla="val 55935"/>
              <a:gd name="adj2" fmla="val 50068"/>
            </a:avLst>
          </a:prstGeom>
          <a:solidFill>
            <a:srgbClr val="4886D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5366" name="타원 219"/>
          <p:cNvSpPr>
            <a:spLocks noChangeArrowheads="1"/>
          </p:cNvSpPr>
          <p:nvPr/>
        </p:nvSpPr>
        <p:spPr bwMode="auto">
          <a:xfrm>
            <a:off x="9420225" y="2441575"/>
            <a:ext cx="1273175" cy="1274763"/>
          </a:xfrm>
          <a:prstGeom prst="ellipse">
            <a:avLst/>
          </a:pr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5367" name="막힌 원호 127"/>
          <p:cNvSpPr/>
          <p:nvPr/>
        </p:nvSpPr>
        <p:spPr bwMode="auto">
          <a:xfrm rot="-5400000">
            <a:off x="4937919" y="2012157"/>
            <a:ext cx="2370137" cy="2368550"/>
          </a:xfrm>
          <a:custGeom>
            <a:avLst/>
            <a:gdLst>
              <a:gd name="T0" fmla="*/ 0 w 2369150"/>
              <a:gd name="T1" fmla="*/ 1183672 h 2369152"/>
              <a:gd name="T2" fmla="*/ 0 w 2369150"/>
              <a:gd name="T3" fmla="*/ 1183672 h 2369152"/>
              <a:gd name="T4" fmla="*/ 1186057 w 2369150"/>
              <a:gd name="T5" fmla="*/ 0 h 2369152"/>
              <a:gd name="T6" fmla="*/ 2372110 w 2369150"/>
              <a:gd name="T7" fmla="*/ 1183671 h 2369152"/>
              <a:gd name="T8" fmla="*/ 1912468 w 2369150"/>
              <a:gd name="T9" fmla="*/ 1183671 h 2369152"/>
              <a:gd name="T10" fmla="*/ 1912467 w 2369150"/>
              <a:gd name="T11" fmla="*/ 1183671 h 2369152"/>
              <a:gd name="T12" fmla="*/ 1186057 w 2369150"/>
              <a:gd name="T13" fmla="*/ 458719 h 2369152"/>
              <a:gd name="T14" fmla="*/ 459643 w 2369150"/>
              <a:gd name="T15" fmla="*/ 1183672 h 2369152"/>
              <a:gd name="T16" fmla="*/ 0 w 2369150"/>
              <a:gd name="T17" fmla="*/ 1183672 h 2369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69150"/>
              <a:gd name="T28" fmla="*/ 0 h 2369152"/>
              <a:gd name="T29" fmla="*/ 2369150 w 2369150"/>
              <a:gd name="T30" fmla="*/ 1184575 h 23691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69150" h="2369152">
                <a:moveTo>
                  <a:pt x="0" y="1184575"/>
                </a:moveTo>
                <a:lnTo>
                  <a:pt x="0" y="1184575"/>
                </a:lnTo>
                <a:cubicBezTo>
                  <a:pt x="0" y="530352"/>
                  <a:pt x="530352" y="0"/>
                  <a:pt x="1184575" y="0"/>
                </a:cubicBezTo>
                <a:cubicBezTo>
                  <a:pt x="1838796" y="0"/>
                  <a:pt x="2369148" y="530351"/>
                  <a:pt x="2369149" y="1184574"/>
                </a:cubicBezTo>
                <a:lnTo>
                  <a:pt x="1910080" y="1184574"/>
                </a:lnTo>
                <a:lnTo>
                  <a:pt x="1910079" y="1184574"/>
                </a:lnTo>
                <a:cubicBezTo>
                  <a:pt x="1910078" y="783888"/>
                  <a:pt x="1585259" y="459070"/>
                  <a:pt x="1184575" y="459070"/>
                </a:cubicBezTo>
                <a:cubicBezTo>
                  <a:pt x="783890" y="459070"/>
                  <a:pt x="459070" y="783889"/>
                  <a:pt x="459070" y="1184575"/>
                </a:cubicBezTo>
                <a:lnTo>
                  <a:pt x="0" y="1184575"/>
                </a:lnTo>
                <a:close/>
              </a:path>
            </a:pathLst>
          </a:custGeom>
          <a:gradFill rotWithShape="1">
            <a:gsLst>
              <a:gs pos="0">
                <a:srgbClr val="FFFFFF">
                  <a:alpha val="45000"/>
                </a:srgbClr>
              </a:gs>
              <a:gs pos="50000">
                <a:srgbClr val="FFFFFF">
                  <a:alpha val="225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5368" name="타원 217"/>
          <p:cNvSpPr>
            <a:spLocks noChangeArrowheads="1"/>
          </p:cNvSpPr>
          <p:nvPr/>
        </p:nvSpPr>
        <p:spPr bwMode="auto">
          <a:xfrm>
            <a:off x="1624013" y="2505075"/>
            <a:ext cx="1273175" cy="1274763"/>
          </a:xfrm>
          <a:prstGeom prst="ellipse">
            <a:avLst/>
          </a:pr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ko-KR" altLang="en-US">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5369" name="막힌 원호 225"/>
          <p:cNvSpPr/>
          <p:nvPr/>
        </p:nvSpPr>
        <p:spPr bwMode="auto">
          <a:xfrm rot="5400000">
            <a:off x="4925218" y="1904207"/>
            <a:ext cx="2436813" cy="2444750"/>
          </a:xfrm>
          <a:custGeom>
            <a:avLst/>
            <a:gdLst>
              <a:gd name="T0" fmla="*/ 7 w 2436720"/>
              <a:gd name="T1" fmla="*/ 1227090 h 2444258"/>
              <a:gd name="T2" fmla="*/ 7 w 2436720"/>
              <a:gd name="T3" fmla="*/ 1227089 h 2444258"/>
              <a:gd name="T4" fmla="*/ 0 w 2436720"/>
              <a:gd name="T5" fmla="*/ 1222867 h 2444258"/>
              <a:gd name="T6" fmla="*/ 1218501 w 2436720"/>
              <a:gd name="T7" fmla="*/ 0 h 2444258"/>
              <a:gd name="T8" fmla="*/ 2436917 w 2436720"/>
              <a:gd name="T9" fmla="*/ 1208940 h 2444258"/>
              <a:gd name="T10" fmla="*/ 1964807 w 2436720"/>
              <a:gd name="T11" fmla="*/ 1214336 h 2444258"/>
              <a:gd name="T12" fmla="*/ 1964806 w 2436720"/>
              <a:gd name="T13" fmla="*/ 1214336 h 2444258"/>
              <a:gd name="T14" fmla="*/ 1218501 w 2436720"/>
              <a:gd name="T15" fmla="*/ 472375 h 2444258"/>
              <a:gd name="T16" fmla="*/ 472144 w 2436720"/>
              <a:gd name="T17" fmla="*/ 1222867 h 2444258"/>
              <a:gd name="T18" fmla="*/ 472148 w 2436720"/>
              <a:gd name="T19" fmla="*/ 1225455 h 2444258"/>
              <a:gd name="T20" fmla="*/ 7 w 2436720"/>
              <a:gd name="T21" fmla="*/ 1227090 h 2444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6720"/>
              <a:gd name="T34" fmla="*/ 0 h 2444258"/>
              <a:gd name="T35" fmla="*/ 2436640 w 2436720"/>
              <a:gd name="T36" fmla="*/ 1226349 h 2444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6720" h="2444258">
                <a:moveTo>
                  <a:pt x="7" y="1226349"/>
                </a:moveTo>
                <a:lnTo>
                  <a:pt x="7" y="1226348"/>
                </a:lnTo>
                <a:cubicBezTo>
                  <a:pt x="2" y="1224942"/>
                  <a:pt x="0" y="1223535"/>
                  <a:pt x="0" y="1222129"/>
                </a:cubicBezTo>
                <a:cubicBezTo>
                  <a:pt x="0" y="547165"/>
                  <a:pt x="545478" y="0"/>
                  <a:pt x="1218360" y="0"/>
                </a:cubicBezTo>
                <a:cubicBezTo>
                  <a:pt x="1885829" y="0"/>
                  <a:pt x="2429039" y="538720"/>
                  <a:pt x="2436640" y="1208211"/>
                </a:cubicBezTo>
                <a:lnTo>
                  <a:pt x="1964582" y="1213604"/>
                </a:lnTo>
                <a:lnTo>
                  <a:pt x="1964581" y="1213604"/>
                </a:lnTo>
                <a:cubicBezTo>
                  <a:pt x="1959934" y="802720"/>
                  <a:pt x="1627204" y="472090"/>
                  <a:pt x="1218360" y="472090"/>
                </a:cubicBezTo>
                <a:cubicBezTo>
                  <a:pt x="806206" y="472090"/>
                  <a:pt x="472090" y="807893"/>
                  <a:pt x="472090" y="1222129"/>
                </a:cubicBezTo>
                <a:cubicBezTo>
                  <a:pt x="472090" y="1222990"/>
                  <a:pt x="472091" y="1223852"/>
                  <a:pt x="472094" y="1224714"/>
                </a:cubicBezTo>
                <a:lnTo>
                  <a:pt x="7" y="1226349"/>
                </a:lnTo>
                <a:close/>
              </a:path>
            </a:pathLst>
          </a:custGeom>
          <a:solidFill>
            <a:srgbClr val="4886D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5370" name="막힌 원호 224"/>
          <p:cNvSpPr/>
          <p:nvPr/>
        </p:nvSpPr>
        <p:spPr bwMode="auto">
          <a:xfrm rot="-5400000">
            <a:off x="4925219" y="1901031"/>
            <a:ext cx="2444750" cy="2446338"/>
          </a:xfrm>
          <a:custGeom>
            <a:avLst/>
            <a:gdLst>
              <a:gd name="T0" fmla="*/ 132 w 2444256"/>
              <a:gd name="T1" fmla="*/ 1243275 h 2444258"/>
              <a:gd name="T2" fmla="*/ 132 w 2444256"/>
              <a:gd name="T3" fmla="*/ 1243274 h 2444258"/>
              <a:gd name="T4" fmla="*/ 0 w 2444256"/>
              <a:gd name="T5" fmla="*/ 1225252 h 2444258"/>
              <a:gd name="T6" fmla="*/ 1222869 w 2444256"/>
              <a:gd name="T7" fmla="*/ 0 h 2444258"/>
              <a:gd name="T8" fmla="*/ 2445724 w 2444256"/>
              <a:gd name="T9" fmla="*/ 1219665 h 2444258"/>
              <a:gd name="T10" fmla="*/ 1972699 w 2444256"/>
              <a:gd name="T11" fmla="*/ 1221827 h 2444258"/>
              <a:gd name="T12" fmla="*/ 1972699 w 2444256"/>
              <a:gd name="T13" fmla="*/ 1221826 h 2444258"/>
              <a:gd name="T14" fmla="*/ 1222870 w 2444256"/>
              <a:gd name="T15" fmla="*/ 473952 h 2444258"/>
              <a:gd name="T16" fmla="*/ 473032 w 2444256"/>
              <a:gd name="T17" fmla="*/ 1225252 h 2444258"/>
              <a:gd name="T18" fmla="*/ 473114 w 2444256"/>
              <a:gd name="T19" fmla="*/ 1236302 h 2444258"/>
              <a:gd name="T20" fmla="*/ 132 w 2444256"/>
              <a:gd name="T21" fmla="*/ 1243275 h 2444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4256"/>
              <a:gd name="T34" fmla="*/ 0 h 2444258"/>
              <a:gd name="T35" fmla="*/ 2444242 w 2444256"/>
              <a:gd name="T36" fmla="*/ 1240107 h 2444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4256" h="2444258">
                <a:moveTo>
                  <a:pt x="132" y="1240107"/>
                </a:moveTo>
                <a:lnTo>
                  <a:pt x="132" y="1240106"/>
                </a:lnTo>
                <a:cubicBezTo>
                  <a:pt x="44" y="1234114"/>
                  <a:pt x="0" y="1228121"/>
                  <a:pt x="0" y="1222129"/>
                </a:cubicBezTo>
                <a:cubicBezTo>
                  <a:pt x="0" y="547165"/>
                  <a:pt x="547165" y="0"/>
                  <a:pt x="1222128" y="0"/>
                </a:cubicBezTo>
                <a:cubicBezTo>
                  <a:pt x="1894916" y="0"/>
                  <a:pt x="2441176" y="543776"/>
                  <a:pt x="2444243" y="1216557"/>
                </a:cubicBezTo>
                <a:lnTo>
                  <a:pt x="1971505" y="1218713"/>
                </a:lnTo>
                <a:lnTo>
                  <a:pt x="1971505" y="1218712"/>
                </a:lnTo>
                <a:cubicBezTo>
                  <a:pt x="1969624" y="806176"/>
                  <a:pt x="1634668" y="472744"/>
                  <a:pt x="1222129" y="472744"/>
                </a:cubicBezTo>
                <a:cubicBezTo>
                  <a:pt x="808255" y="472744"/>
                  <a:pt x="472745" y="808255"/>
                  <a:pt x="472745" y="1222129"/>
                </a:cubicBezTo>
                <a:cubicBezTo>
                  <a:pt x="472745" y="1225803"/>
                  <a:pt x="472772" y="1229478"/>
                  <a:pt x="472826" y="1233152"/>
                </a:cubicBezTo>
                <a:lnTo>
                  <a:pt x="132" y="1240107"/>
                </a:lnTo>
                <a:close/>
              </a:path>
            </a:pathLst>
          </a:custGeom>
          <a:solidFill>
            <a:srgbClr val="1C4885"/>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5371" name="矩形 11"/>
          <p:cNvSpPr>
            <a:spLocks noChangeArrowheads="1"/>
          </p:cNvSpPr>
          <p:nvPr/>
        </p:nvSpPr>
        <p:spPr bwMode="auto">
          <a:xfrm>
            <a:off x="1624013" y="4483100"/>
            <a:ext cx="3008312"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studyelement</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文件夹下面运行</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npm run dev</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或者</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npm run serve</a:t>
            </a:r>
            <a:endPar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请确保项目运行在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8080</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端</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口</a:t>
            </a:r>
            <a:endPar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372" name="TextBox 13"/>
          <p:cNvSpPr txBox="1">
            <a:spLocks noChangeArrowheads="1"/>
          </p:cNvSpPr>
          <p:nvPr/>
        </p:nvSpPr>
        <p:spPr bwMode="auto">
          <a:xfrm>
            <a:off x="1624013" y="4159250"/>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rPr>
              <a:t>vuejs</a:t>
            </a: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项目</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373" name="矩形 13"/>
          <p:cNvSpPr>
            <a:spLocks noChangeArrowheads="1"/>
          </p:cNvSpPr>
          <p:nvPr/>
        </p:nvSpPr>
        <p:spPr bwMode="auto">
          <a:xfrm>
            <a:off x="7923213" y="4483100"/>
            <a:ext cx="3008312"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back</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文件夹下面运行</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python manage.py runserver</a:t>
            </a:r>
            <a:endPar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20000"/>
              </a:spcBef>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请确保项目运行在</a:t>
            </a:r>
            <a:r>
              <a:rPr lang="en-US" altLang="zh-CN" sz="1400">
                <a:solidFill>
                  <a:srgbClr val="445469"/>
                </a:solidFill>
                <a:latin typeface="Arial" panose="020B0604020202020204" pitchFamily="34" charset="0"/>
                <a:ea typeface="微软雅黑" panose="020B0503020204020204" pitchFamily="34" charset="-122"/>
                <a:sym typeface="Arial" panose="020B0604020202020204" pitchFamily="34" charset="0"/>
              </a:rPr>
              <a:t>8000</a:t>
            </a: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端口</a:t>
            </a:r>
            <a:endPar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5374" name="TextBox 13"/>
          <p:cNvSpPr txBox="1">
            <a:spLocks noChangeArrowheads="1"/>
          </p:cNvSpPr>
          <p:nvPr/>
        </p:nvSpPr>
        <p:spPr bwMode="auto">
          <a:xfrm>
            <a:off x="7923213" y="4159250"/>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en-US" altLang="zh-CN" sz="1600" b="1">
                <a:solidFill>
                  <a:srgbClr val="445469"/>
                </a:solidFill>
                <a:latin typeface="Arial" panose="020B0604020202020204" pitchFamily="34" charset="0"/>
                <a:ea typeface="微软雅黑" panose="020B0503020204020204" pitchFamily="34" charset="-122"/>
                <a:sym typeface="Arial" panose="020B0604020202020204" pitchFamily="34" charset="0"/>
              </a:rPr>
              <a:t>django</a:t>
            </a: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项目</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19" name="TextBox 13"/>
          <p:cNvSpPr txBox="1">
            <a:spLocks noChangeArrowheads="1"/>
          </p:cNvSpPr>
          <p:nvPr/>
        </p:nvSpPr>
        <p:spPr bwMode="auto">
          <a:xfrm>
            <a:off x="1560513" y="3006725"/>
            <a:ext cx="13731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前端</a:t>
            </a:r>
            <a:endPar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0" name="TextBox 13"/>
          <p:cNvSpPr txBox="1">
            <a:spLocks noChangeArrowheads="1"/>
          </p:cNvSpPr>
          <p:nvPr/>
        </p:nvSpPr>
        <p:spPr bwMode="auto">
          <a:xfrm>
            <a:off x="9402763" y="2994025"/>
            <a:ext cx="13731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rPr>
              <a:t>后端</a:t>
            </a:r>
            <a:endParaRPr lang="zh-CN" altLang="en-US" sz="16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1" name="TextBox 13"/>
          <p:cNvSpPr txBox="1">
            <a:spLocks noChangeArrowheads="1"/>
          </p:cNvSpPr>
          <p:nvPr/>
        </p:nvSpPr>
        <p:spPr bwMode="auto">
          <a:xfrm>
            <a:off x="5473700" y="3006725"/>
            <a:ext cx="1373188"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完整</a:t>
            </a: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系统</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4182110" y="773430"/>
            <a:ext cx="4094480" cy="521970"/>
          </a:xfrm>
          <a:prstGeom prst="rect">
            <a:avLst/>
          </a:prstGeom>
          <a:noFill/>
        </p:spPr>
        <p:txBody>
          <a:bodyPr wrap="none" rtlCol="0">
            <a:spAutoFit/>
          </a:bodyPr>
          <a:p>
            <a:r>
              <a:rPr lang="zh-CN" altLang="en-US" sz="2800">
                <a:ln w="22225">
                  <a:solidFill>
                    <a:schemeClr val="accent2"/>
                  </a:solidFill>
                  <a:prstDash val="solid"/>
                </a:ln>
                <a:solidFill>
                  <a:schemeClr val="accent2">
                    <a:lumMod val="40000"/>
                    <a:lumOff val="60000"/>
                  </a:schemeClr>
                </a:solidFill>
                <a:effectLst/>
              </a:rPr>
              <a:t>请先运行后端再运行前端</a:t>
            </a:r>
            <a:endParaRPr lang="zh-CN" altLang="en-US" sz="280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19"/>
                                        </p:tgtEl>
                                        <p:attrNameLst>
                                          <p:attrName>style.visibility</p:attrName>
                                        </p:attrNameLst>
                                      </p:cBhvr>
                                      <p:to>
                                        <p:strVal val="visible"/>
                                      </p:to>
                                    </p:set>
                                    <p:animEffect transition="in" filter="wipe(left)">
                                      <p:cBhvr>
                                        <p:cTn id="7" dur="500"/>
                                        <p:tgtEl>
                                          <p:spTgt spid="215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520"/>
                                        </p:tgtEl>
                                        <p:attrNameLst>
                                          <p:attrName>style.visibility</p:attrName>
                                        </p:attrNameLst>
                                      </p:cBhvr>
                                      <p:to>
                                        <p:strVal val="visible"/>
                                      </p:to>
                                    </p:set>
                                    <p:animEffect transition="in" filter="wipe(left)">
                                      <p:cBhvr>
                                        <p:cTn id="11" dur="500"/>
                                        <p:tgtEl>
                                          <p:spTgt spid="215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521"/>
                                        </p:tgtEl>
                                        <p:attrNameLst>
                                          <p:attrName>style.visibility</p:attrName>
                                        </p:attrNameLst>
                                      </p:cBhvr>
                                      <p:to>
                                        <p:strVal val="visible"/>
                                      </p:to>
                                    </p:set>
                                    <p:animEffect transition="in" filter="wipe(left)">
                                      <p:cBhvr>
                                        <p:cTn id="15"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autoUpdateAnimBg="0"/>
      <p:bldP spid="21520" grpId="0" autoUpdateAnimBg="0"/>
      <p:bldP spid="21521" grpId="0" autoUpdateAnimBg="0"/>
    </p:bldLst>
  </p:timing>
</p:sld>
</file>

<file path=ppt/tags/tag1.xml><?xml version="1.0" encoding="utf-8"?>
<p:tagLst xmlns:p="http://schemas.openxmlformats.org/presentationml/2006/main">
  <p:tag name="KSO_WM_UNIT_PLACING_PICTURE_USER_VIEWPORT" val="{&quot;height&quot;:4498.420472440945,&quot;width&quot;:7122.499212598425}"/>
</p:tagLst>
</file>

<file path=ppt/tags/tag2.xml><?xml version="1.0" encoding="utf-8"?>
<p:tagLst xmlns:p="http://schemas.openxmlformats.org/presentationml/2006/main">
  <p:tag name="KSO_WM_UNIT_PLACING_PICTURE_USER_VIEWPORT" val="{&quot;height&quot;:3219,&quot;width&quot;:8303}"/>
</p:tagLst>
</file>

<file path=ppt/tags/tag3.xml><?xml version="1.0" encoding="utf-8"?>
<p:tagLst xmlns:p="http://schemas.openxmlformats.org/presentationml/2006/main">
  <p:tag name="KSO_WM_UNIT_PLACING_PICTURE_USER_VIEWPORT" val="{&quot;height&quot;:4498.420472440945,&quot;width&quot;:7122.499212598425}"/>
</p:tagLst>
</file>

<file path=ppt/tags/tag4.xml><?xml version="1.0" encoding="utf-8"?>
<p:tagLst xmlns:p="http://schemas.openxmlformats.org/presentationml/2006/main">
  <p:tag name="KSO_WM_UNIT_PLACING_PICTURE_USER_VIEWPORT" val="{&quot;height&quot;:4498.420472440945,&quot;width&quot;:7122.499212598425}"/>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2171</Words>
  <Application>WPS 演示</Application>
  <PresentationFormat>宽屏</PresentationFormat>
  <Paragraphs>208</Paragraphs>
  <Slides>24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Calibri</vt:lpstr>
      <vt:lpstr>Calibri Light</vt:lpstr>
      <vt:lpstr>微软雅黑</vt:lpstr>
      <vt:lpstr>Malgun Gothic</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马赛柯柯</cp:lastModifiedBy>
  <cp:revision>19</cp:revision>
  <dcterms:created xsi:type="dcterms:W3CDTF">2015-07-17T02:38:00Z</dcterms:created>
  <dcterms:modified xsi:type="dcterms:W3CDTF">2021-06-14T11:40:50Z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B68237DAA848475AA38BF2665BB81D88</vt:lpwstr>
  </property>
</Properties>
</file>