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4" r:id="rId13"/>
    <p:sldId id="313" r:id="rId14"/>
    <p:sldId id="312" r:id="rId15"/>
    <p:sldId id="31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-610" y="-533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02610772"/>
              </p:ext>
            </p:extLst>
          </p:nvPr>
        </p:nvGraphicFramePr>
        <p:xfrm>
          <a:off x="5097463" y="2052638"/>
          <a:ext cx="6179954" cy="38916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5633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9196" y="2066731"/>
            <a:ext cx="3108391" cy="3867538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engagement metrics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65138613"/>
              </p:ext>
            </p:extLst>
          </p:nvPr>
        </p:nvGraphicFramePr>
        <p:xfrm>
          <a:off x="1487488" y="2057400"/>
          <a:ext cx="9789995" cy="388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Placeholder 17" descr="Person smiling on the beach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69" r="27469"/>
          <a:stretch/>
        </p:blipFill>
        <p:spPr>
          <a:xfrm>
            <a:off x="6642169" y="-1"/>
            <a:ext cx="4635426" cy="6857999"/>
          </a:xfr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5" name="Picture Placeholder 84" descr="Two people standing facing a crowd of people sitting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>
          <a:xfrm>
            <a:off x="915600" y="0"/>
            <a:ext cx="10361995" cy="3429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Selecting visual aids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1"/>
            <a:ext cx="6085857" cy="41194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with curly hair standing in front of a crow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4" r="54"/>
          <a:stretch/>
        </p:blipFill>
        <p:spPr>
          <a:xfrm>
            <a:off x="1503363" y="2061969"/>
            <a:ext cx="4592637" cy="4805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ワイド画面</PresentationFormat>
  <Paragraphs>118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</cp:revision>
  <dcterms:created xsi:type="dcterms:W3CDTF">2024-04-29T09:42:21Z</dcterms:created>
  <dcterms:modified xsi:type="dcterms:W3CDTF">2024-04-29T09:44:09Z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