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42" r:id="rId13"/>
    <p:sldId id="261" r:id="rId14"/>
    <p:sldId id="340" r:id="rId15"/>
    <p:sldId id="352" r:id="rId16"/>
    <p:sldId id="390" r:id="rId17"/>
    <p:sldId id="353" r:id="rId18"/>
    <p:sldId id="389" r:id="rId19"/>
    <p:sldId id="376" r:id="rId20"/>
    <p:sldId id="377" r:id="rId21"/>
    <p:sldId id="378" r:id="rId22"/>
    <p:sldId id="379" r:id="rId23"/>
    <p:sldId id="380" r:id="rId24"/>
    <p:sldId id="381" r:id="rId25"/>
    <p:sldId id="354" r:id="rId26"/>
    <p:sldId id="355" r:id="rId27"/>
    <p:sldId id="391" r:id="rId28"/>
    <p:sldId id="362" r:id="rId29"/>
    <p:sldId id="392" r:id="rId30"/>
    <p:sldId id="394" r:id="rId31"/>
    <p:sldId id="393" r:id="rId32"/>
    <p:sldId id="387" r:id="rId33"/>
    <p:sldId id="357" r:id="rId34"/>
    <p:sldId id="382" r:id="rId35"/>
    <p:sldId id="383" r:id="rId36"/>
    <p:sldId id="384" r:id="rId37"/>
    <p:sldId id="386" r:id="rId38"/>
    <p:sldId id="385" r:id="rId39"/>
    <p:sldId id="360" r:id="rId40"/>
    <p:sldId id="370" r:id="rId41"/>
    <p:sldId id="369" r:id="rId42"/>
    <p:sldId id="361" r:id="rId43"/>
    <p:sldId id="295" r:id="rId44"/>
    <p:sldId id="339" r:id="rId45"/>
    <p:sldId id="363" r:id="rId46"/>
    <p:sldId id="364" r:id="rId47"/>
    <p:sldId id="365" r:id="rId48"/>
    <p:sldId id="366" r:id="rId49"/>
    <p:sldId id="368" r:id="rId50"/>
    <p:sldId id="367" r:id="rId51"/>
    <p:sldId id="336" r:id="rId52"/>
    <p:sldId id="388" r:id="rId53"/>
    <p:sldId id="338" r:id="rId54"/>
    <p:sldId id="335" r:id="rId55"/>
    <p:sldId id="337" r:id="rId5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404"/>
    <a:srgbClr val="BC4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3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7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64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8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84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4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6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6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3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8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Perl 6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 and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6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Czech Perl Workshop 2014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2014-05-20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Carl Mäsak</a:t>
            </a:r>
            <a:endParaRPr lang="sv-SE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awesome,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Pride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tell the world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how it improves on Perl 5</a:t>
            </a:r>
          </a:p>
        </p:txBody>
      </p:sp>
    </p:spTree>
    <p:extLst>
      <p:ext uri="{BB962C8B-B14F-4D97-AF65-F5344CB8AC3E}">
        <p14:creationId xmlns:p14="http://schemas.microsoft.com/office/powerpoint/2010/main" val="129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crap,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grow up to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be more like Perl 5</a:t>
            </a:r>
          </a:p>
        </p:txBody>
      </p:sp>
    </p:spTree>
    <p:extLst>
      <p:ext uri="{BB962C8B-B14F-4D97-AF65-F5344CB8AC3E}">
        <p14:creationId xmlns:p14="http://schemas.microsoft.com/office/powerpoint/2010/main" val="1274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hi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I’m</a:t>
            </a:r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sv-SE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masak</a:t>
            </a:r>
            <a:endParaRPr lang="sv-SE" sz="4000" dirty="0" smtClean="0">
              <a:solidFill>
                <a:schemeClr val="bg1"/>
              </a:solidFill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endParaRPr lang="sv-SE" sz="16600" dirty="0">
              <a:solidFill>
                <a:schemeClr val="tx2">
                  <a:lumMod val="50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252677" y="26064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Sigils that vary with use in Perl were an interesting linguistic experiment.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the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results are back: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confusion isn’t worth the benefits.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 Perl 6 makes sigils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 sigils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2677" y="284597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$hash{foo};    @hash{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&lt;foo bar&gt;};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251520" y="594928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%hash&lt;foo&gt;;    %hash&lt;foo bar&gt;;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more “math-y”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have claimed that Perl 6 is full of math, like, all academic and stuff.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is. I’m proud of that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79512" y="4149080"/>
            <a:ext cx="8640960" cy="23083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$sum = [+] @values;</a:t>
            </a:r>
          </a:p>
          <a:p>
            <a:endParaRPr lang="en-US" sz="24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postfix:&lt;!&gt;($n) { [*] 2..$n 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5!;</a:t>
            </a:r>
          </a:p>
          <a:p>
            <a:endParaRPr lang="en-US" sz="24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$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dot_product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[+] @v_1 »*« @v_2;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more “math-y”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treat more things like values and functions. Values parallelize well. Functions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compose and refactor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nicely.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functional programming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Where Perl 5 likes to throw itself into a for loop to do things, Perl 6 tends to treat the whole collection of things.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Think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grep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but with lots more functions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likes to pass functions to things.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an awesome feature in Perl 6. Perl 5 stole it back early on.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was never so awesome in Perl 5. Useful yes, but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kinda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awkward. People called it “psychotic-match”.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Why? The type system isn’t there.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collect all the letters in a text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print their frequencies.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solution: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while (&lt;&gt;) { $count{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lc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chop}++ while length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", $count{$_}//0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can be thought of as a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re-mix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of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Keeping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works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Improving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doesn’t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Re-imagining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with hindsight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Let’s start by translating the script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to Perl 6: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is default(0)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lines() { %count{$_}++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.comb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need a for loop,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have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hypers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.comb;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.grep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count.keys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count.pairs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Finally, the whole notion of looping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counting things is a bit antiquated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we have the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type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 would consider this to be an example of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Concatenative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Programming. Everything is strung together.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lines</a:t>
            </a:r>
            <a:r>
              <a:rPr lang="sv-SE" sz="2000" dirty="0" smtClean="0"/>
              <a:t>»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Bag.pairs.sort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9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default in Perl 6 tends to be lazy: elements in a sequence get computed on-demand as you require them.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usual list functions participate in this game, and it turns into a laid-back programming style, where you stop caring if you’re generating “too much”.</a:t>
            </a:r>
          </a:p>
        </p:txBody>
      </p:sp>
    </p:spTree>
    <p:extLst>
      <p:ext uri="{BB962C8B-B14F-4D97-AF65-F5344CB8AC3E}">
        <p14:creationId xmlns:p14="http://schemas.microsoft.com/office/powerpoint/2010/main" val="2955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 orientation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5, the object-oriented parts were artfully woven into the existing design after the fact.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6, they were integrated fully into the language, and they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underpin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everything in a very real sense.</a:t>
            </a:r>
          </a:p>
        </p:txBody>
      </p:sp>
    </p:spTree>
    <p:extLst>
      <p:ext uri="{BB962C8B-B14F-4D97-AF65-F5344CB8AC3E}">
        <p14:creationId xmlns:p14="http://schemas.microsoft.com/office/powerpoint/2010/main" val="8727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 orientation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Here’s a typical class: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class Pair is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Enum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has $.key;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has $.value;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infix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:«=&gt;»($key, Mu $value)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Pair.new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(:$key, :$value);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is already good at manipulating strings and doing things with regexes. Its toolset is hard to beat.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beats it by elevating string parsing to language parsing. Every parse results in a parse tree. You can build grammars, and act on them.</a:t>
            </a:r>
          </a:p>
        </p:txBody>
      </p:sp>
    </p:spTree>
    <p:extLst>
      <p:ext uri="{BB962C8B-B14F-4D97-AF65-F5344CB8AC3E}">
        <p14:creationId xmlns:p14="http://schemas.microsoft.com/office/powerpoint/2010/main" val="34930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Here’s a typical grammar: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[ &lt;pair&gt; [',' &lt;pair&gt;]* ','? ]? '}'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community project,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work of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love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appreciation</a:t>
            </a:r>
          </a:p>
        </p:txBody>
      </p:sp>
    </p:spTree>
    <p:extLst>
      <p:ext uri="{BB962C8B-B14F-4D97-AF65-F5344CB8AC3E}">
        <p14:creationId xmlns:p14="http://schemas.microsoft.com/office/powerpoint/2010/main" val="4148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Parsing separators is so common that we have the syntax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for it.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wants a separator between things.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additionally allows a trailing one.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&lt;pair&gt;* </a:t>
            </a:r>
            <a:r>
              <a:rPr lang="en-US" sz="2000" b="1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','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'}'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1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Another thing that’s common is parsing start and end tokens.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~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does that.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~ '}'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&lt;pair&gt;*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','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5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new methods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 find these hard to live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nowadays.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.pick($n)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things out of a hat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.roll($n)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dice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.unique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Keep non-repeating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elems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.min/.max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Get extreme values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.classify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Collect into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bins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.first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Find first matching value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print the last Friday of each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month of a given year.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strict;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feature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say 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my $month ( 1..12 )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my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last_day_of_month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year =&gt; $ARGV[ 0 ],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                        month =&gt; $month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while (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day_of_week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!= 5 )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-&gt;subtract( days =&gt; 1 )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say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ymd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6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Malgun Gothic" panose="020B0503020000020004" pitchFamily="34" charset="-127"/>
                <a:cs typeface="Microsoft Sans Serif" panose="020B0604020202020204" pitchFamily="34" charset="0"/>
              </a:rPr>
              <a:t>last_day_of_month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 So we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need to emulate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(@*ARGS[0],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.delta(1, month).delta(-1, day)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5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Something else? Yes,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@*ARGS[0]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doesn’t look so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sixish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($year,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.delta(1, month).delta(-1, day);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  <a:endParaRPr lang="en-US" sz="2000" b="1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Myself, I would approach this tool not with for loops but with lists of things: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@year-days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@months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@year-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days.classify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*.month;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@month-last-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(.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 for @months);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.say for @month-last-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are we messing with variables when we chain everything?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631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~.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for classify *.month,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0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Or we could write that in the forwards direction, with the help of feeds: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.say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for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==&gt;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classify *.month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==&gt;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map *.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interactive shell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it just sits there: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(or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python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or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irb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), you get an interactive shell: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439877"/>
            <a:ext cx="8640960" cy="70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^C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251520" y="4797152"/>
            <a:ext cx="8640960" cy="1323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perl6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 say </a:t>
            </a:r>
            <a:r>
              <a:rPr lang="sv-SE" sz="2000" dirty="0"/>
              <a:t>"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  <a:r>
              <a:rPr lang="sv-SE" sz="2000" dirty="0"/>
              <a:t>"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fanfiction</a:t>
            </a:r>
            <a:endParaRPr lang="en-US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debugger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same vein, you can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perl6-debug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get an interactive debugger.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(It’s a module, but it’s included in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Star.)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Cool fact: it was a stealth project, made by extending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not changing it.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concurrency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ideas behind concurrency in Perl 6 are finally coming together this year.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 are for repeatedly getting something.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Supply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objects are for repeatedly being given something.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They unify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async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events.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refactorability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There’s something about Perl 6 that makes it very nice to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refactor programs in small incremental steps.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that too, but not to the same extent. Somehow the features of Perl 6 conspire to make refactoring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 extra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pleasant experience.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rgbClr val="420404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16600" dirty="0">
              <a:solidFill>
                <a:srgbClr val="420404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performance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not fast. Working on it, though.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Moar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has been a godsend, and useful work is going on with optimization.</a:t>
            </a:r>
            <a:endParaRPr lang="sv-SE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reasonable to expect Perl 6 to be not much slower (and sometimes faster) than Perl 5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... eventually.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third-party modules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For basically any problem you want to solve, Perl 5 has a module for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module count has... three digits. We have some ways to go.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bootstrapping thing. Popularity breeds modules,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2738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just so amazing.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anything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Someone needs to write it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-cover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have a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::Cover either.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fact, we’re missing many of those tools that reach into the backend and instrument it... except for a debugger.</a:t>
            </a:r>
          </a:p>
        </p:txBody>
      </p:sp>
    </p:spTree>
    <p:extLst>
      <p:ext uri="{BB962C8B-B14F-4D97-AF65-F5344CB8AC3E}">
        <p14:creationId xmlns:p14="http://schemas.microsoft.com/office/powerpoint/2010/main" val="36702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critic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excellent Perl::Critic capabilities, thanks largely to PPI.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6... has excellent potential here, but </a:t>
            </a:r>
            <a:r>
              <a:rPr lang="en-US" sz="4000" i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 real way for Perl 6 user code to parse Perl 6 code into an AST and do stuff with it. Hopefully macros will help.</a:t>
            </a:r>
          </a:p>
        </p:txBody>
      </p:sp>
    </p:spTree>
    <p:extLst>
      <p:ext uri="{BB962C8B-B14F-4D97-AF65-F5344CB8AC3E}">
        <p14:creationId xmlns:p14="http://schemas.microsoft.com/office/powerpoint/2010/main" val="33134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of the event-y things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I look at the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AnyEvent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POE, and Coro family of modules on CPAN, I also grow a little bit jealous.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have something like that. In fact, Perl 6 is still missing a unified event handling story. But we’re inching closer with the work on concurrency.</a:t>
            </a:r>
          </a:p>
        </p:txBody>
      </p:sp>
    </p:spTree>
    <p:extLst>
      <p:ext uri="{BB962C8B-B14F-4D97-AF65-F5344CB8AC3E}">
        <p14:creationId xmlns:p14="http://schemas.microsoft.com/office/powerpoint/2010/main" val="33183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love canon so much that we 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writing our own fan work based on it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CPAN/PAUSE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whole Perl 5 module infrastructure, with uploading and testing and smoking and reviews... is impressive.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still mostly on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want CPAN and PAUSE. Work is going on in that area.</a:t>
            </a:r>
          </a:p>
        </p:txBody>
      </p:sp>
    </p:spTree>
    <p:extLst>
      <p:ext uri="{BB962C8B-B14F-4D97-AF65-F5344CB8AC3E}">
        <p14:creationId xmlns:p14="http://schemas.microsoft.com/office/powerpoint/2010/main" val="38260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Conclusion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Everything that’s worth doing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is worth doing well</a:t>
            </a:r>
          </a:p>
        </p:txBody>
      </p:sp>
      <p:pic>
        <p:nvPicPr>
          <p:cNvPr id="4098" name="Picture 2" descr="Yo Dawg - YO DAWG, perl 6 isn't ready yet because i'm not done putting it in it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81634"/>
            <a:ext cx="5760638" cy="46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are different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have strong points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weak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gets the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ecosystem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right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a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syntax/semantics upgrade</a:t>
            </a:r>
            <a:endParaRPr lang="sv-SE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should be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proud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of their strengths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envious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about the other’s strengths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will probably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never converge fully back into one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single language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Neither do I think one of them will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 “win” or obviate the other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we can certainly remain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one</a:t>
            </a:r>
            <a:endParaRPr lang="sv-SE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community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and keep stealing from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inspiring each other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Thank you.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fan work can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awesome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can also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crap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Most of the time,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mixture of both</a:t>
            </a:r>
          </a:p>
        </p:txBody>
      </p:sp>
    </p:spTree>
    <p:extLst>
      <p:ext uri="{BB962C8B-B14F-4D97-AF65-F5344CB8AC3E}">
        <p14:creationId xmlns:p14="http://schemas.microsoft.com/office/powerpoint/2010/main" val="15195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(Perl 6 is awesome)</a:t>
            </a:r>
          </a:p>
        </p:txBody>
      </p:sp>
      <p:pic>
        <p:nvPicPr>
          <p:cNvPr id="3074" name="Picture 2" descr="All the things - perl 6 all my scri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3440"/>
            <a:ext cx="53285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crap)</a:t>
            </a:r>
          </a:p>
        </p:txBody>
      </p:sp>
      <p:pic>
        <p:nvPicPr>
          <p:cNvPr id="2050" name="Picture 2" descr="Disaster Girl - &quot;use Perl 6&quot;, I said to $boss &quot;it's production rea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624736" cy="49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a mixture of both)</a:t>
            </a:r>
          </a:p>
        </p:txBody>
      </p:sp>
      <p:pic>
        <p:nvPicPr>
          <p:cNvPr id="1026" name="Picture 2" descr="Philosoraptor - i'm confused perl 6 is awesome but it burns my house dow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57" y="69269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2047</Words>
  <Application>Microsoft Office PowerPoint</Application>
  <PresentationFormat>Bildspel på skärmen (4:3)</PresentationFormat>
  <Paragraphs>453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55</vt:i4>
      </vt:variant>
    </vt:vector>
  </HeadingPairs>
  <TitlesOfParts>
    <vt:vector size="56" baseType="lpstr">
      <vt:lpstr>Office-tema</vt:lpstr>
      <vt:lpstr>Perl 6 Pride and Envy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6 Pride and Envy</dc:title>
  <dc:creator>User7</dc:creator>
  <cp:lastModifiedBy>User7</cp:lastModifiedBy>
  <cp:revision>39</cp:revision>
  <dcterms:created xsi:type="dcterms:W3CDTF">2014-05-10T13:36:33Z</dcterms:created>
  <dcterms:modified xsi:type="dcterms:W3CDTF">2014-05-20T09:49:21Z</dcterms:modified>
</cp:coreProperties>
</file>