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9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0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基本アルゴリズム探索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57-70)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・前回の復習（最大値最小値を求める）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・基本アルゴリズム（探索）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分探索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2-2 </a:t>
            </a:r>
            <a:r>
              <a:rPr kumimoji="1" lang="ja-JP" altLang="en-US" dirty="0" smtClean="0"/>
              <a:t>基本アルゴリズム</a:t>
            </a:r>
            <a:r>
              <a:rPr lang="ja-JP" altLang="en-US" dirty="0"/>
              <a:t>　</a:t>
            </a:r>
            <a:r>
              <a:rPr lang="ja-JP" altLang="en-US" dirty="0" smtClean="0"/>
              <a:t>線形探索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45" y="2362507"/>
            <a:ext cx="12122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線形探索（せん</a:t>
            </a:r>
            <a:r>
              <a:rPr lang="ja-JP" altLang="en-US" sz="2800" dirty="0" err="1"/>
              <a:t>けい</a:t>
            </a:r>
            <a:r>
              <a:rPr lang="ja-JP" altLang="en-US" sz="2800" dirty="0"/>
              <a:t>たんさく、英</a:t>
            </a:r>
            <a:r>
              <a:rPr lang="en-US" altLang="ja-JP" sz="2800" dirty="0"/>
              <a:t>: linear search, sequential search</a:t>
            </a:r>
            <a:r>
              <a:rPr lang="ja-JP" altLang="en-US" sz="2800" dirty="0" smtClean="0"/>
              <a:t>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検索</a:t>
            </a:r>
            <a:r>
              <a:rPr lang="ja-JP" altLang="en-US" sz="2800" dirty="0"/>
              <a:t>のアルゴリズムの</a:t>
            </a:r>
            <a:r>
              <a:rPr lang="ja-JP" altLang="en-US" sz="2800" dirty="0" smtClean="0"/>
              <a:t>一つである</a:t>
            </a:r>
            <a:r>
              <a:rPr lang="ja-JP" altLang="en-US" sz="2800" dirty="0"/>
              <a:t>。</a:t>
            </a:r>
          </a:p>
          <a:p>
            <a:r>
              <a:rPr lang="ja-JP" altLang="en-US" sz="2800" dirty="0"/>
              <a:t>リストや配列に入ったデータに対する検索を行うにあたって、 </a:t>
            </a:r>
            <a:endParaRPr lang="en-US" altLang="ja-JP" sz="2800" dirty="0" smtClean="0"/>
          </a:p>
          <a:p>
            <a:r>
              <a:rPr lang="ja-JP" altLang="en-US" sz="2800" dirty="0" smtClean="0"/>
              <a:t>先頭</a:t>
            </a:r>
            <a:r>
              <a:rPr lang="ja-JP" altLang="en-US" sz="2800" dirty="0"/>
              <a:t>から順に比較を行い、それが見つかれば終了する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(WIKIPEDIA</a:t>
            </a:r>
            <a:r>
              <a:rPr lang="ja-JP" altLang="en-US" sz="2800" dirty="0" smtClean="0"/>
              <a:t>より）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0910" y="82493"/>
            <a:ext cx="7937781" cy="790343"/>
          </a:xfrm>
        </p:spPr>
        <p:txBody>
          <a:bodyPr/>
          <a:lstStyle/>
          <a:p>
            <a:r>
              <a:rPr lang="en-US" altLang="ja-JP" dirty="0" smtClean="0"/>
              <a:t>58</a:t>
            </a:r>
            <a:r>
              <a:rPr lang="ja-JP" altLang="en-US" dirty="0" smtClean="0"/>
              <a:t>ページサンプルプログラム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872836"/>
            <a:ext cx="55579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○プログラム名：線形探索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58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Ret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●Ret ← LinerSearch1(6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　</a:t>
            </a:r>
            <a:endParaRPr lang="en-US" altLang="ja-JP" sz="1600" dirty="0"/>
          </a:p>
          <a:p>
            <a:r>
              <a:rPr lang="en-US" altLang="ja-JP" sz="1600" dirty="0"/>
              <a:t>●</a:t>
            </a:r>
            <a:r>
              <a:rPr lang="ja-JP" altLang="en-US" sz="1600" dirty="0"/>
              <a:t>表示処理</a:t>
            </a:r>
            <a:r>
              <a:rPr lang="en-US" altLang="ja-JP" sz="1600" dirty="0"/>
              <a:t>(Ret)</a:t>
            </a:r>
          </a:p>
          <a:p>
            <a:endParaRPr lang="en-US" altLang="ja-JP" sz="1600" dirty="0"/>
          </a:p>
          <a:p>
            <a:r>
              <a:rPr lang="en-US" altLang="ja-JP" sz="1600" dirty="0"/>
              <a:t>/* </a:t>
            </a:r>
            <a:r>
              <a:rPr lang="ja-JP" altLang="en-US" sz="1600" dirty="0"/>
              <a:t>以下関数となる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LinerSearch1(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X)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T[5]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●T[0] ← 5</a:t>
            </a:r>
          </a:p>
          <a:p>
            <a:r>
              <a:rPr lang="en-US" altLang="ja-JP" sz="1600" dirty="0"/>
              <a:t>●T[1] ← 4</a:t>
            </a:r>
          </a:p>
          <a:p>
            <a:r>
              <a:rPr lang="en-US" altLang="ja-JP" sz="1600" dirty="0"/>
              <a:t>●T[2] ← 2</a:t>
            </a:r>
          </a:p>
          <a:p>
            <a:r>
              <a:rPr lang="en-US" altLang="ja-JP" sz="1600" dirty="0"/>
              <a:t>●T[3] ← 1</a:t>
            </a:r>
          </a:p>
          <a:p>
            <a:r>
              <a:rPr lang="en-US" altLang="ja-JP" sz="1600" dirty="0"/>
              <a:t>●T[4] ← 6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</a:t>
            </a:r>
            <a:r>
              <a:rPr lang="en-US" altLang="ja-JP" sz="1600" dirty="0" err="1"/>
              <a:t>Idx</a:t>
            </a:r>
            <a:r>
              <a:rPr lang="ja-JP" altLang="en-US" sz="1600" dirty="0"/>
              <a:t>：</a:t>
            </a:r>
            <a:r>
              <a:rPr lang="en-US" altLang="ja-JP" sz="1600" dirty="0"/>
              <a:t>0,Idx&lt;5,1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]=X</a:t>
            </a:r>
          </a:p>
          <a:p>
            <a:r>
              <a:rPr lang="ja-JP" altLang="en-US" sz="1600" dirty="0"/>
              <a:t>｜｜  ●</a:t>
            </a:r>
            <a:r>
              <a:rPr lang="en-US" altLang="ja-JP" sz="1600" dirty="0"/>
              <a:t>return(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r>
              <a:rPr lang="ja-JP" altLang="en-US" sz="1600" dirty="0"/>
              <a:t>●</a:t>
            </a:r>
            <a:r>
              <a:rPr lang="en-US" altLang="ja-JP" sz="1600" dirty="0"/>
              <a:t>return(-1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56757" y="2302211"/>
            <a:ext cx="5278777" cy="41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24596" y="14962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関数の呼び出し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47" y="5286897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646" y="5974712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520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発見された場合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7115" y="59078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発見されない場合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16396"/>
              </p:ext>
            </p:extLst>
          </p:nvPr>
        </p:nvGraphicFramePr>
        <p:xfrm>
          <a:off x="6562436" y="2989041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10731731" y="2502131"/>
            <a:ext cx="307571" cy="28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36565" y="21115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ここで</a:t>
            </a:r>
            <a:r>
              <a:rPr lang="en-US" altLang="ja-JP" b="1" dirty="0" smtClean="0">
                <a:solidFill>
                  <a:srgbClr val="FF0000"/>
                </a:solidFill>
              </a:rPr>
              <a:t>6</a:t>
            </a:r>
            <a:r>
              <a:rPr lang="ja-JP" altLang="en-US" b="1" dirty="0" smtClean="0">
                <a:solidFill>
                  <a:srgbClr val="FF0000"/>
                </a:solidFill>
              </a:rPr>
              <a:t>を発見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2-2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29296" y="2909454"/>
            <a:ext cx="8959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・文字型：</a:t>
            </a:r>
            <a:r>
              <a:rPr lang="en-US" altLang="ja-JP" sz="2400" dirty="0" smtClean="0"/>
              <a:t>Code</a:t>
            </a:r>
            <a:r>
              <a:rPr lang="ja-JP" altLang="en-US" sz="2400" dirty="0" smtClean="0"/>
              <a:t>　は、 </a:t>
            </a:r>
            <a:r>
              <a:rPr lang="en-US" altLang="ja-JP" sz="2400" dirty="0" smtClean="0"/>
              <a:t>pc1 pc2 rt1 rt2</a:t>
            </a:r>
            <a:r>
              <a:rPr lang="ja-JP" altLang="en-US" sz="2400" dirty="0" smtClean="0"/>
              <a:t>　とかが入る</a:t>
            </a:r>
            <a:endParaRPr lang="en-US" altLang="ja-JP" sz="2400" dirty="0" smtClean="0"/>
          </a:p>
          <a:p>
            <a:r>
              <a:rPr lang="ja-JP" altLang="en-US" sz="2400" dirty="0" smtClean="0"/>
              <a:t>・関数　</a:t>
            </a:r>
            <a:r>
              <a:rPr lang="en-US" altLang="ja-JP" sz="2400" dirty="0" err="1" smtClean="0"/>
              <a:t>PriceSearch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Code</a:t>
            </a:r>
            <a:r>
              <a:rPr lang="ja-JP" altLang="en-US" sz="2400" dirty="0" smtClean="0"/>
              <a:t>が見つからなければ、 </a:t>
            </a:r>
            <a:r>
              <a:rPr lang="en-US" altLang="ja-JP" sz="2400" dirty="0" smtClean="0"/>
              <a:t>-1 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返す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9875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(22)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2801"/>
              </p:ext>
            </p:extLst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47425"/>
              </p:ext>
            </p:extLst>
          </p:nvPr>
        </p:nvGraphicFramePr>
        <p:xfrm>
          <a:off x="6712066" y="2747971"/>
          <a:ext cx="3246584" cy="14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0052471" y="598519"/>
            <a:ext cx="970206" cy="1496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4625" y="47133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T[5]=22</a:t>
            </a:r>
            <a:r>
              <a:rPr kumimoji="1" lang="ja-JP" altLang="en-US" dirty="0" smtClean="0"/>
              <a:t>となり、</a:t>
            </a:r>
            <a:endParaRPr kumimoji="1" lang="en-US" altLang="ja-JP" dirty="0" smtClean="0"/>
          </a:p>
          <a:p>
            <a:r>
              <a:rPr lang="ja-JP" altLang="en-US" dirty="0" smtClean="0"/>
              <a:t>探索が完了する。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98822" y="27102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22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65713" y="34854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後半を探しにいく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(45)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60"/>
              </p:ext>
            </p:extLst>
          </p:nvPr>
        </p:nvGraphicFramePr>
        <p:xfrm>
          <a:off x="6712066" y="2747971"/>
          <a:ext cx="3246584" cy="184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20967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198822" y="27102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45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存在しない）</a:t>
            </a:r>
            <a:endParaRPr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2066" y="5037513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を満たさなくなり</a:t>
            </a:r>
            <a:endParaRPr kumimoji="1" lang="en-US" altLang="ja-JP" dirty="0" smtClean="0"/>
          </a:p>
          <a:p>
            <a:r>
              <a:rPr lang="ja-JP" altLang="en-US" dirty="0" smtClean="0"/>
              <a:t>探索が終了する。</a:t>
            </a:r>
            <a:r>
              <a:rPr lang="en-US" altLang="ja-JP" dirty="0" smtClean="0"/>
              <a:t>return (-1)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6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計算量について（教科書 </a:t>
            </a:r>
            <a:r>
              <a:rPr lang="en-US" altLang="ja-JP" dirty="0" smtClean="0"/>
              <a:t>68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3905" y="1562793"/>
            <a:ext cx="96295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C=log2(N)+1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例えば </a:t>
            </a:r>
            <a:endParaRPr lang="en-US" altLang="ja-JP" sz="2800" dirty="0" smtClean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2+1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回の計算</a:t>
            </a:r>
            <a:endParaRPr lang="en-US" altLang="ja-JP" sz="2800" dirty="0" smtClean="0"/>
          </a:p>
          <a:p>
            <a:r>
              <a:rPr lang="ja-JP" altLang="en-US" sz="2800" dirty="0" smtClean="0"/>
              <a:t>配列</a:t>
            </a:r>
            <a:r>
              <a:rPr lang="ja-JP" altLang="en-US" sz="2800" dirty="0"/>
              <a:t>の大きさが　</a:t>
            </a:r>
            <a:r>
              <a:rPr lang="en-US" altLang="ja-JP" sz="2800" dirty="0" smtClean="0"/>
              <a:t>16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4+1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</a:t>
            </a:r>
            <a:endParaRPr lang="en-US" altLang="ja-JP" sz="2800" dirty="0" smtClean="0"/>
          </a:p>
          <a:p>
            <a:r>
              <a:rPr lang="ja-JP" altLang="en-US" sz="2800" dirty="0"/>
              <a:t>配列の大きさが　</a:t>
            </a:r>
            <a:r>
              <a:rPr lang="en-US" altLang="ja-JP" sz="2800" dirty="0" smtClean="0"/>
              <a:t>32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5+1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計算となる。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10000</a:t>
            </a:r>
            <a:r>
              <a:rPr lang="ja-JP" altLang="en-US" sz="2800" dirty="0" smtClean="0"/>
              <a:t>でも、</a:t>
            </a:r>
            <a:r>
              <a:rPr lang="en-US" altLang="ja-JP" sz="2800" dirty="0" smtClean="0"/>
              <a:t>13+1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回の計算ですむ。</a:t>
            </a:r>
            <a:endParaRPr lang="en-US" altLang="ja-JP" sz="2800" dirty="0" smtClean="0"/>
          </a:p>
          <a:p>
            <a:r>
              <a:rPr lang="ja-JP" altLang="en-US" sz="2800" dirty="0" smtClean="0"/>
              <a:t>（つまり、線形探索と比べても　計算量が少なくて済む）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50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1689" y="2659439"/>
            <a:ext cx="7299961" cy="144704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2-3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</a:t>
            </a:r>
            <a:r>
              <a:rPr lang="ja-JP" altLang="en-US" dirty="0" smtClean="0"/>
              <a:t>分探索を理解できてるかどうかがポイントとなる。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649</Words>
  <Application>Microsoft Office PowerPoint</Application>
  <PresentationFormat>ワイド画面</PresentationFormat>
  <Paragraphs>204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第10回授業 “基本アルゴリズム探索” （教科書 Page 57-70)</vt:lpstr>
      <vt:lpstr>本日の進め方</vt:lpstr>
      <vt:lpstr>2-2 基本アルゴリズム　線形探索</vt:lpstr>
      <vt:lpstr>58ページサンプルプログラム</vt:lpstr>
      <vt:lpstr>PowerPoint プレゼンテーション</vt:lpstr>
      <vt:lpstr>PowerPoint プレゼンテーション</vt:lpstr>
      <vt:lpstr>PowerPoint プレゼンテーション</vt:lpstr>
      <vt:lpstr>計算量について（教科書 68ページ)</vt:lpstr>
      <vt:lpstr>Training　2-3  2分探索を理解できてるかどうかがポイントとなる。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97</cp:revision>
  <dcterms:created xsi:type="dcterms:W3CDTF">2019-03-25T08:02:30Z</dcterms:created>
  <dcterms:modified xsi:type="dcterms:W3CDTF">2019-05-15T23:07:17Z</dcterms:modified>
</cp:coreProperties>
</file>