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7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sakage/algorith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 smtClean="0"/>
              <a:t>1</a:t>
            </a:r>
            <a:r>
              <a:rPr lang="en-US" altLang="ja-JP" sz="4000" dirty="0"/>
              <a:t>1</a:t>
            </a:r>
            <a:r>
              <a:rPr lang="ja-JP" altLang="en-US" sz="4000" dirty="0" smtClean="0"/>
              <a:t>回</a:t>
            </a:r>
            <a:r>
              <a:rPr lang="ja-JP" altLang="en-US" sz="4000" dirty="0" smtClean="0"/>
              <a:t>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</a:t>
            </a:r>
            <a:r>
              <a:rPr lang="ja-JP" altLang="en-US" sz="4000" dirty="0" smtClean="0"/>
              <a:t>アルゴリズム　選択法・交換法</a:t>
            </a:r>
            <a:r>
              <a:rPr lang="en-US" altLang="ja-JP" sz="4000" dirty="0" smtClean="0"/>
              <a:t>”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</a:t>
            </a:r>
            <a:r>
              <a:rPr lang="en-US" altLang="ja-JP" sz="4000" dirty="0" smtClean="0"/>
              <a:t>71-91)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en-US" altLang="ja-JP" dirty="0">
                <a:hlinkClick r:id="rId2"/>
              </a:rPr>
              <a:t>https://github.com/masakage/algorithm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26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41043" y="1757971"/>
            <a:ext cx="9619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・前回の復習</a:t>
            </a:r>
            <a:r>
              <a:rPr kumimoji="1" lang="ja-JP" altLang="en-US" sz="3600" dirty="0" smtClean="0"/>
              <a:t>（</a:t>
            </a:r>
            <a:r>
              <a:rPr kumimoji="1" lang="en-US" altLang="ja-JP" sz="3600" dirty="0" smtClean="0"/>
              <a:t>2</a:t>
            </a:r>
            <a:r>
              <a:rPr kumimoji="1" lang="ja-JP" altLang="en-US" sz="3600" dirty="0" smtClean="0"/>
              <a:t>分探索）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・基本アルゴリズム</a:t>
            </a:r>
            <a:r>
              <a:rPr kumimoji="1" lang="ja-JP" altLang="en-US" sz="3600" dirty="0" smtClean="0"/>
              <a:t>（選択法）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</a:t>
            </a:r>
            <a:r>
              <a:rPr lang="ja-JP" altLang="en-US" sz="3600" dirty="0" smtClean="0"/>
              <a:t>基本アルゴリズム</a:t>
            </a:r>
            <a:r>
              <a:rPr lang="ja-JP" altLang="en-US" sz="3600" dirty="0" smtClean="0"/>
              <a:t>（</a:t>
            </a:r>
            <a:r>
              <a:rPr lang="ja-JP" altLang="en-US" sz="3600" dirty="0" smtClean="0"/>
              <a:t>交換</a:t>
            </a:r>
            <a:r>
              <a:rPr lang="ja-JP" altLang="en-US" sz="3600" dirty="0"/>
              <a:t>法</a:t>
            </a:r>
            <a:r>
              <a:rPr lang="en-US" altLang="ja-JP" sz="3600" dirty="0" smtClean="0"/>
              <a:t>)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・まとめ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6144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06689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2-4 </a:t>
            </a:r>
            <a:r>
              <a:rPr kumimoji="1" lang="ja-JP" altLang="en-US" dirty="0" smtClean="0"/>
              <a:t>基本アルゴリズム</a:t>
            </a:r>
            <a:r>
              <a:rPr lang="ja-JP" altLang="en-US" dirty="0"/>
              <a:t>　</a:t>
            </a:r>
            <a:r>
              <a:rPr lang="ja-JP" altLang="en-US" dirty="0" smtClean="0"/>
              <a:t>選択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9345" y="2362507"/>
            <a:ext cx="1212222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線形探索（せん</a:t>
            </a:r>
            <a:r>
              <a:rPr lang="ja-JP" altLang="en-US" sz="2800" dirty="0" err="1"/>
              <a:t>けい</a:t>
            </a:r>
            <a:r>
              <a:rPr lang="ja-JP" altLang="en-US" sz="2800" dirty="0"/>
              <a:t>たんさく、英</a:t>
            </a:r>
            <a:r>
              <a:rPr lang="en-US" altLang="ja-JP" sz="2800" dirty="0"/>
              <a:t>: linear search, sequential search</a:t>
            </a:r>
            <a:r>
              <a:rPr lang="ja-JP" altLang="en-US" sz="2800" dirty="0" smtClean="0"/>
              <a:t>）は、</a:t>
            </a:r>
            <a:endParaRPr lang="en-US" altLang="ja-JP" sz="2800" dirty="0" smtClean="0"/>
          </a:p>
          <a:p>
            <a:r>
              <a:rPr lang="ja-JP" altLang="en-US" sz="2800" dirty="0" smtClean="0"/>
              <a:t>検索</a:t>
            </a:r>
            <a:r>
              <a:rPr lang="ja-JP" altLang="en-US" sz="2800" dirty="0"/>
              <a:t>のアルゴリズムの</a:t>
            </a:r>
            <a:r>
              <a:rPr lang="ja-JP" altLang="en-US" sz="2800" dirty="0" smtClean="0"/>
              <a:t>一つである</a:t>
            </a:r>
            <a:r>
              <a:rPr lang="ja-JP" altLang="en-US" sz="2800" dirty="0"/>
              <a:t>。</a:t>
            </a:r>
          </a:p>
          <a:p>
            <a:r>
              <a:rPr lang="ja-JP" altLang="en-US" sz="2800" dirty="0"/>
              <a:t>リストや配列に入ったデータに対する検索を行うにあたって、 </a:t>
            </a:r>
            <a:endParaRPr lang="en-US" altLang="ja-JP" sz="2800" dirty="0" smtClean="0"/>
          </a:p>
          <a:p>
            <a:r>
              <a:rPr lang="ja-JP" altLang="en-US" sz="2800" dirty="0" smtClean="0"/>
              <a:t>先頭</a:t>
            </a:r>
            <a:r>
              <a:rPr lang="ja-JP" altLang="en-US" sz="2800" dirty="0"/>
              <a:t>から順に比較を行い、それが見つかれば終了する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en-US" altLang="ja-JP" sz="2800" dirty="0" smtClean="0"/>
              <a:t>(WIKIPEDIA</a:t>
            </a:r>
            <a:r>
              <a:rPr lang="ja-JP" altLang="en-US" sz="2800" dirty="0" smtClean="0"/>
              <a:t>より）</a:t>
            </a:r>
            <a:endParaRPr lang="en-US" altLang="ja-JP" sz="2800" dirty="0" smtClean="0"/>
          </a:p>
          <a:p>
            <a:endParaRPr lang="en-US" altLang="ja-JP" sz="2800" dirty="0"/>
          </a:p>
          <a:p>
            <a:endParaRPr lang="ja-JP" altLang="en-US" sz="2800" dirty="0"/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190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0910" y="82493"/>
            <a:ext cx="7937781" cy="790343"/>
          </a:xfrm>
        </p:spPr>
        <p:txBody>
          <a:bodyPr/>
          <a:lstStyle/>
          <a:p>
            <a:r>
              <a:rPr lang="en-US" altLang="ja-JP" dirty="0" smtClean="0"/>
              <a:t>58</a:t>
            </a:r>
            <a:r>
              <a:rPr lang="ja-JP" altLang="en-US" dirty="0" smtClean="0"/>
              <a:t>ページサンプルプログラム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47898" y="872836"/>
            <a:ext cx="555793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○プログラム名：線形探索 </a:t>
            </a:r>
            <a:r>
              <a:rPr lang="en-US" altLang="ja-JP" sz="1600" dirty="0"/>
              <a:t>/* </a:t>
            </a:r>
            <a:r>
              <a:rPr lang="ja-JP" altLang="en-US" sz="1600" dirty="0"/>
              <a:t>教科書 </a:t>
            </a:r>
            <a:r>
              <a:rPr lang="en-US" altLang="ja-JP" sz="1600" dirty="0"/>
              <a:t>58</a:t>
            </a:r>
            <a:r>
              <a:rPr lang="ja-JP" altLang="en-US" sz="1600" dirty="0"/>
              <a:t>ページサンプル *</a:t>
            </a:r>
            <a:r>
              <a:rPr lang="en-US" altLang="ja-JP" sz="1600" dirty="0"/>
              <a:t>/</a:t>
            </a:r>
          </a:p>
          <a:p>
            <a:r>
              <a:rPr lang="en-US" altLang="ja-JP" sz="1600" dirty="0" smtClean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Ret</a:t>
            </a:r>
          </a:p>
          <a:p>
            <a:endParaRPr lang="en-US" altLang="ja-JP" sz="1600" dirty="0"/>
          </a:p>
          <a:p>
            <a:r>
              <a:rPr lang="en-US" altLang="ja-JP" sz="1600" dirty="0"/>
              <a:t>●Ret ← LinerSearch1(6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　　</a:t>
            </a:r>
            <a:endParaRPr lang="en-US" altLang="ja-JP" sz="1600" dirty="0"/>
          </a:p>
          <a:p>
            <a:r>
              <a:rPr lang="en-US" altLang="ja-JP" sz="1600" dirty="0"/>
              <a:t>●</a:t>
            </a:r>
            <a:r>
              <a:rPr lang="ja-JP" altLang="en-US" sz="1600" dirty="0"/>
              <a:t>表示処理</a:t>
            </a:r>
            <a:r>
              <a:rPr lang="en-US" altLang="ja-JP" sz="1600" dirty="0"/>
              <a:t>(Ret)</a:t>
            </a:r>
          </a:p>
          <a:p>
            <a:endParaRPr lang="en-US" altLang="ja-JP" sz="1600" dirty="0"/>
          </a:p>
          <a:p>
            <a:r>
              <a:rPr lang="en-US" altLang="ja-JP" sz="1600" dirty="0"/>
              <a:t>/* </a:t>
            </a:r>
            <a:r>
              <a:rPr lang="ja-JP" altLang="en-US" sz="1600" dirty="0"/>
              <a:t>以下関数となる *</a:t>
            </a:r>
            <a:r>
              <a:rPr lang="en-US" altLang="ja-JP" sz="1600" dirty="0"/>
              <a:t>/</a:t>
            </a:r>
          </a:p>
          <a:p>
            <a:r>
              <a:rPr lang="en-US" altLang="ja-JP" sz="1600" dirty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LinerSearch1(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X)</a:t>
            </a:r>
          </a:p>
          <a:p>
            <a:r>
              <a:rPr lang="en-US" altLang="ja-JP" sz="1600" dirty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T[5]</a:t>
            </a:r>
          </a:p>
          <a:p>
            <a:r>
              <a:rPr lang="en-US" altLang="ja-JP" sz="1600" dirty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 err="1"/>
              <a:t>Idx</a:t>
            </a:r>
            <a:endParaRPr lang="en-US" altLang="ja-JP" sz="1600" dirty="0"/>
          </a:p>
          <a:p>
            <a:r>
              <a:rPr lang="en-US" altLang="ja-JP" sz="1600" dirty="0"/>
              <a:t>●T[0] ← 5</a:t>
            </a:r>
          </a:p>
          <a:p>
            <a:r>
              <a:rPr lang="en-US" altLang="ja-JP" sz="1600" dirty="0"/>
              <a:t>●T[1] ← 4</a:t>
            </a:r>
          </a:p>
          <a:p>
            <a:r>
              <a:rPr lang="en-US" altLang="ja-JP" sz="1600" dirty="0"/>
              <a:t>●T[2] ← 2</a:t>
            </a:r>
          </a:p>
          <a:p>
            <a:r>
              <a:rPr lang="en-US" altLang="ja-JP" sz="1600" dirty="0"/>
              <a:t>●T[3] ← 1</a:t>
            </a:r>
          </a:p>
          <a:p>
            <a:r>
              <a:rPr lang="en-US" altLang="ja-JP" sz="1600" dirty="0"/>
              <a:t>●T[4] ← 6</a:t>
            </a:r>
          </a:p>
          <a:p>
            <a:endParaRPr lang="en-US" altLang="ja-JP" sz="1600" dirty="0"/>
          </a:p>
          <a:p>
            <a:r>
              <a:rPr lang="en-US" altLang="ja-JP" sz="1600" dirty="0"/>
              <a:t>■</a:t>
            </a:r>
            <a:r>
              <a:rPr lang="en-US" altLang="ja-JP" sz="1600" dirty="0" err="1"/>
              <a:t>Idx</a:t>
            </a:r>
            <a:r>
              <a:rPr lang="ja-JP" altLang="en-US" sz="1600" dirty="0"/>
              <a:t>：</a:t>
            </a:r>
            <a:r>
              <a:rPr lang="en-US" altLang="ja-JP" sz="1600" dirty="0"/>
              <a:t>0,Idx&lt;5,1</a:t>
            </a:r>
          </a:p>
          <a:p>
            <a:r>
              <a:rPr lang="ja-JP" altLang="en-US" sz="1600" dirty="0"/>
              <a:t>｜▲</a:t>
            </a:r>
            <a:r>
              <a:rPr lang="en-US" altLang="ja-JP" sz="1600" dirty="0"/>
              <a:t>T[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]=X</a:t>
            </a:r>
          </a:p>
          <a:p>
            <a:r>
              <a:rPr lang="ja-JP" altLang="en-US" sz="1600" dirty="0"/>
              <a:t>｜｜  ●</a:t>
            </a:r>
            <a:r>
              <a:rPr lang="en-US" altLang="ja-JP" sz="1600" dirty="0"/>
              <a:t>return(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)</a:t>
            </a:r>
          </a:p>
          <a:p>
            <a:r>
              <a:rPr lang="ja-JP" altLang="en-US" sz="1600" dirty="0"/>
              <a:t>｜▼</a:t>
            </a:r>
          </a:p>
          <a:p>
            <a:r>
              <a:rPr lang="ja-JP" altLang="en-US" sz="1600" dirty="0"/>
              <a:t>□</a:t>
            </a:r>
          </a:p>
          <a:p>
            <a:r>
              <a:rPr lang="ja-JP" altLang="en-US" sz="1600" dirty="0"/>
              <a:t>●</a:t>
            </a:r>
            <a:r>
              <a:rPr lang="en-US" altLang="ja-JP" sz="1600" dirty="0"/>
              <a:t>return(-1</a:t>
            </a:r>
            <a:r>
              <a:rPr lang="en-US" altLang="ja-JP" sz="1600" dirty="0" smtClean="0"/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56757" y="2302211"/>
            <a:ext cx="5278777" cy="41288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24596" y="149629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0000"/>
                </a:solidFill>
              </a:rPr>
              <a:t>関数の呼び出し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415547" y="5286897"/>
            <a:ext cx="1369217" cy="357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14646" y="5974712"/>
            <a:ext cx="1369217" cy="357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84764" y="520401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solidFill>
                  <a:srgbClr val="FF0000"/>
                </a:solidFill>
              </a:rPr>
              <a:t>発見された場合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17115" y="590786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solidFill>
                  <a:srgbClr val="FF0000"/>
                </a:solidFill>
              </a:rPr>
              <a:t>発見されない場合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916396"/>
              </p:ext>
            </p:extLst>
          </p:nvPr>
        </p:nvGraphicFramePr>
        <p:xfrm>
          <a:off x="6562436" y="2989041"/>
          <a:ext cx="4917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488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sp>
        <p:nvSpPr>
          <p:cNvPr id="12" name="下矢印 11"/>
          <p:cNvSpPr/>
          <p:nvPr/>
        </p:nvSpPr>
        <p:spPr>
          <a:xfrm>
            <a:off x="10731731" y="2502131"/>
            <a:ext cx="307571" cy="280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036565" y="211152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ここで</a:t>
            </a:r>
            <a:r>
              <a:rPr lang="en-US" altLang="ja-JP" b="1" dirty="0" smtClean="0">
                <a:solidFill>
                  <a:srgbClr val="FF0000"/>
                </a:solidFill>
              </a:rPr>
              <a:t>6</a:t>
            </a:r>
            <a:r>
              <a:rPr lang="ja-JP" altLang="en-US" b="1" dirty="0" smtClean="0">
                <a:solidFill>
                  <a:srgbClr val="FF0000"/>
                </a:solidFill>
              </a:rPr>
              <a:t>を発見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87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91689" y="2659439"/>
            <a:ext cx="7299961" cy="1447049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Training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2-3</a:t>
            </a:r>
            <a:br>
              <a:rPr kumimoji="1"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2</a:t>
            </a:r>
            <a:r>
              <a:rPr lang="ja-JP" altLang="en-US" dirty="0" smtClean="0"/>
              <a:t>分探索を理解できてるかどうかがポイントとなる。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120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141</Words>
  <Application>Microsoft Office PowerPoint</Application>
  <PresentationFormat>ワイド画面</PresentationFormat>
  <Paragraphs>54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 アルゴリズム 第11回授業 “アルゴリズム　選択法・交換法” （教科書 Page 71-91)</vt:lpstr>
      <vt:lpstr>本日の進め方</vt:lpstr>
      <vt:lpstr>2-4 基本アルゴリズム　選択法</vt:lpstr>
      <vt:lpstr>58ページサンプルプログラム</vt:lpstr>
      <vt:lpstr>Training　2-3  2分探索を理解できてるかどうかがポイントとなる。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アルゴリズム 第1回授業 “アルゴリズムとは何か、変数と定数”</dc:title>
  <dc:creator>山口　雅樹</dc:creator>
  <cp:lastModifiedBy>山口　雅樹</cp:lastModifiedBy>
  <cp:revision>100</cp:revision>
  <dcterms:created xsi:type="dcterms:W3CDTF">2019-03-25T08:02:30Z</dcterms:created>
  <dcterms:modified xsi:type="dcterms:W3CDTF">2019-05-15T23:55:14Z</dcterms:modified>
</cp:coreProperties>
</file>