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0" r:id="rId7"/>
    <p:sldId id="276" r:id="rId8"/>
    <p:sldId id="277" r:id="rId9"/>
    <p:sldId id="271" r:id="rId10"/>
    <p:sldId id="272" r:id="rId11"/>
    <p:sldId id="278" r:id="rId1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8</a:t>
            </a:r>
            <a:r>
              <a:rPr lang="ja-JP" altLang="en-US" sz="4000" dirty="0" smtClean="0"/>
              <a:t>回授業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smtClean="0"/>
              <a:t>最大値最小値</a:t>
            </a:r>
            <a:r>
              <a:rPr lang="en-US" altLang="ja-JP" sz="4000" smtClean="0"/>
              <a:t>”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49-56)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2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75267" y="646229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Training 2-1</a:t>
            </a:r>
            <a:endParaRPr kumimoji="1" lang="ja-JP" altLang="en-US" sz="3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54595" y="2435629"/>
            <a:ext cx="90300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Total</a:t>
            </a:r>
            <a:r>
              <a:rPr lang="ja-JP" altLang="en-US" sz="3200" dirty="0" smtClean="0"/>
              <a:t>には、初期値を</a:t>
            </a:r>
            <a:r>
              <a:rPr lang="ja-JP" altLang="en-US" sz="3200" dirty="0" smtClean="0"/>
              <a:t>入れる</a:t>
            </a:r>
            <a:endParaRPr lang="en-US" altLang="ja-JP" sz="3200" dirty="0" smtClean="0"/>
          </a:p>
          <a:p>
            <a:r>
              <a:rPr lang="ja-JP" altLang="en-US" sz="3200" dirty="0" smtClean="0"/>
              <a:t>・設問</a:t>
            </a:r>
            <a:r>
              <a:rPr lang="en-US" altLang="ja-JP" sz="3200" dirty="0" smtClean="0"/>
              <a:t>(a)</a:t>
            </a:r>
            <a:r>
              <a:rPr lang="ja-JP" altLang="en-US" sz="3200" dirty="0" smtClean="0"/>
              <a:t>は、</a:t>
            </a:r>
            <a:r>
              <a:rPr lang="en-US" altLang="ja-JP" sz="3200" dirty="0" smtClean="0"/>
              <a:t>Total</a:t>
            </a:r>
            <a:r>
              <a:rPr lang="ja-JP" altLang="en-US" sz="3200" dirty="0" smtClean="0"/>
              <a:t>に何を入れるか注意する事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・ループは、</a:t>
            </a:r>
            <a:r>
              <a:rPr kumimoji="1" lang="en-US" altLang="ja-JP" sz="3200" dirty="0" smtClean="0"/>
              <a:t>1</a:t>
            </a:r>
            <a:r>
              <a:rPr kumimoji="1" lang="ja-JP" altLang="en-US" sz="3200" dirty="0" smtClean="0"/>
              <a:t>から始まっている事に注意</a:t>
            </a:r>
            <a:r>
              <a:rPr kumimoji="1" lang="ja-JP" altLang="en-US" sz="3200" dirty="0" smtClean="0"/>
              <a:t>する事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・各値をトレースしていくこと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320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87" y="104082"/>
            <a:ext cx="4656859" cy="66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1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41043" y="1757971"/>
            <a:ext cx="9619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・前回の復習（</a:t>
            </a:r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次元配列と計算量）</a:t>
            </a:r>
            <a:endParaRPr kumimoji="1"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lang="ja-JP" altLang="en-US" sz="3600" dirty="0" smtClean="0"/>
              <a:t>最大値と最小値を求めるアルゴリズム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en-US" altLang="ja-JP" sz="3600" dirty="0" smtClean="0"/>
              <a:t>Training 2-1</a:t>
            </a:r>
          </a:p>
          <a:p>
            <a:r>
              <a:rPr kumimoji="1" lang="ja-JP" altLang="en-US" sz="3600" dirty="0" smtClean="0"/>
              <a:t>・まとめ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161445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25882" y="65867"/>
            <a:ext cx="10515600" cy="1325563"/>
          </a:xfrm>
        </p:spPr>
        <p:txBody>
          <a:bodyPr/>
          <a:lstStyle/>
          <a:p>
            <a:r>
              <a:rPr lang="ja-JP" altLang="en-US" dirty="0" smtClean="0"/>
              <a:t>前回のおさらい（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名前　　　　クラス番号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7469" y="1391430"/>
            <a:ext cx="63461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○プログラム名：</a:t>
            </a:r>
            <a:r>
              <a:rPr lang="en-US" altLang="ja-JP" sz="2800" dirty="0"/>
              <a:t>9</a:t>
            </a:r>
            <a:r>
              <a:rPr lang="ja-JP" altLang="en-US" sz="2800" dirty="0"/>
              <a:t>列</a:t>
            </a:r>
            <a:r>
              <a:rPr lang="en-US" altLang="ja-JP" sz="2800" dirty="0"/>
              <a:t>9</a:t>
            </a:r>
            <a:r>
              <a:rPr lang="ja-JP" altLang="en-US" sz="2800" dirty="0"/>
              <a:t>行の九九の</a:t>
            </a:r>
            <a:r>
              <a:rPr lang="ja-JP" altLang="en-US" sz="2800" dirty="0" smtClean="0"/>
              <a:t>表</a:t>
            </a:r>
            <a:endParaRPr lang="en-US" altLang="ja-JP" sz="2800" dirty="0"/>
          </a:p>
          <a:p>
            <a:r>
              <a:rPr lang="en-US" altLang="ja-JP" sz="2800" dirty="0"/>
              <a:t>○</a:t>
            </a:r>
            <a:r>
              <a:rPr lang="ja-JP" altLang="en-US" sz="2800" dirty="0"/>
              <a:t>整数型：</a:t>
            </a:r>
            <a:r>
              <a:rPr lang="en-US" altLang="ja-JP" sz="2800" dirty="0"/>
              <a:t>Kuku[9,9]</a:t>
            </a:r>
          </a:p>
          <a:p>
            <a:r>
              <a:rPr lang="en-US" altLang="ja-JP" sz="2800" dirty="0"/>
              <a:t>○</a:t>
            </a:r>
            <a:r>
              <a:rPr lang="ja-JP" altLang="en-US" sz="2800" dirty="0"/>
              <a:t>整数型：</a:t>
            </a:r>
            <a:r>
              <a:rPr lang="en-US" altLang="ja-JP" sz="2800" dirty="0" err="1"/>
              <a:t>Lidx</a:t>
            </a:r>
            <a:r>
              <a:rPr lang="en-US" altLang="ja-JP" sz="2800" dirty="0"/>
              <a:t> </a:t>
            </a:r>
          </a:p>
          <a:p>
            <a:r>
              <a:rPr lang="en-US" altLang="ja-JP" sz="2800" dirty="0"/>
              <a:t>○</a:t>
            </a:r>
            <a:r>
              <a:rPr lang="ja-JP" altLang="en-US" sz="2800" dirty="0"/>
              <a:t>整数型：</a:t>
            </a:r>
            <a:r>
              <a:rPr lang="en-US" altLang="ja-JP" sz="2800" dirty="0" err="1"/>
              <a:t>Cidx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 smtClean="0"/>
              <a:t>■</a:t>
            </a:r>
            <a:endParaRPr lang="en-US" altLang="ja-JP" sz="2800" dirty="0"/>
          </a:p>
          <a:p>
            <a:r>
              <a:rPr lang="ja-JP" altLang="en-US" sz="2800" dirty="0"/>
              <a:t>｜</a:t>
            </a:r>
            <a:r>
              <a:rPr lang="ja-JP" altLang="en-US" sz="2800" dirty="0" smtClean="0"/>
              <a:t>■</a:t>
            </a:r>
            <a:endParaRPr lang="en-US" altLang="ja-JP" sz="2800" dirty="0"/>
          </a:p>
          <a:p>
            <a:r>
              <a:rPr lang="ja-JP" altLang="en-US" sz="2800" dirty="0"/>
              <a:t>｜｜  </a:t>
            </a:r>
            <a:r>
              <a:rPr lang="ja-JP" altLang="en-US" sz="2800" dirty="0" smtClean="0"/>
              <a:t>●</a:t>
            </a:r>
            <a:endParaRPr lang="en-US" altLang="ja-JP" sz="2800" dirty="0"/>
          </a:p>
          <a:p>
            <a:r>
              <a:rPr lang="ja-JP" altLang="en-US" sz="2800" dirty="0"/>
              <a:t>｜□</a:t>
            </a:r>
          </a:p>
          <a:p>
            <a:r>
              <a:rPr lang="ja-JP" altLang="en-US" sz="2800" dirty="0"/>
              <a:t>□</a:t>
            </a:r>
          </a:p>
          <a:p>
            <a:endParaRPr lang="ja-JP" altLang="en-US" sz="28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986380" y="1690688"/>
          <a:ext cx="4568310" cy="437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31">
                  <a:extLst>
                    <a:ext uri="{9D8B030D-6E8A-4147-A177-3AD203B41FA5}">
                      <a16:colId xmlns:a16="http://schemas.microsoft.com/office/drawing/2014/main" val="1240129027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451552992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739210031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888220599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3038972249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2632154284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4141155187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4070583178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3011869103"/>
                    </a:ext>
                  </a:extLst>
                </a:gridCol>
                <a:gridCol w="456831">
                  <a:extLst>
                    <a:ext uri="{9D8B030D-6E8A-4147-A177-3AD203B41FA5}">
                      <a16:colId xmlns:a16="http://schemas.microsoft.com/office/drawing/2014/main" val="578234544"/>
                    </a:ext>
                  </a:extLst>
                </a:gridCol>
              </a:tblGrid>
              <a:tr h="44082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18299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58018"/>
                  </a:ext>
                </a:extLst>
              </a:tr>
              <a:tr h="41192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9228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55272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07565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447361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529578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339994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97963"/>
                  </a:ext>
                </a:extLst>
              </a:tr>
              <a:tr h="44082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3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8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91" y="1835519"/>
            <a:ext cx="9994090" cy="3237522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016690" y="526093"/>
            <a:ext cx="8289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5</a:t>
            </a:r>
            <a:r>
              <a:rPr lang="ja-JP" altLang="en-US" sz="3600" dirty="0" smtClean="0"/>
              <a:t>要素からなる配列の最大値の求めかた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トナーメント方式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438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16" y="132046"/>
            <a:ext cx="3500132" cy="64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9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5</a:t>
            </a:r>
            <a:r>
              <a:rPr lang="ja-JP" altLang="en-US" sz="3600" dirty="0" smtClean="0"/>
              <a:t>要素からなる配列の最大値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006735"/>
            <a:ext cx="3034533" cy="2086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/>
              <a:t>52</a:t>
            </a:r>
            <a:r>
              <a:rPr lang="ja-JP" altLang="en-US" dirty="0"/>
              <a:t>ページサンプル 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T[5]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Max</a:t>
            </a:r>
          </a:p>
          <a:p>
            <a:endParaRPr lang="en-US" altLang="ja-JP" dirty="0"/>
          </a:p>
          <a:p>
            <a:r>
              <a:rPr lang="en-US" altLang="ja-JP" dirty="0"/>
              <a:t>●T[1] ← 1</a:t>
            </a:r>
          </a:p>
          <a:p>
            <a:r>
              <a:rPr lang="en-US" altLang="ja-JP" dirty="0"/>
              <a:t>●T[2] ← 3</a:t>
            </a:r>
          </a:p>
          <a:p>
            <a:r>
              <a:rPr lang="en-US" altLang="ja-JP" dirty="0"/>
              <a:t>●T[3] ← 3</a:t>
            </a:r>
          </a:p>
          <a:p>
            <a:r>
              <a:rPr lang="en-US" altLang="ja-JP" dirty="0"/>
              <a:t>●T[4] ← 6</a:t>
            </a:r>
          </a:p>
          <a:p>
            <a:r>
              <a:rPr lang="en-US" altLang="ja-JP" dirty="0"/>
              <a:t>●T[5] ← 4</a:t>
            </a:r>
          </a:p>
          <a:p>
            <a:endParaRPr lang="en-US" altLang="ja-JP" dirty="0"/>
          </a:p>
          <a:p>
            <a:r>
              <a:rPr lang="en-US" altLang="ja-JP" dirty="0"/>
              <a:t>●Max ← </a:t>
            </a:r>
            <a:r>
              <a:rPr lang="en-US" altLang="ja-JP" dirty="0" smtClean="0"/>
              <a:t>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/>
              <a:t>1,Idx&lt;6,1</a:t>
            </a:r>
          </a:p>
          <a:p>
            <a:r>
              <a:rPr lang="ja-JP" altLang="en-US" dirty="0" smtClean="0"/>
              <a:t>｜</a:t>
            </a:r>
            <a:r>
              <a:rPr lang="ja-JP" altLang="en-US" dirty="0"/>
              <a:t>▲</a:t>
            </a:r>
            <a:r>
              <a:rPr lang="en-US" altLang="ja-JP" dirty="0" smtClean="0"/>
              <a:t>Max </a:t>
            </a:r>
            <a:r>
              <a:rPr lang="ja-JP" altLang="en-US" dirty="0"/>
              <a:t>＜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●</a:t>
            </a:r>
            <a:r>
              <a:rPr lang="en-US" altLang="ja-JP" dirty="0"/>
              <a:t>Max 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 smtClean="0"/>
              <a:t>｜</a:t>
            </a:r>
            <a:r>
              <a:rPr lang="ja-JP" altLang="en-US" dirty="0"/>
              <a:t>▼</a:t>
            </a:r>
            <a:endParaRPr lang="ja-JP" altLang="en-US" dirty="0"/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/>
              <a:t>(Max)</a:t>
            </a:r>
          </a:p>
          <a:p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07543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6    (3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(6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39668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3693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68" y="304408"/>
            <a:ext cx="6359242" cy="62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0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2094807" y="241069"/>
            <a:ext cx="776408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using System</a:t>
            </a:r>
            <a:r>
              <a:rPr lang="en-US" altLang="ja-JP" sz="1400" dirty="0" smtClean="0"/>
              <a:t>;</a:t>
            </a:r>
            <a:r>
              <a:rPr lang="ja-JP" altLang="en-US" sz="1400" dirty="0" smtClean="0"/>
              <a:t>　　</a:t>
            </a:r>
            <a:r>
              <a:rPr lang="en-US" altLang="ja-JP" sz="1400" dirty="0" smtClean="0"/>
              <a:t>//</a:t>
            </a:r>
            <a:r>
              <a:rPr lang="ja-JP" altLang="en-US" sz="1400" dirty="0" smtClean="0"/>
              <a:t>　最大値を求める　</a:t>
            </a:r>
            <a:r>
              <a:rPr lang="en-US" altLang="ja-JP" sz="1400" dirty="0" smtClean="0"/>
              <a:t>C#</a:t>
            </a:r>
            <a:r>
              <a:rPr lang="ja-JP" altLang="en-US" sz="1400" dirty="0" err="1" smtClean="0"/>
              <a:t>での</a:t>
            </a:r>
            <a:r>
              <a:rPr lang="ja-JP" altLang="en-US" sz="1400" dirty="0" smtClean="0"/>
              <a:t>サンプルプログラム</a:t>
            </a:r>
            <a:endParaRPr lang="en-US" altLang="ja-JP" sz="1400" dirty="0"/>
          </a:p>
          <a:p>
            <a:r>
              <a:rPr lang="en-US" altLang="ja-JP" sz="1400" dirty="0"/>
              <a:t>using </a:t>
            </a:r>
            <a:r>
              <a:rPr lang="en-US" altLang="ja-JP" sz="1400" dirty="0" err="1"/>
              <a:t>System.Collections.Generic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using </a:t>
            </a:r>
            <a:r>
              <a:rPr lang="en-US" altLang="ja-JP" sz="1400" dirty="0" err="1"/>
              <a:t>System.Linq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using </a:t>
            </a:r>
            <a:r>
              <a:rPr lang="en-US" altLang="ja-JP" sz="1400" dirty="0" err="1"/>
              <a:t>System.Text</a:t>
            </a:r>
            <a:r>
              <a:rPr lang="en-US" altLang="ja-JP" sz="1400" dirty="0"/>
              <a:t>;</a:t>
            </a:r>
          </a:p>
          <a:p>
            <a:r>
              <a:rPr lang="en-US" altLang="ja-JP" sz="1400" dirty="0"/>
              <a:t>using </a:t>
            </a:r>
            <a:r>
              <a:rPr lang="en-US" altLang="ja-JP" sz="1400" dirty="0" err="1"/>
              <a:t>System.Threading.Tasks</a:t>
            </a:r>
            <a:r>
              <a:rPr lang="en-US" altLang="ja-JP" sz="1400" dirty="0"/>
              <a:t>;</a:t>
            </a:r>
          </a:p>
          <a:p>
            <a:endParaRPr lang="en-US" altLang="ja-JP" sz="1400" dirty="0"/>
          </a:p>
          <a:p>
            <a:r>
              <a:rPr lang="en-US" altLang="ja-JP" sz="1400" dirty="0"/>
              <a:t>namespace ConsoleApp1</a:t>
            </a:r>
          </a:p>
          <a:p>
            <a:r>
              <a:rPr lang="en-US" altLang="ja-JP" sz="1400" dirty="0"/>
              <a:t>{</a:t>
            </a:r>
          </a:p>
          <a:p>
            <a:r>
              <a:rPr lang="en-US" altLang="ja-JP" sz="1400" dirty="0"/>
              <a:t>    class Max</a:t>
            </a:r>
          </a:p>
          <a:p>
            <a:r>
              <a:rPr lang="en-US" altLang="ja-JP" sz="1400" dirty="0"/>
              <a:t>    {</a:t>
            </a:r>
          </a:p>
          <a:p>
            <a:r>
              <a:rPr lang="en-US" altLang="ja-JP" sz="1400" dirty="0"/>
              <a:t>        static void Main(string[] </a:t>
            </a:r>
            <a:r>
              <a:rPr lang="en-US" altLang="ja-JP" sz="1400" dirty="0" err="1"/>
              <a:t>args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        {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var</a:t>
            </a:r>
            <a:r>
              <a:rPr lang="en-US" altLang="ja-JP" sz="1400" dirty="0"/>
              <a:t> T = new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[] { 1, 3, 3, 6, 4 };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 = 0;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int</a:t>
            </a:r>
            <a:r>
              <a:rPr lang="en-US" altLang="ja-JP" sz="1400" dirty="0"/>
              <a:t> Max = 0;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         Max = T[0];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          for (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 = 0; 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 &lt; 5; 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++)</a:t>
            </a:r>
          </a:p>
          <a:p>
            <a:r>
              <a:rPr lang="en-US" altLang="ja-JP" sz="1400" dirty="0"/>
              <a:t>            {</a:t>
            </a:r>
          </a:p>
          <a:p>
            <a:r>
              <a:rPr lang="en-US" altLang="ja-JP" sz="1400" dirty="0"/>
              <a:t>                </a:t>
            </a:r>
            <a:r>
              <a:rPr lang="en-US" altLang="ja-JP" sz="1400" dirty="0" smtClean="0"/>
              <a:t>if </a:t>
            </a:r>
            <a:r>
              <a:rPr lang="en-US" altLang="ja-JP" sz="1400" dirty="0"/>
              <a:t>(Max &lt; T[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])</a:t>
            </a:r>
          </a:p>
          <a:p>
            <a:r>
              <a:rPr lang="en-US" altLang="ja-JP" sz="1400" dirty="0"/>
              <a:t>                {</a:t>
            </a:r>
          </a:p>
          <a:p>
            <a:r>
              <a:rPr lang="en-US" altLang="ja-JP" sz="1400" dirty="0"/>
              <a:t>                    Max = T[</a:t>
            </a:r>
            <a:r>
              <a:rPr lang="en-US" altLang="ja-JP" sz="1400" dirty="0" err="1"/>
              <a:t>Idx</a:t>
            </a:r>
            <a:r>
              <a:rPr lang="en-US" altLang="ja-JP" sz="1400" dirty="0"/>
              <a:t>];</a:t>
            </a:r>
          </a:p>
          <a:p>
            <a:r>
              <a:rPr lang="en-US" altLang="ja-JP" sz="1400" dirty="0"/>
              <a:t>                }</a:t>
            </a:r>
          </a:p>
          <a:p>
            <a:r>
              <a:rPr lang="en-US" altLang="ja-JP" sz="1400" dirty="0"/>
              <a:t>            }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Console.WriteLine</a:t>
            </a:r>
            <a:r>
              <a:rPr lang="en-US" altLang="ja-JP" sz="1400" dirty="0"/>
              <a:t>(Max);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Console.ReadKey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    }</a:t>
            </a:r>
          </a:p>
          <a:p>
            <a:r>
              <a:rPr lang="en-US" altLang="ja-JP" sz="1400" dirty="0"/>
              <a:t>    }</a:t>
            </a:r>
          </a:p>
          <a:p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021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15441" y="438411"/>
            <a:ext cx="598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5</a:t>
            </a:r>
            <a:r>
              <a:rPr kumimoji="1" lang="ja-JP" altLang="en-US" sz="3600" dirty="0" smtClean="0"/>
              <a:t>要素からなる配列の最小値</a:t>
            </a:r>
            <a:endParaRPr kumimoji="1" lang="ja-JP" altLang="en-US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207431" y="4245144"/>
            <a:ext cx="3034533" cy="1631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8304" y="1084742"/>
            <a:ext cx="599715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○プログラム名：最大値 </a:t>
            </a:r>
            <a:r>
              <a:rPr lang="en-US" altLang="ja-JP" dirty="0"/>
              <a:t>/* </a:t>
            </a:r>
            <a:r>
              <a:rPr lang="ja-JP" altLang="en-US" dirty="0"/>
              <a:t>教科書 </a:t>
            </a:r>
            <a:r>
              <a:rPr lang="en-US" altLang="ja-JP" dirty="0" smtClean="0"/>
              <a:t>56</a:t>
            </a:r>
            <a:r>
              <a:rPr lang="ja-JP" altLang="en-US" dirty="0" smtClean="0"/>
              <a:t>ページサンプル </a:t>
            </a:r>
            <a:r>
              <a:rPr lang="ja-JP" altLang="en-US" dirty="0"/>
              <a:t>*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/>
              <a:t>T[5</a:t>
            </a:r>
            <a:r>
              <a:rPr lang="en-US" altLang="ja-JP" dirty="0" smtClean="0"/>
              <a:t>] /*</a:t>
            </a:r>
            <a:r>
              <a:rPr lang="ja-JP" altLang="en-US" dirty="0" smtClean="0"/>
              <a:t>配列は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から始まる </a:t>
            </a:r>
            <a:r>
              <a:rPr lang="en-US" altLang="ja-JP" dirty="0" smtClean="0"/>
              <a:t>*/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整数型：</a:t>
            </a:r>
            <a:r>
              <a:rPr lang="en-US" altLang="ja-JP" dirty="0" err="1"/>
              <a:t>Idx</a:t>
            </a:r>
            <a:endParaRPr lang="en-US" altLang="ja-JP" dirty="0"/>
          </a:p>
          <a:p>
            <a:r>
              <a:rPr lang="en-US" altLang="ja-JP" dirty="0"/>
              <a:t>○</a:t>
            </a:r>
            <a:r>
              <a:rPr lang="ja-JP" altLang="en-US" dirty="0"/>
              <a:t>整数型</a:t>
            </a:r>
            <a:r>
              <a:rPr lang="ja-JP" altLang="en-US" dirty="0" smtClean="0"/>
              <a:t>：</a:t>
            </a:r>
            <a:r>
              <a:rPr lang="en-US" altLang="ja-JP" dirty="0" smtClean="0"/>
              <a:t>Min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T[1] </a:t>
            </a:r>
            <a:r>
              <a:rPr lang="en-US" altLang="ja-JP" dirty="0"/>
              <a:t>← </a:t>
            </a:r>
            <a:r>
              <a:rPr lang="en-US" altLang="ja-JP" dirty="0" smtClean="0"/>
              <a:t>8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T[2] </a:t>
            </a:r>
            <a:r>
              <a:rPr lang="en-US" altLang="ja-JP" dirty="0"/>
              <a:t>← </a:t>
            </a:r>
            <a:r>
              <a:rPr lang="en-US" altLang="ja-JP" dirty="0" smtClean="0"/>
              <a:t>4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T[3] </a:t>
            </a:r>
            <a:r>
              <a:rPr lang="en-US" altLang="ja-JP" dirty="0"/>
              <a:t>← </a:t>
            </a:r>
            <a:r>
              <a:rPr lang="en-US" altLang="ja-JP" dirty="0" smtClean="0"/>
              <a:t>2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T[4] </a:t>
            </a:r>
            <a:r>
              <a:rPr lang="en-US" altLang="ja-JP" dirty="0"/>
              <a:t>← </a:t>
            </a:r>
            <a:r>
              <a:rPr lang="en-US" altLang="ja-JP" dirty="0" smtClean="0"/>
              <a:t>1</a:t>
            </a:r>
            <a:endParaRPr lang="en-US" altLang="ja-JP" dirty="0"/>
          </a:p>
          <a:p>
            <a:r>
              <a:rPr lang="en-US" altLang="ja-JP" dirty="0"/>
              <a:t>●</a:t>
            </a:r>
            <a:r>
              <a:rPr lang="en-US" altLang="ja-JP" dirty="0" smtClean="0"/>
              <a:t>T[5] </a:t>
            </a:r>
            <a:r>
              <a:rPr lang="en-US" altLang="ja-JP" dirty="0"/>
              <a:t>← 6</a:t>
            </a:r>
          </a:p>
          <a:p>
            <a:r>
              <a:rPr lang="en-US" altLang="ja-JP" dirty="0" smtClean="0"/>
              <a:t>●Mi</a:t>
            </a:r>
            <a:r>
              <a:rPr lang="en-US" altLang="ja-JP" dirty="0"/>
              <a:t>n</a:t>
            </a:r>
            <a:r>
              <a:rPr lang="en-US" altLang="ja-JP" dirty="0" smtClean="0"/>
              <a:t>← T[1] 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■</a:t>
            </a:r>
            <a:r>
              <a:rPr lang="en-US" altLang="ja-JP" dirty="0" err="1"/>
              <a:t>Idx</a:t>
            </a:r>
            <a:r>
              <a:rPr lang="ja-JP" altLang="en-US" dirty="0"/>
              <a:t>：</a:t>
            </a:r>
            <a:r>
              <a:rPr lang="en-US" altLang="ja-JP" dirty="0" smtClean="0"/>
              <a:t>1,Idx&lt;6,1</a:t>
            </a:r>
            <a:endParaRPr lang="en-US" altLang="ja-JP" dirty="0"/>
          </a:p>
          <a:p>
            <a:r>
              <a:rPr lang="ja-JP" altLang="en-US" dirty="0" smtClean="0"/>
              <a:t>｜</a:t>
            </a:r>
            <a:r>
              <a:rPr lang="ja-JP" altLang="en-US" dirty="0"/>
              <a:t>▲</a:t>
            </a:r>
            <a:r>
              <a:rPr lang="en-US" altLang="ja-JP" dirty="0" smtClean="0"/>
              <a:t>Min </a:t>
            </a:r>
            <a:r>
              <a:rPr lang="ja-JP" altLang="en-US" dirty="0"/>
              <a:t>＞</a:t>
            </a:r>
            <a:r>
              <a:rPr lang="ja-JP" altLang="en-US" dirty="0" smtClean="0"/>
              <a:t> </a:t>
            </a:r>
            <a:r>
              <a:rPr lang="en-US" altLang="ja-JP" dirty="0"/>
              <a:t>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｜｜  </a:t>
            </a:r>
            <a:r>
              <a:rPr lang="ja-JP" altLang="en-US" dirty="0" smtClean="0"/>
              <a:t>●</a:t>
            </a:r>
            <a:r>
              <a:rPr lang="en-US" altLang="ja-JP" dirty="0" smtClean="0"/>
              <a:t>Min </a:t>
            </a:r>
            <a:r>
              <a:rPr lang="en-US" altLang="ja-JP" dirty="0"/>
              <a:t>← T[</a:t>
            </a:r>
            <a:r>
              <a:rPr lang="en-US" altLang="ja-JP" dirty="0" err="1"/>
              <a:t>Idx</a:t>
            </a:r>
            <a:r>
              <a:rPr lang="en-US" altLang="ja-JP" dirty="0"/>
              <a:t>]</a:t>
            </a:r>
          </a:p>
          <a:p>
            <a:r>
              <a:rPr lang="ja-JP" altLang="en-US" dirty="0" smtClean="0"/>
              <a:t>｜▼</a:t>
            </a:r>
            <a:endParaRPr lang="ja-JP" altLang="en-US" dirty="0"/>
          </a:p>
          <a:p>
            <a:r>
              <a:rPr lang="ja-JP" altLang="en-US" dirty="0"/>
              <a:t>□</a:t>
            </a:r>
          </a:p>
          <a:p>
            <a:endParaRPr lang="ja-JP" altLang="en-US" dirty="0"/>
          </a:p>
          <a:p>
            <a:r>
              <a:rPr lang="ja-JP" altLang="en-US" dirty="0"/>
              <a:t>●表示処理</a:t>
            </a:r>
            <a:r>
              <a:rPr lang="en-US" altLang="ja-JP" dirty="0" smtClean="0"/>
              <a:t>(Min)</a:t>
            </a:r>
            <a:endParaRPr lang="en-US" altLang="ja-JP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498740"/>
              </p:ext>
            </p:extLst>
          </p:nvPr>
        </p:nvGraphicFramePr>
        <p:xfrm>
          <a:off x="6753628" y="2365583"/>
          <a:ext cx="4277361" cy="264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178">
                  <a:extLst>
                    <a:ext uri="{9D8B030D-6E8A-4147-A177-3AD203B41FA5}">
                      <a16:colId xmlns:a16="http://schemas.microsoft.com/office/drawing/2014/main" val="3307376495"/>
                    </a:ext>
                  </a:extLst>
                </a:gridCol>
                <a:gridCol w="2192183">
                  <a:extLst>
                    <a:ext uri="{9D8B030D-6E8A-4147-A177-3AD203B41FA5}">
                      <a16:colId xmlns:a16="http://schemas.microsoft.com/office/drawing/2014/main" val="2328673570"/>
                    </a:ext>
                  </a:extLst>
                </a:gridCol>
              </a:tblGrid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Idx</a:t>
                      </a:r>
                      <a:r>
                        <a:rPr kumimoji="1" lang="en-US" altLang="ja-JP" dirty="0" smtClean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95702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    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を比較）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63131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(8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4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0757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    (4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を比較）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55839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　</a:t>
                      </a:r>
                      <a:r>
                        <a:rPr kumimoji="1" lang="en-US" altLang="ja-JP" dirty="0" smtClean="0"/>
                        <a:t>(2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35605"/>
                  </a:ext>
                </a:extLst>
              </a:tr>
              <a:tr h="441165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    (1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6</a:t>
                      </a:r>
                      <a:r>
                        <a:rPr kumimoji="1" lang="ja-JP" altLang="en-US" dirty="0" smtClean="0"/>
                        <a:t>を比較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38662"/>
                  </a:ext>
                </a:extLst>
              </a:tr>
            </a:tbl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7040881" y="1803862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Max</a:t>
            </a:r>
            <a:r>
              <a:rPr kumimoji="1" lang="ja-JP" altLang="en-US" dirty="0" smtClean="0"/>
              <a:t>の初期値は </a:t>
            </a:r>
            <a:r>
              <a:rPr kumimoji="1" lang="en-US" altLang="ja-JP" dirty="0" smtClean="0"/>
              <a:t>1 (</a:t>
            </a:r>
            <a:r>
              <a:rPr lang="ja-JP" altLang="en-US" dirty="0" smtClean="0"/>
              <a:t> </a:t>
            </a:r>
            <a:r>
              <a:rPr lang="en-US" altLang="ja-JP" dirty="0" smtClean="0"/>
              <a:t>T[1]</a:t>
            </a:r>
            <a:r>
              <a:rPr lang="ja-JP" altLang="en-US" dirty="0" smtClean="0"/>
              <a:t>の値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445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494</Words>
  <Application>Microsoft Office PowerPoint</Application>
  <PresentationFormat>ワイド画面</PresentationFormat>
  <Paragraphs>222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 アルゴリズム 第8回授業 “最大値最小値” （教科書 Page 49-56)</vt:lpstr>
      <vt:lpstr>本日の進め方</vt:lpstr>
      <vt:lpstr>前回のおさらい（2次元配列） 名前　　　　クラス番号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アルゴリズム 第1回授業 “アルゴリズムとは何か、変数と定数”</dc:title>
  <dc:creator>山口　雅樹</dc:creator>
  <cp:lastModifiedBy>山口　雅樹</cp:lastModifiedBy>
  <cp:revision>93</cp:revision>
  <cp:lastPrinted>2019-06-09T04:13:12Z</cp:lastPrinted>
  <dcterms:created xsi:type="dcterms:W3CDTF">2019-03-25T08:02:30Z</dcterms:created>
  <dcterms:modified xsi:type="dcterms:W3CDTF">2019-06-10T23:48:28Z</dcterms:modified>
</cp:coreProperties>
</file>