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3</a:t>
            </a:r>
            <a:r>
              <a:rPr lang="ja-JP" altLang="en-US" sz="4000" smtClean="0"/>
              <a:t>回</a:t>
            </a:r>
            <a:r>
              <a:rPr lang="ja-JP" altLang="en-US" sz="4000" smtClean="0"/>
              <a:t>授業　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基本制御構造　順次処理・分岐処理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13-20)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and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9" y="1615871"/>
            <a:ext cx="5064306" cy="451891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9706" y="280293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79837" y="278504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3706" y="327121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63706" y="37214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05914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9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536797"/>
            <a:ext cx="5263102" cy="4662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複合条件　（論理演算子 </a:t>
            </a:r>
            <a:r>
              <a:rPr lang="en-US" altLang="ja-JP" dirty="0" smtClean="0"/>
              <a:t>or   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4975" y="208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174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56882" y="270847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条件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97699" y="320940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7698" y="363733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処理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36232"/>
              </p:ext>
            </p:extLst>
          </p:nvPr>
        </p:nvGraphicFramePr>
        <p:xfrm>
          <a:off x="7052900" y="2351096"/>
          <a:ext cx="3830875" cy="24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1963339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条件２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処理１を実行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491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処理２を実行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多分岐の記述例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70" y="1750523"/>
            <a:ext cx="3396330" cy="43011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1" y="1750523"/>
            <a:ext cx="3386007" cy="43011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93" y="1750523"/>
            <a:ext cx="3453949" cy="43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6647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基本制御</a:t>
            </a:r>
            <a:r>
              <a:rPr lang="ja-JP" altLang="en-US" sz="3600" dirty="0"/>
              <a:t>構造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・疑似言語プログラムの書き方</a:t>
            </a:r>
            <a:endParaRPr lang="en-US" altLang="ja-JP" sz="3600" dirty="0" smtClean="0"/>
          </a:p>
          <a:p>
            <a:r>
              <a:rPr lang="ja-JP" altLang="en-US" sz="3600" dirty="0" smtClean="0"/>
              <a:t>・流れ図の書き方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en-US" altLang="ja-JP" sz="3600" dirty="0" smtClean="0"/>
              <a:t>Training 1-1</a:t>
            </a:r>
            <a:r>
              <a:rPr lang="ja-JP" altLang="en-US" sz="3600" dirty="0" smtClean="0"/>
              <a:t> （</a:t>
            </a:r>
            <a:r>
              <a:rPr lang="en-US" altLang="ja-JP" sz="3600" dirty="0" smtClean="0"/>
              <a:t>Page 15)</a:t>
            </a:r>
            <a:endParaRPr lang="en-US" altLang="ja-JP" sz="3600" dirty="0"/>
          </a:p>
          <a:p>
            <a:r>
              <a:rPr lang="ja-JP" altLang="en-US" sz="3600" dirty="0" smtClean="0"/>
              <a:t>・分岐（選択）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1-3 </a:t>
            </a:r>
            <a:r>
              <a:rPr lang="ja-JP" altLang="en-US" dirty="0" smtClean="0"/>
              <a:t>基本制御構造　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79459"/>
            <a:ext cx="89748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プログラムの構造は次の３の制御構造から成り立っております。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これを基本制御構造といいます。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順次　（上から実行）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選択（分岐）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繰り返し（ループ）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5" y="1084742"/>
            <a:ext cx="7118046" cy="563653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プログラムの宣言部と処理部、フローチャート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18" y="1084742"/>
            <a:ext cx="1470894" cy="57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Exmaple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15)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65133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 smtClean="0"/>
              <a:t>A=5,B=2</a:t>
            </a:r>
            <a:r>
              <a:rPr kumimoji="1" lang="ja-JP" altLang="en-US" sz="2400" dirty="0" smtClean="0"/>
              <a:t>なら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A+B</a:t>
            </a:r>
            <a:r>
              <a:rPr lang="ja-JP" altLang="en-US" sz="2400" dirty="0" smtClean="0"/>
              <a:t>　は </a:t>
            </a:r>
            <a:r>
              <a:rPr lang="en-US" altLang="ja-JP" sz="2400" dirty="0"/>
              <a:t>7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A-B    </a:t>
            </a:r>
            <a:r>
              <a:rPr kumimoji="1" lang="ja-JP" altLang="en-US" sz="2400" dirty="0" smtClean="0"/>
              <a:t>は </a:t>
            </a:r>
            <a:r>
              <a:rPr kumimoji="1" lang="en-US" altLang="ja-JP" sz="2400" dirty="0" smtClean="0"/>
              <a:t>3</a:t>
            </a:r>
          </a:p>
          <a:p>
            <a:r>
              <a:rPr lang="en-US" altLang="ja-JP" sz="2400" dirty="0" smtClean="0"/>
              <a:t>A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x B  </a:t>
            </a:r>
            <a:r>
              <a:rPr lang="ja-JP" altLang="en-US" sz="2400" dirty="0" smtClean="0"/>
              <a:t>は </a:t>
            </a:r>
            <a:r>
              <a:rPr lang="en-US" altLang="ja-JP" sz="2400" dirty="0" smtClean="0"/>
              <a:t>10</a:t>
            </a:r>
          </a:p>
          <a:p>
            <a:r>
              <a:rPr kumimoji="1" lang="en-US" altLang="ja-JP" sz="2400" dirty="0" smtClean="0"/>
              <a:t>A ÷ B </a:t>
            </a:r>
            <a:r>
              <a:rPr kumimoji="1" lang="ja-JP" altLang="en-US" sz="2400" dirty="0" smtClean="0"/>
              <a:t>は　２　（</a:t>
            </a:r>
            <a:r>
              <a:rPr kumimoji="1" lang="en-US" altLang="ja-JP" sz="2400" dirty="0" smtClean="0"/>
              <a:t>2.5</a:t>
            </a:r>
            <a:r>
              <a:rPr kumimoji="1" lang="ja-JP" altLang="en-US" sz="2400" dirty="0" smtClean="0"/>
              <a:t>となるが、整数で表示）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A  %</a:t>
            </a:r>
            <a:r>
              <a:rPr lang="ja-JP" altLang="en-US" sz="2400" dirty="0" smtClean="0"/>
              <a:t>  </a:t>
            </a:r>
            <a:r>
              <a:rPr lang="en-US" altLang="ja-JP" sz="2400" dirty="0" smtClean="0"/>
              <a:t>B</a:t>
            </a:r>
            <a:r>
              <a:rPr lang="ja-JP" altLang="en-US" sz="2400" dirty="0" smtClean="0"/>
              <a:t>　は　１　（２　あまり　１）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★あまりは　</a:t>
            </a:r>
            <a:r>
              <a:rPr lang="en-US" altLang="ja-JP" sz="2400" dirty="0" smtClean="0"/>
              <a:t>mod (A,B)</a:t>
            </a:r>
            <a:r>
              <a:rPr lang="ja-JP" altLang="en-US" sz="2400" dirty="0" smtClean="0"/>
              <a:t>とも表示する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852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39" y="1100309"/>
            <a:ext cx="7193106" cy="545802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236124" y="399011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教科書　</a:t>
            </a:r>
            <a:r>
              <a:rPr kumimoji="1" lang="en-US" altLang="ja-JP" sz="2400" dirty="0" smtClean="0"/>
              <a:t>15</a:t>
            </a:r>
            <a:r>
              <a:rPr kumimoji="1" lang="ja-JP" altLang="en-US" sz="2400" dirty="0" smtClean="0"/>
              <a:t>ページの答え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1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1315254"/>
            <a:ext cx="5814361" cy="41206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03" y="990569"/>
            <a:ext cx="3309419" cy="56513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2156" y="367771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4875" y="309859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20745" y="274946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20745" y="323709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4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513" y="9911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分岐２（選択）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8830" y="4001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26876" y="37074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条件が成立しなかった時は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>
                <a:solidFill>
                  <a:srgbClr val="FF0000"/>
                </a:solidFill>
              </a:rPr>
              <a:t>なにもしない</a:t>
            </a:r>
            <a:r>
              <a:rPr lang="ja-JP" altLang="en-US" sz="1200" b="1" dirty="0">
                <a:solidFill>
                  <a:srgbClr val="FF0000"/>
                </a:solidFill>
              </a:rPr>
              <a:t>。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80" y="1191231"/>
            <a:ext cx="4871793" cy="44069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41" y="1191231"/>
            <a:ext cx="2047875" cy="53530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378939" y="28566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条件が成立した時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</a:rPr>
              <a:t>MAX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A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を代入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と練習問題（</a:t>
            </a:r>
            <a:r>
              <a:rPr kumimoji="1" lang="en-US" altLang="ja-JP" dirty="0" smtClean="0"/>
              <a:t>Page 17)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9623" y="169068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400" dirty="0"/>
          </a:p>
          <a:p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6" y="1690688"/>
            <a:ext cx="3778339" cy="42030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84" y="1690688"/>
            <a:ext cx="3851014" cy="42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225</Words>
  <Application>Microsoft Office PowerPoint</Application>
  <PresentationFormat>ワイド画面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 アルゴリズム 第3回授業　 “基本制御構造　順次処理・分岐処理” （教科書 Page 13-20)</vt:lpstr>
      <vt:lpstr>本日の進め方</vt:lpstr>
      <vt:lpstr>1-3 基本制御構造　（WIKIより）</vt:lpstr>
      <vt:lpstr>PowerPoint プレゼンテーション</vt:lpstr>
      <vt:lpstr>Exmapleと練習問題（Page 15)</vt:lpstr>
      <vt:lpstr>PowerPoint プレゼンテーション</vt:lpstr>
      <vt:lpstr>分岐２（選択）</vt:lpstr>
      <vt:lpstr>分岐２（選択）</vt:lpstr>
      <vt:lpstr>Exampleと練習問題（Page 17)</vt:lpstr>
      <vt:lpstr>複合条件　（論理演算子 and   )</vt:lpstr>
      <vt:lpstr>複合条件　（論理演算子 or   )</vt:lpstr>
      <vt:lpstr>多分岐の記述例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35</cp:revision>
  <dcterms:created xsi:type="dcterms:W3CDTF">2019-03-25T08:02:30Z</dcterms:created>
  <dcterms:modified xsi:type="dcterms:W3CDTF">2019-04-22T10:16:10Z</dcterms:modified>
</cp:coreProperties>
</file>