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9" r:id="rId6"/>
    <p:sldId id="272" r:id="rId7"/>
    <p:sldId id="280" r:id="rId8"/>
    <p:sldId id="269" r:id="rId9"/>
    <p:sldId id="28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4</a:t>
            </a:r>
            <a:r>
              <a:rPr lang="ja-JP" altLang="en-US" sz="4000" dirty="0" smtClean="0"/>
              <a:t>回</a:t>
            </a:r>
            <a:r>
              <a:rPr lang="ja-JP" altLang="en-US" sz="4000" dirty="0" smtClean="0"/>
              <a:t>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基本制御構造　繰り返し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24-33)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基本制御構造その２　繰り返し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1-5 </a:t>
            </a:r>
            <a:r>
              <a:rPr lang="ja-JP" altLang="en-US" dirty="0" smtClean="0"/>
              <a:t>基本制御構造　繰り返し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02496" y="2417870"/>
            <a:ext cx="8974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ループとは、特定の条件下において特定の処理を繰り返すこと、あるいはそのように作られた制御構造のことを言う。日本語の名詞として「繰り返し」とも。特定の条件が成立している限り、特定の処理を繰り返し何度でも実行する。逆に言えば、条件が成立しなくなったときに、処理を中止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次のページのサンプルプログラムでは、</a:t>
            </a:r>
            <a:r>
              <a:rPr lang="en-US" altLang="ja-JP" dirty="0" smtClean="0"/>
              <a:t>CNT(</a:t>
            </a:r>
            <a:r>
              <a:rPr lang="ja-JP" altLang="en-US" dirty="0" smtClean="0"/>
              <a:t>カウント）が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未満の場合に、</a:t>
            </a:r>
            <a:r>
              <a:rPr lang="ja-JP" altLang="en-US" dirty="0" smtClean="0"/>
              <a:t>繰り返し</a:t>
            </a:r>
            <a:r>
              <a:rPr lang="ja-JP" altLang="en-US" dirty="0"/>
              <a:t>処理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行うプログラムを動かしてみます。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プログラムの宣言部と処理部、フローチャート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2" y="1257887"/>
            <a:ext cx="6136733" cy="50802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68" y="1069320"/>
            <a:ext cx="1612661" cy="545741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885927" y="18084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初期化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09092" y="2157640"/>
            <a:ext cx="4693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ループ処理　（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CNT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未満の場合に繰り返す）　前判定となる</a:t>
            </a:r>
            <a:endParaRPr lang="en-US" altLang="ja-JP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1770" y="250521"/>
            <a:ext cx="109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</a:t>
            </a:r>
            <a:r>
              <a:rPr lang="ja-JP" altLang="en-US" sz="3600" dirty="0" smtClean="0"/>
              <a:t>流れ（前判定）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0093"/>
              </p:ext>
            </p:extLst>
          </p:nvPr>
        </p:nvGraphicFramePr>
        <p:xfrm>
          <a:off x="688933" y="1084742"/>
          <a:ext cx="10296393" cy="53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22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314289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401086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3122892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</a:tblGrid>
              <a:tr h="56871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表示処理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409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5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6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10&lt;10</a:t>
                      </a:r>
                    </a:p>
                    <a:p>
                      <a:pPr algn="ctr"/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10239" y="4365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前判定と後判定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6" y="1842826"/>
            <a:ext cx="4932804" cy="30172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34" y="1842827"/>
            <a:ext cx="4593456" cy="296126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48649" y="25678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前判定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549" y="3166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80191" y="5529101"/>
            <a:ext cx="811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前判定だと　一度も実行されないケースがあるが、　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後判定だと、必ず一度は実行される。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604" y="898775"/>
            <a:ext cx="1466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987686"/>
          </a:xfrm>
        </p:spPr>
        <p:txBody>
          <a:bodyPr/>
          <a:lstStyle/>
          <a:p>
            <a:r>
              <a:rPr lang="en-US" altLang="ja-JP" dirty="0" smtClean="0"/>
              <a:t>For</a:t>
            </a:r>
            <a:r>
              <a:rPr lang="ja-JP" altLang="en-US" dirty="0" smtClean="0"/>
              <a:t>型ループ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82" y="1352812"/>
            <a:ext cx="7976535" cy="539062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00419" y="18413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初期値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43818" y="1841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継続</a:t>
            </a:r>
            <a:r>
              <a:rPr lang="ja-JP" altLang="en-US" dirty="0">
                <a:solidFill>
                  <a:srgbClr val="FF0000"/>
                </a:solidFill>
              </a:rPr>
              <a:t>条件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99338" y="18684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増分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007" y="23569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処理について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7523" y="5035463"/>
            <a:ext cx="969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★継続条件　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LoopCount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になったらループを抜けます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70125" y="2807701"/>
            <a:ext cx="3871586" cy="824847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ここで</a:t>
            </a:r>
            <a:r>
              <a:rPr lang="en-US" altLang="ja-JP" dirty="0" smtClean="0"/>
              <a:t>Training</a:t>
            </a:r>
            <a:br>
              <a:rPr lang="en-US" altLang="ja-JP" dirty="0" smtClean="0"/>
            </a:br>
            <a:r>
              <a:rPr lang="ja-JP" altLang="en-US" dirty="0" smtClean="0"/>
              <a:t>（コピー利用）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36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76" y="1393128"/>
            <a:ext cx="8002827" cy="49714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28176" y="56367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教科書 </a:t>
            </a:r>
            <a:r>
              <a:rPr kumimoji="1" lang="en-US" altLang="ja-JP" dirty="0" smtClean="0"/>
              <a:t>29</a:t>
            </a:r>
            <a:r>
              <a:rPr kumimoji="1" lang="ja-JP" altLang="en-US" dirty="0" smtClean="0"/>
              <a:t>ページの解答例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87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260</Words>
  <Application>Microsoft Office PowerPoint</Application>
  <PresentationFormat>ワイド画面</PresentationFormat>
  <Paragraphs>73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 アルゴリズム 第4回授業 “基本制御構造　繰り返し” （教科書 Page 24-33)</vt:lpstr>
      <vt:lpstr>本日の進め方</vt:lpstr>
      <vt:lpstr>1-5 基本制御構造　繰り返し　 （WIKIより）</vt:lpstr>
      <vt:lpstr>PowerPoint プレゼンテーション</vt:lpstr>
      <vt:lpstr>PowerPoint プレゼンテーション</vt:lpstr>
      <vt:lpstr>PowerPoint プレゼンテーション</vt:lpstr>
      <vt:lpstr>For型ループ</vt:lpstr>
      <vt:lpstr>ここでTraining （コピー利用）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Windows ユーザー</cp:lastModifiedBy>
  <cp:revision>43</cp:revision>
  <dcterms:created xsi:type="dcterms:W3CDTF">2019-03-25T08:02:30Z</dcterms:created>
  <dcterms:modified xsi:type="dcterms:W3CDTF">2019-04-04T18:48:20Z</dcterms:modified>
</cp:coreProperties>
</file>