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0" r:id="rId7"/>
    <p:sldId id="276" r:id="rId8"/>
    <p:sldId id="277" r:id="rId9"/>
    <p:sldId id="271" r:id="rId10"/>
    <p:sldId id="272" r:id="rId1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smtClean="0"/>
              <a:t>最大値最小値</a:t>
            </a:r>
            <a:r>
              <a:rPr lang="en-US" altLang="ja-JP" sz="400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49-56)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2-1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4595" y="2435629"/>
            <a:ext cx="86196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Total</a:t>
            </a:r>
            <a:r>
              <a:rPr lang="ja-JP" altLang="en-US" sz="3200" dirty="0" smtClean="0"/>
              <a:t>には、初期値を入れる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・ループは、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から始まっている事に注意する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・各値をトレースしていくこと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320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次元配列と計算量）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最大値と最小値を求めるアルゴリズム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2-1</a:t>
            </a:r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5882" y="65867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前回のおさらい（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名前　　　　クラス番号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469" y="1391430"/>
            <a:ext cx="63461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○プログラム名：</a:t>
            </a:r>
            <a:r>
              <a:rPr lang="en-US" altLang="ja-JP" sz="2800" dirty="0"/>
              <a:t>9</a:t>
            </a:r>
            <a:r>
              <a:rPr lang="ja-JP" altLang="en-US" sz="2800" dirty="0"/>
              <a:t>列</a:t>
            </a:r>
            <a:r>
              <a:rPr lang="en-US" altLang="ja-JP" sz="2800" dirty="0"/>
              <a:t>9</a:t>
            </a:r>
            <a:r>
              <a:rPr lang="ja-JP" altLang="en-US" sz="2800" dirty="0"/>
              <a:t>行の九九の</a:t>
            </a:r>
            <a:r>
              <a:rPr lang="ja-JP" altLang="en-US" sz="2800" dirty="0" smtClean="0"/>
              <a:t>表</a:t>
            </a:r>
            <a:endParaRPr lang="en-US" altLang="ja-JP" sz="2800" dirty="0"/>
          </a:p>
          <a:p>
            <a:r>
              <a:rPr lang="en-US" altLang="ja-JP" sz="2800" dirty="0"/>
              <a:t>○</a:t>
            </a:r>
            <a:r>
              <a:rPr lang="ja-JP" altLang="en-US" sz="2800" dirty="0"/>
              <a:t>整数型：</a:t>
            </a:r>
            <a:r>
              <a:rPr lang="en-US" altLang="ja-JP" sz="2800" dirty="0"/>
              <a:t>Kuku[9,9]</a:t>
            </a:r>
          </a:p>
          <a:p>
            <a:r>
              <a:rPr lang="en-US" altLang="ja-JP" sz="2800" dirty="0"/>
              <a:t>○</a:t>
            </a:r>
            <a:r>
              <a:rPr lang="ja-JP" altLang="en-US" sz="2800" dirty="0"/>
              <a:t>整数型：</a:t>
            </a:r>
            <a:r>
              <a:rPr lang="en-US" altLang="ja-JP" sz="2800" dirty="0" err="1"/>
              <a:t>Lidx</a:t>
            </a:r>
            <a:r>
              <a:rPr lang="en-US" altLang="ja-JP" sz="2800" dirty="0"/>
              <a:t> </a:t>
            </a:r>
          </a:p>
          <a:p>
            <a:r>
              <a:rPr lang="en-US" altLang="ja-JP" sz="2800" dirty="0"/>
              <a:t>○</a:t>
            </a:r>
            <a:r>
              <a:rPr lang="ja-JP" altLang="en-US" sz="2800" dirty="0"/>
              <a:t>整数型：</a:t>
            </a:r>
            <a:r>
              <a:rPr lang="en-US" altLang="ja-JP" sz="2800" dirty="0" err="1"/>
              <a:t>Cidx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smtClean="0"/>
              <a:t>■</a:t>
            </a:r>
            <a:endParaRPr lang="en-US" altLang="ja-JP" sz="2800" dirty="0"/>
          </a:p>
          <a:p>
            <a:r>
              <a:rPr lang="ja-JP" altLang="en-US" sz="2800" dirty="0"/>
              <a:t>｜</a:t>
            </a:r>
            <a:r>
              <a:rPr lang="ja-JP" altLang="en-US" sz="2800" dirty="0" smtClean="0"/>
              <a:t>■</a:t>
            </a:r>
            <a:endParaRPr lang="en-US" altLang="ja-JP" sz="2800" dirty="0"/>
          </a:p>
          <a:p>
            <a:r>
              <a:rPr lang="ja-JP" altLang="en-US" sz="2800" dirty="0"/>
              <a:t>｜｜  </a:t>
            </a:r>
            <a:r>
              <a:rPr lang="ja-JP" altLang="en-US" sz="2800" dirty="0" smtClean="0"/>
              <a:t>●</a:t>
            </a:r>
            <a:endParaRPr lang="en-US" altLang="ja-JP" sz="2800" dirty="0"/>
          </a:p>
          <a:p>
            <a:r>
              <a:rPr lang="ja-JP" altLang="en-US" sz="2800" dirty="0"/>
              <a:t>｜□</a:t>
            </a:r>
          </a:p>
          <a:p>
            <a:r>
              <a:rPr lang="ja-JP" altLang="en-US" sz="2800" dirty="0"/>
              <a:t>□</a:t>
            </a:r>
          </a:p>
          <a:p>
            <a:endParaRPr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986380" y="1690688"/>
          <a:ext cx="4568310" cy="437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1">
                  <a:extLst>
                    <a:ext uri="{9D8B030D-6E8A-4147-A177-3AD203B41FA5}">
                      <a16:colId xmlns:a16="http://schemas.microsoft.com/office/drawing/2014/main" val="124012902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451552992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739210031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88822059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3897224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632154284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14115518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070583178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11869103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578234544"/>
                    </a:ext>
                  </a:extLst>
                </a:gridCol>
              </a:tblGrid>
              <a:tr h="44082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18299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58018"/>
                  </a:ext>
                </a:extLst>
              </a:tr>
              <a:tr h="41192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922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55272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07565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47361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2957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39994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97963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3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8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91" y="1835519"/>
            <a:ext cx="9994090" cy="323752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016690" y="526093"/>
            <a:ext cx="828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要素からなる配列の最大値の求めかた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トナーメント方式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38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16" y="132046"/>
            <a:ext cx="3500132" cy="64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006735"/>
            <a:ext cx="3034533" cy="2086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●T[1] ← 1</a:t>
            </a:r>
          </a:p>
          <a:p>
            <a:r>
              <a:rPr lang="en-US" altLang="ja-JP" dirty="0"/>
              <a:t>●T[2] ← 3</a:t>
            </a:r>
          </a:p>
          <a:p>
            <a:r>
              <a:rPr lang="en-US" altLang="ja-JP" dirty="0"/>
              <a:t>●T[3] ← 3</a:t>
            </a:r>
          </a:p>
          <a:p>
            <a:r>
              <a:rPr lang="en-US" altLang="ja-JP" dirty="0"/>
              <a:t>●T[4] ← 6</a:t>
            </a:r>
          </a:p>
          <a:p>
            <a:r>
              <a:rPr lang="en-US" altLang="ja-JP" dirty="0"/>
              <a:t>●T[5] ← 4</a:t>
            </a:r>
          </a:p>
          <a:p>
            <a:endParaRPr lang="en-US" altLang="ja-JP" dirty="0"/>
          </a:p>
          <a:p>
            <a:r>
              <a:rPr lang="en-US" altLang="ja-JP" dirty="0"/>
              <a:t>●Max 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1,Idx&lt;6,1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(Max)</a:t>
            </a:r>
          </a:p>
          <a:p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7543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    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(6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668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68" y="304408"/>
            <a:ext cx="6359242" cy="62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036617" y="199506"/>
            <a:ext cx="776408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using System</a:t>
            </a:r>
            <a:r>
              <a:rPr lang="en-US" altLang="ja-JP" sz="1400" dirty="0" smtClean="0"/>
              <a:t>;</a:t>
            </a:r>
            <a:r>
              <a:rPr lang="ja-JP" altLang="en-US" sz="1400" dirty="0" smtClean="0"/>
              <a:t>　　</a:t>
            </a:r>
            <a:r>
              <a:rPr lang="en-US" altLang="ja-JP" sz="1400" dirty="0" smtClean="0"/>
              <a:t>//</a:t>
            </a:r>
            <a:r>
              <a:rPr lang="ja-JP" altLang="en-US" sz="1400" dirty="0" smtClean="0"/>
              <a:t>　最大値を求める　</a:t>
            </a:r>
            <a:r>
              <a:rPr lang="en-US" altLang="ja-JP" sz="1400" dirty="0" smtClean="0"/>
              <a:t>C#</a:t>
            </a:r>
            <a:r>
              <a:rPr lang="ja-JP" altLang="en-US" sz="1400" dirty="0" err="1" smtClean="0"/>
              <a:t>での</a:t>
            </a:r>
            <a:r>
              <a:rPr lang="ja-JP" altLang="en-US" sz="1400" dirty="0" smtClean="0"/>
              <a:t>サンプルプログラム</a:t>
            </a:r>
            <a:endParaRPr lang="en-US" altLang="ja-JP" sz="1400" dirty="0"/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System.Collections.Generic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System.Linq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System.Text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System.Threading.Tasks</a:t>
            </a:r>
            <a:r>
              <a:rPr lang="en-US" altLang="ja-JP" sz="1400" dirty="0"/>
              <a:t>;</a:t>
            </a:r>
          </a:p>
          <a:p>
            <a:endParaRPr lang="en-US" altLang="ja-JP" sz="1400" dirty="0"/>
          </a:p>
          <a:p>
            <a:r>
              <a:rPr lang="en-US" altLang="ja-JP" sz="1400" dirty="0"/>
              <a:t>namespace ConsoleApp1</a:t>
            </a:r>
          </a:p>
          <a:p>
            <a:r>
              <a:rPr lang="en-US" altLang="ja-JP" sz="1400" dirty="0"/>
              <a:t>{</a:t>
            </a:r>
          </a:p>
          <a:p>
            <a:r>
              <a:rPr lang="en-US" altLang="ja-JP" sz="1400" dirty="0"/>
              <a:t>    class Max</a:t>
            </a:r>
          </a:p>
          <a:p>
            <a:r>
              <a:rPr lang="en-US" altLang="ja-JP" sz="1400" dirty="0"/>
              <a:t>    {</a:t>
            </a:r>
          </a:p>
          <a:p>
            <a:r>
              <a:rPr lang="en-US" altLang="ja-JP" sz="1400" dirty="0"/>
              <a:t>        static void Main(string[] </a:t>
            </a:r>
            <a:r>
              <a:rPr lang="en-US" altLang="ja-JP" sz="1400" dirty="0" err="1"/>
              <a:t>args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        {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var</a:t>
            </a:r>
            <a:r>
              <a:rPr lang="en-US" altLang="ja-JP" sz="1400" dirty="0"/>
              <a:t> T = new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[] { 1, 3, 3, 6, 4 };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 = 0;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 Max = 0;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         Max = T[0];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         for (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 = 0; 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 &lt; 5; 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++)</a:t>
            </a:r>
          </a:p>
          <a:p>
            <a:r>
              <a:rPr lang="en-US" altLang="ja-JP" sz="1400" dirty="0"/>
              <a:t>            {</a:t>
            </a:r>
          </a:p>
          <a:p>
            <a:r>
              <a:rPr lang="en-US" altLang="ja-JP" sz="1400" dirty="0"/>
              <a:t>                while (Max &lt; T[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])</a:t>
            </a:r>
          </a:p>
          <a:p>
            <a:r>
              <a:rPr lang="en-US" altLang="ja-JP" sz="1400" dirty="0"/>
              <a:t>                {</a:t>
            </a:r>
          </a:p>
          <a:p>
            <a:r>
              <a:rPr lang="en-US" altLang="ja-JP" sz="1400" dirty="0"/>
              <a:t>                    Max = T[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];</a:t>
            </a:r>
          </a:p>
          <a:p>
            <a:r>
              <a:rPr lang="en-US" altLang="ja-JP" sz="1400" dirty="0"/>
              <a:t>                }</a:t>
            </a:r>
          </a:p>
          <a:p>
            <a:r>
              <a:rPr lang="en-US" altLang="ja-JP" sz="1400" dirty="0"/>
              <a:t>            }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Console.WriteLine</a:t>
            </a:r>
            <a:r>
              <a:rPr lang="en-US" altLang="ja-JP" sz="1400" dirty="0"/>
              <a:t>(Max);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Console.ReadKey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    }</a:t>
            </a:r>
          </a:p>
          <a:p>
            <a:r>
              <a:rPr lang="en-US" altLang="ja-JP" sz="1400" dirty="0"/>
              <a:t>    }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021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要素からなる配列の最小値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245144"/>
            <a:ext cx="3034533" cy="1631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 smtClean="0"/>
              <a:t>56</a:t>
            </a:r>
            <a:r>
              <a:rPr lang="ja-JP" altLang="en-US" dirty="0" smtClean="0"/>
              <a:t>ページサンプル </a:t>
            </a:r>
            <a:r>
              <a:rPr lang="ja-JP" altLang="en-US" dirty="0"/>
              <a:t>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</a:t>
            </a:r>
            <a:r>
              <a:rPr lang="en-US" altLang="ja-JP" dirty="0" smtClean="0"/>
              <a:t>] /*</a:t>
            </a:r>
            <a:r>
              <a:rPr lang="ja-JP" altLang="en-US" dirty="0" smtClean="0"/>
              <a:t>配列は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から始まる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Min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T[1] </a:t>
            </a:r>
            <a:r>
              <a:rPr lang="en-US" altLang="ja-JP" dirty="0"/>
              <a:t>← </a:t>
            </a:r>
            <a:r>
              <a:rPr lang="en-US" altLang="ja-JP" dirty="0" smtClean="0"/>
              <a:t>8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T[2] </a:t>
            </a:r>
            <a:r>
              <a:rPr lang="en-US" altLang="ja-JP" dirty="0"/>
              <a:t>← </a:t>
            </a:r>
            <a:r>
              <a:rPr lang="en-US" altLang="ja-JP" dirty="0" smtClean="0"/>
              <a:t>4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T[3] </a:t>
            </a:r>
            <a:r>
              <a:rPr lang="en-US" altLang="ja-JP" dirty="0"/>
              <a:t>← 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T[4] </a:t>
            </a:r>
            <a:r>
              <a:rPr lang="en-US" altLang="ja-JP" dirty="0"/>
              <a:t>← 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T[5] </a:t>
            </a:r>
            <a:r>
              <a:rPr lang="en-US" altLang="ja-JP" dirty="0"/>
              <a:t>← 6</a:t>
            </a:r>
          </a:p>
          <a:p>
            <a:r>
              <a:rPr lang="en-US" altLang="ja-JP" dirty="0" smtClean="0"/>
              <a:t>●Mi</a:t>
            </a:r>
            <a:r>
              <a:rPr lang="en-US" altLang="ja-JP" dirty="0"/>
              <a:t>n</a:t>
            </a:r>
            <a:r>
              <a:rPr lang="en-US" altLang="ja-JP" dirty="0" smtClean="0"/>
              <a:t>← 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 smtClean="0"/>
              <a:t>1,Idx&lt;6,1</a:t>
            </a:r>
            <a:endParaRPr lang="en-US" altLang="ja-JP" dirty="0"/>
          </a:p>
          <a:p>
            <a:r>
              <a:rPr lang="ja-JP" altLang="en-US" dirty="0"/>
              <a:t>｜</a:t>
            </a:r>
            <a:r>
              <a:rPr lang="ja-JP" altLang="en-US" dirty="0" smtClean="0"/>
              <a:t>■</a:t>
            </a:r>
            <a:r>
              <a:rPr lang="en-US" altLang="ja-JP" dirty="0" smtClean="0"/>
              <a:t>Min </a:t>
            </a:r>
            <a:r>
              <a:rPr lang="ja-JP" altLang="en-US" dirty="0"/>
              <a:t>＞</a:t>
            </a:r>
            <a:r>
              <a:rPr lang="ja-JP" altLang="en-US" dirty="0" smtClean="0"/>
              <a:t>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</a:t>
            </a:r>
            <a:r>
              <a:rPr lang="ja-JP" altLang="en-US" dirty="0" smtClean="0"/>
              <a:t>●</a:t>
            </a:r>
            <a:r>
              <a:rPr lang="en-US" altLang="ja-JP" dirty="0" smtClean="0"/>
              <a:t>Min </a:t>
            </a:r>
            <a:r>
              <a:rPr lang="en-US" altLang="ja-JP" dirty="0"/>
              <a:t>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 smtClean="0"/>
              <a:t>(Min)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8740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    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    (4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66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5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477</Words>
  <Application>Microsoft Office PowerPoint</Application>
  <PresentationFormat>ワイド画面</PresentationFormat>
  <Paragraphs>221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 アルゴリズム 第8回授業 “最大値最小値” （教科書 Page 49-56)</vt:lpstr>
      <vt:lpstr>本日の進め方</vt:lpstr>
      <vt:lpstr>前回のおさらい（2次元配列） 名前　　　　クラス番号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89</cp:revision>
  <cp:lastPrinted>2019-06-09T04:13:12Z</cp:lastPrinted>
  <dcterms:created xsi:type="dcterms:W3CDTF">2019-03-25T08:02:30Z</dcterms:created>
  <dcterms:modified xsi:type="dcterms:W3CDTF">2019-06-09T04:29:04Z</dcterms:modified>
</cp:coreProperties>
</file>