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07882" cy="56180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平均点の算出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926"/>
            <a:ext cx="4898199" cy="57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7" y="1889693"/>
            <a:ext cx="5336261" cy="404262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関数の呼び出しについて（引数と返却値）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6946" y="3336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24" y="1447082"/>
            <a:ext cx="5191945" cy="516630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13674" y="3245986"/>
            <a:ext cx="4532645" cy="1375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4" y="1178327"/>
            <a:ext cx="5528015" cy="48998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781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</a:t>
            </a:r>
            <a:r>
              <a:rPr kumimoji="1" lang="en-US" altLang="ja-JP" sz="3600" dirty="0" smtClean="0"/>
              <a:t>A,B,C</a:t>
            </a:r>
            <a:r>
              <a:rPr kumimoji="1" lang="ja-JP" altLang="en-US" sz="3600" dirty="0" smtClean="0"/>
              <a:t>から最大値と求める）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723" y="27547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4" y="1084742"/>
            <a:ext cx="3876675" cy="55435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05609" y="2381462"/>
            <a:ext cx="4873467" cy="2689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" y="1353935"/>
            <a:ext cx="6539692" cy="514286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48940" y="28787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（入力値から求める）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1875" y="257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656" y="3132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条件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3989" y="4537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繰り返し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52" y="106157"/>
            <a:ext cx="2970641" cy="66604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05609" y="2381461"/>
            <a:ext cx="5181038" cy="3113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</a:t>
            </a: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0590" y="2009066"/>
            <a:ext cx="10210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</a:t>
            </a:r>
            <a:r>
              <a:rPr lang="ja-JP" altLang="en-US" sz="2800" dirty="0"/>
              <a:t>複数の要素（値）の集合を格納・管理するのに用いられるデータ構造が配列である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次元の配列は特に線形配列 </a:t>
            </a:r>
            <a:r>
              <a:rPr lang="en-US" altLang="ja-JP" sz="2800" dirty="0"/>
              <a:t>(linear array) </a:t>
            </a:r>
            <a:r>
              <a:rPr lang="ja-JP" altLang="en-US" sz="2800" dirty="0"/>
              <a:t>とも呼ばれる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メモリ空間でもまとめて管理されているので効率がいい。</a:t>
            </a:r>
            <a:endParaRPr lang="en-US" altLang="ja-JP" sz="2800" dirty="0" smtClean="0"/>
          </a:p>
          <a:p>
            <a:r>
              <a:rPr lang="ja-JP" altLang="en-US" sz="2800" dirty="0" smtClean="0"/>
              <a:t>また、繰り返し処理を行いやすい。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　平均点を求める場合、ループを使いたい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  <a:p>
            <a:r>
              <a:rPr lang="ja-JP" altLang="en-US" sz="2800" dirty="0" smtClean="0"/>
              <a:t>しかし、配列がないと、生徒が増えたときに大変</a:t>
            </a:r>
            <a:r>
              <a:rPr lang="ja-JP" altLang="en-US" sz="2800" dirty="0" err="1" smtClean="0"/>
              <a:t>。。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5480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1-8 </a:t>
            </a:r>
            <a:r>
              <a:rPr lang="ja-JP" altLang="en-US" dirty="0" smtClean="0"/>
              <a:t>配列と繰り返し処理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7587" y="2233510"/>
            <a:ext cx="11208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</a:t>
            </a:r>
            <a:r>
              <a:rPr lang="ja-JP" altLang="en-US" sz="2800" dirty="0" smtClean="0"/>
              <a:t>配列の添え字</a:t>
            </a:r>
            <a:r>
              <a:rPr lang="ja-JP" altLang="en-US" sz="2800" dirty="0"/>
              <a:t>　</a:t>
            </a:r>
            <a:r>
              <a:rPr lang="en-US" altLang="ja-JP" sz="2800" dirty="0" smtClean="0"/>
              <a:t>C#</a:t>
            </a:r>
            <a:r>
              <a:rPr lang="ja-JP" altLang="en-US" sz="2800" dirty="0" smtClean="0"/>
              <a:t>に合わせて　</a:t>
            </a:r>
            <a:r>
              <a:rPr lang="en-US" altLang="ja-JP" sz="2800" dirty="0" smtClean="0"/>
              <a:t>0</a:t>
            </a:r>
            <a:r>
              <a:rPr lang="ja-JP" altLang="en-US" sz="2800" dirty="0" smtClean="0"/>
              <a:t>　から始まります。</a:t>
            </a:r>
            <a:endParaRPr lang="en-US" altLang="ja-JP" sz="2800" dirty="0" smtClean="0"/>
          </a:p>
          <a:p>
            <a:r>
              <a:rPr lang="en-US" altLang="ja-JP" sz="2800" dirty="0" smtClean="0"/>
              <a:t>A[0</a:t>
            </a:r>
            <a:r>
              <a:rPr lang="en-US" altLang="ja-JP" sz="2800" dirty="0"/>
              <a:t>] </a:t>
            </a:r>
            <a:r>
              <a:rPr lang="en-US" altLang="ja-JP" sz="2800" dirty="0" smtClean="0"/>
              <a:t>A[1] A[2] A[3] A[4] A[5] A[6] A[7] A[8] A[9]   (</a:t>
            </a:r>
            <a:r>
              <a:rPr lang="ja-JP" altLang="en-US" sz="2800" dirty="0" smtClean="0"/>
              <a:t>合計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個</a:t>
            </a:r>
            <a:r>
              <a:rPr lang="en-US" altLang="ja-JP" sz="2800" dirty="0" smtClean="0"/>
              <a:t>)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    </a:t>
            </a:r>
            <a:r>
              <a:rPr lang="ja-JP" altLang="en-US" sz="2800" dirty="0" smtClean="0"/>
              <a:t>配列の宣言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整数型：</a:t>
            </a:r>
            <a:r>
              <a:rPr lang="en-US" altLang="ja-JP" sz="2800" dirty="0" smtClean="0"/>
              <a:t>A[10]   </a:t>
            </a:r>
            <a:r>
              <a:rPr lang="ja-JP" altLang="en-US" sz="2800" dirty="0" smtClean="0"/>
              <a:t>（実際は、</a:t>
            </a:r>
            <a:r>
              <a:rPr lang="en-US" altLang="ja-JP" sz="2800" dirty="0" smtClean="0"/>
              <a:t>A[0]</a:t>
            </a:r>
            <a:r>
              <a:rPr lang="ja-JP" altLang="en-US" sz="2800" dirty="0" smtClean="0"/>
              <a:t>からはじまって、</a:t>
            </a:r>
            <a:r>
              <a:rPr lang="en-US" altLang="ja-JP" sz="2800" dirty="0" smtClean="0"/>
              <a:t>A[9]</a:t>
            </a:r>
            <a:r>
              <a:rPr lang="ja-JP" altLang="en-US" sz="2800" dirty="0" smtClean="0"/>
              <a:t>まで）</a:t>
            </a:r>
            <a:r>
              <a:rPr lang="en-US" altLang="ja-JP" sz="2800" dirty="0" smtClean="0"/>
              <a:t> 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889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6" y="956151"/>
            <a:ext cx="4327612" cy="54863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884182" y="309820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40</a:t>
            </a:r>
            <a:r>
              <a:rPr kumimoji="1" lang="ja-JP" altLang="en-US" sz="3600" dirty="0" smtClean="0"/>
              <a:t>ページのプログラムについて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11" y="965661"/>
            <a:ext cx="5781098" cy="45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60</Words>
  <Application>Microsoft Office PowerPoint</Application>
  <PresentationFormat>ワイド画面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アルゴリズム 第5回授業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1-8 配列と繰り返し処理　 （WIKIより）</vt:lpstr>
      <vt:lpstr>1-8 配列と繰り返し処理　</vt:lpstr>
      <vt:lpstr>PowerPoint プレゼンテーション</vt:lpstr>
      <vt:lpstr>平均点の算出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67</cp:revision>
  <dcterms:created xsi:type="dcterms:W3CDTF">2019-03-25T08:02:30Z</dcterms:created>
  <dcterms:modified xsi:type="dcterms:W3CDTF">2019-04-26T01:42:22Z</dcterms:modified>
</cp:coreProperties>
</file>