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1" r:id="rId6"/>
    <p:sldId id="274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smtClean="0"/>
              <a:t>最大値最小値</a:t>
            </a:r>
            <a:r>
              <a:rPr lang="en-US" altLang="ja-JP" sz="400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49-56)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次元配列と計算量）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最大値と最小値を求めるアルゴリズム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2-1</a:t>
            </a:r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006735"/>
            <a:ext cx="3034533" cy="2086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●T[1] ← 1</a:t>
            </a:r>
          </a:p>
          <a:p>
            <a:r>
              <a:rPr lang="en-US" altLang="ja-JP" dirty="0"/>
              <a:t>●T[2] ← 3</a:t>
            </a:r>
          </a:p>
          <a:p>
            <a:r>
              <a:rPr lang="en-US" altLang="ja-JP" dirty="0"/>
              <a:t>●T[3] ← 3</a:t>
            </a:r>
          </a:p>
          <a:p>
            <a:r>
              <a:rPr lang="en-US" altLang="ja-JP" dirty="0"/>
              <a:t>●T[4] ← 6</a:t>
            </a:r>
          </a:p>
          <a:p>
            <a:r>
              <a:rPr lang="en-US" altLang="ja-JP" dirty="0"/>
              <a:t>●T[5] ← 4</a:t>
            </a:r>
          </a:p>
          <a:p>
            <a:endParaRPr lang="en-US" altLang="ja-JP" dirty="0"/>
          </a:p>
          <a:p>
            <a:r>
              <a:rPr lang="en-US" altLang="ja-JP" dirty="0"/>
              <a:t>●Max 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1,Idx&lt;6,1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(Max)</a:t>
            </a:r>
          </a:p>
          <a:p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7543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    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(6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668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0414" y="127129"/>
            <a:ext cx="10836057" cy="7997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の場合　（配列の中から最大値を求める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4503" y="708655"/>
            <a:ext cx="447179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600" dirty="0"/>
          </a:p>
          <a:p>
            <a:r>
              <a:rPr lang="en-US" altLang="ja-JP" sz="1600" dirty="0"/>
              <a:t>namespace ConsoleApp1</a:t>
            </a:r>
          </a:p>
          <a:p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class Max</a:t>
            </a:r>
          </a:p>
          <a:p>
            <a:r>
              <a:rPr lang="ja-JP" altLang="en-US" sz="1600" dirty="0"/>
              <a:t>    </a:t>
            </a:r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    static void Main(string[] </a:t>
            </a:r>
            <a:r>
              <a:rPr lang="en-US" altLang="ja-JP" sz="1600" dirty="0" err="1"/>
              <a:t>args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        </a:t>
            </a:r>
            <a:r>
              <a:rPr lang="en-US" altLang="ja-JP" sz="1600" dirty="0" smtClean="0"/>
              <a:t>{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    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 = new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[] { 1, 3, 3, 6, 4 };</a:t>
            </a:r>
          </a:p>
          <a:p>
            <a:r>
              <a:rPr lang="en-US" altLang="ja-JP" sz="1600" dirty="0"/>
              <a:t>           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= 0;</a:t>
            </a:r>
          </a:p>
          <a:p>
            <a:r>
              <a:rPr lang="en-US" altLang="ja-JP" sz="1600" dirty="0"/>
              <a:t>           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Max = 0;</a:t>
            </a:r>
          </a:p>
          <a:p>
            <a:endParaRPr lang="ja-JP" altLang="en-US" sz="1600" dirty="0"/>
          </a:p>
          <a:p>
            <a:r>
              <a:rPr lang="en-US" altLang="ja-JP" sz="1600" dirty="0"/>
              <a:t>            Max = T[0];</a:t>
            </a:r>
          </a:p>
          <a:p>
            <a:endParaRPr lang="ja-JP" altLang="en-US" sz="1600" dirty="0"/>
          </a:p>
          <a:p>
            <a:r>
              <a:rPr lang="en-US" altLang="ja-JP" sz="1600" dirty="0"/>
              <a:t>            for (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= 0;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&lt; 5;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++)</a:t>
            </a:r>
          </a:p>
          <a:p>
            <a:r>
              <a:rPr lang="ja-JP" altLang="en-US" sz="1600" dirty="0"/>
              <a:t>            </a:t>
            </a:r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            while (Max &lt; 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])</a:t>
            </a:r>
          </a:p>
          <a:p>
            <a:r>
              <a:rPr lang="ja-JP" altLang="en-US" sz="1600" dirty="0"/>
              <a:t>                </a:t>
            </a:r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                Max = 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];</a:t>
            </a:r>
          </a:p>
          <a:p>
            <a:r>
              <a:rPr lang="ja-JP" altLang="en-US" sz="1600" dirty="0"/>
              <a:t>                </a:t>
            </a:r>
            <a:r>
              <a:rPr lang="en-US" altLang="ja-JP" sz="1600" dirty="0"/>
              <a:t>}</a:t>
            </a:r>
          </a:p>
          <a:p>
            <a:r>
              <a:rPr lang="ja-JP" altLang="en-US" sz="1600" dirty="0"/>
              <a:t>        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 smtClean="0"/>
              <a:t>            </a:t>
            </a:r>
            <a:r>
              <a:rPr lang="en-US" altLang="ja-JP" sz="1600" dirty="0" err="1" smtClean="0"/>
              <a:t>Console.WriteLine</a:t>
            </a:r>
            <a:r>
              <a:rPr lang="en-US" altLang="ja-JP" sz="1600" dirty="0" smtClean="0"/>
              <a:t>(Max</a:t>
            </a:r>
            <a:r>
              <a:rPr lang="en-US" altLang="ja-JP" sz="1600" dirty="0"/>
              <a:t>);</a:t>
            </a:r>
          </a:p>
          <a:p>
            <a:r>
              <a:rPr lang="en-US" altLang="ja-JP" sz="1600" dirty="0"/>
              <a:t>            </a:t>
            </a:r>
            <a:r>
              <a:rPr lang="en-US" altLang="ja-JP" sz="1600" dirty="0" err="1"/>
              <a:t>Console.ReadKey</a:t>
            </a:r>
            <a:r>
              <a:rPr lang="en-US" altLang="ja-JP" sz="1600" dirty="0"/>
              <a:t>();</a:t>
            </a:r>
          </a:p>
          <a:p>
            <a:r>
              <a:rPr lang="ja-JP" altLang="en-US" sz="1600" dirty="0"/>
              <a:t>        </a:t>
            </a:r>
            <a:r>
              <a:rPr lang="en-US" altLang="ja-JP" sz="1600" dirty="0"/>
              <a:t>}</a:t>
            </a:r>
          </a:p>
          <a:p>
            <a:r>
              <a:rPr lang="ja-JP" altLang="en-US" sz="1600" dirty="0"/>
              <a:t>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/>
              <a:t>}</a:t>
            </a:r>
          </a:p>
          <a:p>
            <a:endParaRPr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77205" y="2242159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実行結果　　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６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6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要素からなる配列の最小値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245144"/>
            <a:ext cx="3034533" cy="1631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 smtClean="0"/>
              <a:t>56</a:t>
            </a:r>
            <a:r>
              <a:rPr lang="ja-JP" altLang="en-US" dirty="0" smtClean="0"/>
              <a:t>ページサンプル </a:t>
            </a:r>
            <a:r>
              <a:rPr lang="ja-JP" altLang="en-US" dirty="0"/>
              <a:t>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</a:t>
            </a:r>
            <a:r>
              <a:rPr lang="en-US" altLang="ja-JP" dirty="0" smtClean="0"/>
              <a:t>] /*</a:t>
            </a:r>
            <a:r>
              <a:rPr lang="ja-JP" altLang="en-US" dirty="0" smtClean="0"/>
              <a:t>配列は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から始まる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Min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T[1] </a:t>
            </a:r>
            <a:r>
              <a:rPr lang="en-US" altLang="ja-JP" dirty="0"/>
              <a:t>← </a:t>
            </a:r>
            <a:r>
              <a:rPr lang="en-US" altLang="ja-JP" dirty="0" smtClean="0"/>
              <a:t>8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T[2] </a:t>
            </a:r>
            <a:r>
              <a:rPr lang="en-US" altLang="ja-JP" dirty="0"/>
              <a:t>← </a:t>
            </a:r>
            <a:r>
              <a:rPr lang="en-US" altLang="ja-JP" dirty="0" smtClean="0"/>
              <a:t>4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T[3] </a:t>
            </a:r>
            <a:r>
              <a:rPr lang="en-US" altLang="ja-JP" dirty="0"/>
              <a:t>← 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T[4] </a:t>
            </a:r>
            <a:r>
              <a:rPr lang="en-US" altLang="ja-JP" dirty="0"/>
              <a:t>← 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T[5] </a:t>
            </a:r>
            <a:r>
              <a:rPr lang="en-US" altLang="ja-JP" dirty="0"/>
              <a:t>← 6</a:t>
            </a:r>
          </a:p>
          <a:p>
            <a:r>
              <a:rPr lang="en-US" altLang="ja-JP" dirty="0" smtClean="0"/>
              <a:t>●Mi</a:t>
            </a:r>
            <a:r>
              <a:rPr lang="en-US" altLang="ja-JP" dirty="0"/>
              <a:t>n</a:t>
            </a:r>
            <a:r>
              <a:rPr lang="en-US" altLang="ja-JP" dirty="0" smtClean="0"/>
              <a:t>← 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 smtClean="0"/>
              <a:t>1,Idx&lt;6,1</a:t>
            </a:r>
            <a:endParaRPr lang="en-US" altLang="ja-JP" dirty="0"/>
          </a:p>
          <a:p>
            <a:r>
              <a:rPr lang="ja-JP" altLang="en-US" dirty="0"/>
              <a:t>｜</a:t>
            </a:r>
            <a:r>
              <a:rPr lang="ja-JP" altLang="en-US" dirty="0" smtClean="0"/>
              <a:t>■</a:t>
            </a:r>
            <a:r>
              <a:rPr lang="en-US" altLang="ja-JP" dirty="0" smtClean="0"/>
              <a:t>Min </a:t>
            </a:r>
            <a:r>
              <a:rPr lang="ja-JP" altLang="en-US" dirty="0"/>
              <a:t>＞</a:t>
            </a:r>
            <a:r>
              <a:rPr lang="ja-JP" altLang="en-US" dirty="0" smtClean="0"/>
              <a:t>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</a:t>
            </a:r>
            <a:r>
              <a:rPr lang="ja-JP" altLang="en-US" dirty="0" smtClean="0"/>
              <a:t>●</a:t>
            </a:r>
            <a:r>
              <a:rPr lang="en-US" altLang="ja-JP" dirty="0" smtClean="0"/>
              <a:t>Min </a:t>
            </a:r>
            <a:r>
              <a:rPr lang="en-US" altLang="ja-JP" dirty="0"/>
              <a:t>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 smtClean="0"/>
              <a:t>(Min)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8740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    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    (4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66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0414" y="127129"/>
            <a:ext cx="10836057" cy="7997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の場合　（配列の中から</a:t>
            </a:r>
            <a:r>
              <a:rPr lang="ja-JP" altLang="en-US" dirty="0"/>
              <a:t>最小値</a:t>
            </a:r>
            <a:r>
              <a:rPr kumimoji="1" lang="ja-JP" altLang="en-US" dirty="0" smtClean="0"/>
              <a:t>を求める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1769" y="721181"/>
            <a:ext cx="78412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namespace ConsoleApp1</a:t>
            </a:r>
          </a:p>
          <a:p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class Min</a:t>
            </a:r>
          </a:p>
          <a:p>
            <a:r>
              <a:rPr lang="ja-JP" altLang="en-US" sz="1600" dirty="0"/>
              <a:t>    </a:t>
            </a:r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    static void Main(string[] </a:t>
            </a:r>
            <a:r>
              <a:rPr lang="en-US" altLang="ja-JP" sz="1600" dirty="0" err="1"/>
              <a:t>args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        </a:t>
            </a:r>
            <a:r>
              <a:rPr lang="en-US" altLang="ja-JP" sz="1600" dirty="0"/>
              <a:t>{</a:t>
            </a:r>
          </a:p>
          <a:p>
            <a:r>
              <a:rPr lang="ja-JP" altLang="en-US" sz="1600" dirty="0" smtClean="0"/>
              <a:t>　　　 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 = new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[] { 8, 4, 2, 1, 6 };</a:t>
            </a:r>
          </a:p>
          <a:p>
            <a:r>
              <a:rPr lang="en-US" altLang="ja-JP" sz="1600" dirty="0"/>
              <a:t>           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= 0;</a:t>
            </a:r>
          </a:p>
          <a:p>
            <a:r>
              <a:rPr lang="en-US" altLang="ja-JP" sz="1600" dirty="0"/>
              <a:t>           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Min = 0;</a:t>
            </a:r>
          </a:p>
          <a:p>
            <a:endParaRPr lang="ja-JP" altLang="en-US" sz="1600" dirty="0"/>
          </a:p>
          <a:p>
            <a:r>
              <a:rPr lang="en-US" altLang="ja-JP" sz="1600" dirty="0"/>
              <a:t>            Min = T[0];</a:t>
            </a:r>
          </a:p>
          <a:p>
            <a:endParaRPr lang="ja-JP" altLang="en-US" sz="1600" dirty="0"/>
          </a:p>
          <a:p>
            <a:r>
              <a:rPr lang="en-US" altLang="ja-JP" sz="1600" dirty="0"/>
              <a:t>            for (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= 0;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&lt; 5;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++)</a:t>
            </a:r>
          </a:p>
          <a:p>
            <a:r>
              <a:rPr lang="ja-JP" altLang="en-US" sz="1600" dirty="0"/>
              <a:t>            </a:t>
            </a:r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            while (Min &gt; 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])</a:t>
            </a:r>
          </a:p>
          <a:p>
            <a:r>
              <a:rPr lang="ja-JP" altLang="en-US" sz="1600" dirty="0"/>
              <a:t>                </a:t>
            </a:r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                 Min = 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];</a:t>
            </a:r>
          </a:p>
          <a:p>
            <a:r>
              <a:rPr lang="ja-JP" altLang="en-US" sz="1600" dirty="0"/>
              <a:t>                </a:t>
            </a:r>
            <a:r>
              <a:rPr lang="en-US" altLang="ja-JP" sz="1600" dirty="0"/>
              <a:t>}</a:t>
            </a:r>
          </a:p>
          <a:p>
            <a:r>
              <a:rPr lang="ja-JP" altLang="en-US" sz="1600" dirty="0"/>
              <a:t>        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 smtClean="0"/>
              <a:t>            </a:t>
            </a:r>
            <a:r>
              <a:rPr lang="en-US" altLang="ja-JP" sz="1600" dirty="0" err="1" smtClean="0"/>
              <a:t>Console.WriteLine</a:t>
            </a:r>
            <a:r>
              <a:rPr lang="en-US" altLang="ja-JP" sz="1600" dirty="0" smtClean="0"/>
              <a:t>(Min</a:t>
            </a:r>
            <a:r>
              <a:rPr lang="en-US" altLang="ja-JP" sz="1600" dirty="0"/>
              <a:t>);</a:t>
            </a:r>
          </a:p>
          <a:p>
            <a:r>
              <a:rPr lang="en-US" altLang="ja-JP" sz="1600" dirty="0"/>
              <a:t>            </a:t>
            </a:r>
            <a:r>
              <a:rPr lang="en-US" altLang="ja-JP" sz="1600" dirty="0" err="1"/>
              <a:t>Console.ReadKey</a:t>
            </a:r>
            <a:r>
              <a:rPr lang="en-US" altLang="ja-JP" sz="1600" dirty="0"/>
              <a:t>();</a:t>
            </a:r>
          </a:p>
          <a:p>
            <a:r>
              <a:rPr lang="ja-JP" altLang="en-US" sz="1600" dirty="0"/>
              <a:t>        </a:t>
            </a:r>
            <a:r>
              <a:rPr lang="en-US" altLang="ja-JP" sz="1600" dirty="0"/>
              <a:t>}</a:t>
            </a:r>
          </a:p>
          <a:p>
            <a:r>
              <a:rPr lang="ja-JP" altLang="en-US" sz="1600" dirty="0"/>
              <a:t>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 smtClean="0"/>
              <a:t>}</a:t>
            </a:r>
            <a:endParaRPr lang="en-US" altLang="ja-JP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77205" y="2242159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実行結果　　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2-1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3344" y="2410577"/>
            <a:ext cx="6511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Total</a:t>
            </a:r>
            <a:r>
              <a:rPr lang="ja-JP" altLang="en-US" sz="2400" dirty="0" smtClean="0"/>
              <a:t>には、初期値を入れる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・ループは、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から始まっている事に注意する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・各値をトレースしていくこと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320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448</Words>
  <Application>Microsoft Office PowerPoint</Application>
  <PresentationFormat>ワイド画面</PresentationFormat>
  <Paragraphs>134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 アルゴリズム 第8回授業 “最大値最小値” （教科書 Page 49-56)</vt:lpstr>
      <vt:lpstr>本日の進め方</vt:lpstr>
      <vt:lpstr>PowerPoint プレゼンテーション</vt:lpstr>
      <vt:lpstr>C#の場合　（配列の中から最大値を求める)</vt:lpstr>
      <vt:lpstr>PowerPoint プレゼンテーション</vt:lpstr>
      <vt:lpstr>C#の場合　（配列の中から最小値を求める)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88</cp:revision>
  <dcterms:created xsi:type="dcterms:W3CDTF">2019-03-25T08:02:30Z</dcterms:created>
  <dcterms:modified xsi:type="dcterms:W3CDTF">2019-05-28T07:02:10Z</dcterms:modified>
</cp:coreProperties>
</file>