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80" r:id="rId6"/>
    <p:sldId id="278" r:id="rId7"/>
    <p:sldId id="27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reading.com/algo_and_ds/algo/selection_sort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1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アルゴリズム 選択法</a:t>
            </a:r>
            <a:r>
              <a:rPr lang="ja-JP" altLang="en-US" sz="4000" dirty="0" smtClean="0"/>
              <a:t>・交換法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71-91)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分探索）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・基本アルゴリズム（選択法）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基本アルゴリズム（交換</a:t>
            </a:r>
            <a:r>
              <a:rPr lang="ja-JP" altLang="en-US" sz="3600" dirty="0"/>
              <a:t>法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2-4 </a:t>
            </a:r>
            <a:r>
              <a:rPr kumimoji="1" lang="ja-JP" altLang="en-US" sz="3600" dirty="0" smtClean="0"/>
              <a:t>基本アルゴリズム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選択法（選択ソート）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11349" y="4615256"/>
            <a:ext cx="976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(</a:t>
            </a:r>
            <a:r>
              <a:rPr lang="en-US" altLang="ja-JP" sz="2000" dirty="0">
                <a:hlinkClick r:id="rId2"/>
              </a:rPr>
              <a:t>https://www.codereading.com/algo_and_ds/algo/selection_sort.html</a:t>
            </a:r>
            <a:r>
              <a:rPr lang="ja-JP" altLang="en-US" sz="2000" dirty="0" smtClean="0"/>
              <a:t>より）</a:t>
            </a:r>
            <a:endParaRPr lang="en-US" altLang="ja-JP" sz="2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7112" y="225427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選択ソートは配列の最小値</a:t>
            </a:r>
            <a:r>
              <a:rPr lang="en-US" altLang="ja-JP" dirty="0"/>
              <a:t>(</a:t>
            </a:r>
            <a:r>
              <a:rPr lang="ja-JP" altLang="en-US" dirty="0"/>
              <a:t>最大値</a:t>
            </a:r>
            <a:r>
              <a:rPr lang="en-US" altLang="ja-JP" dirty="0"/>
              <a:t>)</a:t>
            </a:r>
            <a:r>
              <a:rPr lang="ja-JP" altLang="en-US" dirty="0"/>
              <a:t>を持つ要素を探して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それ</a:t>
            </a:r>
            <a:r>
              <a:rPr lang="ja-JP" altLang="en-US" dirty="0"/>
              <a:t>を配列の先頭要素と交換することで整列を行うアルゴリズムです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（ホワイトボートで説明する）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0204" y="307571"/>
            <a:ext cx="576311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○プログラム名：選択ソート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75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SelectionSort1(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T[],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N)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Head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Work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●Head ← </a:t>
            </a:r>
            <a:r>
              <a:rPr lang="en-US" altLang="ja-JP" sz="1600" dirty="0" smtClean="0"/>
              <a:t>0</a:t>
            </a:r>
            <a:endParaRPr lang="en-US" altLang="ja-JP" sz="1600" dirty="0"/>
          </a:p>
          <a:p>
            <a:r>
              <a:rPr lang="en-US" altLang="ja-JP" sz="1600" dirty="0"/>
              <a:t>■Head &lt; N -1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</a:t>
            </a:r>
            <a:r>
              <a:rPr lang="ja-JP" altLang="en-US" sz="1600" dirty="0"/>
              <a:t>　</a:t>
            </a:r>
            <a:r>
              <a:rPr lang="en-US" altLang="ja-JP" sz="1600" dirty="0"/>
              <a:t>Head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Head </a:t>
            </a:r>
            <a:r>
              <a:rPr lang="ja-JP" altLang="en-US" sz="1600" dirty="0"/>
              <a:t>＋ </a:t>
            </a:r>
            <a:r>
              <a:rPr lang="en-US" altLang="ja-JP" sz="1600" dirty="0"/>
              <a:t>1</a:t>
            </a:r>
          </a:p>
          <a:p>
            <a:r>
              <a:rPr lang="ja-JP" altLang="en-US" sz="1600" dirty="0"/>
              <a:t>｜■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&lt; N</a:t>
            </a:r>
          </a:p>
          <a:p>
            <a:r>
              <a:rPr lang="ja-JP" altLang="en-US" sz="1600" dirty="0"/>
              <a:t>｜｜▲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]&gt;T[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ja-JP" altLang="en-US" sz="1600" dirty="0"/>
              <a:t>｜｜▼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 </a:t>
            </a:r>
            <a:r>
              <a:rPr lang="ja-JP" altLang="en-US" sz="1600" dirty="0"/>
              <a:t>＋ </a:t>
            </a:r>
            <a:r>
              <a:rPr lang="en-US" altLang="ja-JP" sz="1600" dirty="0"/>
              <a:t>1</a:t>
            </a:r>
          </a:p>
          <a:p>
            <a:r>
              <a:rPr lang="ja-JP" altLang="en-US" sz="1600" dirty="0"/>
              <a:t>｜□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Head ≠ 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Work ← T[Head]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T[Head] ← 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 ← Work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/>
              <a:t>Head ← Head + 1</a:t>
            </a:r>
          </a:p>
          <a:p>
            <a:r>
              <a:rPr lang="en-US" altLang="ja-JP" sz="1600" dirty="0"/>
              <a:t>□</a:t>
            </a:r>
          </a:p>
          <a:p>
            <a:endParaRPr lang="en-US" altLang="ja-JP" sz="16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5385"/>
              </p:ext>
            </p:extLst>
          </p:nvPr>
        </p:nvGraphicFramePr>
        <p:xfrm>
          <a:off x="6353320" y="135873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78897"/>
              </p:ext>
            </p:extLst>
          </p:nvPr>
        </p:nvGraphicFramePr>
        <p:xfrm>
          <a:off x="6353320" y="244215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19825"/>
              </p:ext>
            </p:extLst>
          </p:nvPr>
        </p:nvGraphicFramePr>
        <p:xfrm>
          <a:off x="6347775" y="345908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04262" y="1539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261" y="25318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9452" y="3523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55477"/>
              </p:ext>
            </p:extLst>
          </p:nvPr>
        </p:nvGraphicFramePr>
        <p:xfrm>
          <a:off x="6347775" y="454250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999452" y="467028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40437" y="828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0320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004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197699" y="2292014"/>
            <a:ext cx="913644" cy="815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386579" y="3128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369900" y="237565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197699" y="3452156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303200" y="343150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73479" y="1959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17527"/>
              </p:ext>
            </p:extLst>
          </p:nvPr>
        </p:nvGraphicFramePr>
        <p:xfrm>
          <a:off x="6353320" y="5579872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4999452" y="5663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終了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699" y="4478039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09287" y="449263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97822" y="443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90204" y="307571"/>
            <a:ext cx="57631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○プログラム名：選択ソート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76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SelectionSort2(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T[],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N)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Head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Work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■Head:0,Head &lt; N-1,1</a:t>
            </a:r>
          </a:p>
          <a:p>
            <a:r>
              <a:rPr lang="ja-JP" altLang="en-US" sz="1600" dirty="0"/>
              <a:t>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</a:t>
            </a:r>
            <a:r>
              <a:rPr lang="ja-JP" altLang="en-US" sz="1600" dirty="0"/>
              <a:t>　</a:t>
            </a:r>
            <a:r>
              <a:rPr lang="en-US" altLang="ja-JP" sz="1600" dirty="0"/>
              <a:t>Head</a:t>
            </a:r>
          </a:p>
          <a:p>
            <a:r>
              <a:rPr lang="ja-JP" altLang="en-US" sz="1600" dirty="0"/>
              <a:t>｜■</a:t>
            </a:r>
            <a:r>
              <a:rPr lang="en-US" altLang="ja-JP" sz="1600" dirty="0"/>
              <a:t>Idx:Head+1,Idx &lt; N, 1</a:t>
            </a:r>
          </a:p>
          <a:p>
            <a:r>
              <a:rPr lang="ja-JP" altLang="en-US" sz="1600" dirty="0"/>
              <a:t>｜｜▲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]&gt;T[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｜｜｜●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 ← 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ja-JP" altLang="en-US" sz="1600" dirty="0"/>
              <a:t>｜｜▼</a:t>
            </a:r>
          </a:p>
          <a:p>
            <a:r>
              <a:rPr lang="ja-JP" altLang="en-US" sz="1600" dirty="0"/>
              <a:t>｜□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Head ≠ </a:t>
            </a:r>
            <a:r>
              <a:rPr lang="en-US" altLang="ja-JP" sz="1600" dirty="0" err="1"/>
              <a:t>MinIdx</a:t>
            </a:r>
            <a:endParaRPr lang="en-US" altLang="ja-JP" sz="1600" dirty="0"/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Work ← T[Head]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T[Head] ← 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｜｜●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MinIdx</a:t>
            </a:r>
            <a:r>
              <a:rPr lang="en-US" altLang="ja-JP" sz="1600" dirty="0"/>
              <a:t>] ← Work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endParaRPr lang="en-US" altLang="ja-JP" sz="1600" dirty="0" smtClean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6353320" y="135873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6353320" y="244215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/>
          </p:nvPr>
        </p:nvGraphicFramePr>
        <p:xfrm>
          <a:off x="6347775" y="3459083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04262" y="1539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261" y="25318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9452" y="352379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6347775" y="4542509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4999452" y="467028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回目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40437" y="828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0320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0040" y="1300544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197699" y="2292014"/>
            <a:ext cx="913644" cy="815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386579" y="3128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369900" y="2375657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197699" y="3452156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303200" y="343150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73479" y="19592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/>
          </p:nvPr>
        </p:nvGraphicFramePr>
        <p:xfrm>
          <a:off x="6353320" y="5579872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4999452" y="5663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終了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197699" y="4478039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209287" y="4492633"/>
            <a:ext cx="9144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97822" y="443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最小値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29791" y="2518124"/>
            <a:ext cx="3858493" cy="110622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29791" y="2518124"/>
            <a:ext cx="3858493" cy="110622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34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355</Words>
  <Application>Microsoft Office PowerPoint</Application>
  <PresentationFormat>ワイド画面</PresentationFormat>
  <Paragraphs>178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 アルゴリズム 第11回授業 “アルゴリズム 選択法・交換法” （教科書 Page 71-91)</vt:lpstr>
      <vt:lpstr>本日の進め方</vt:lpstr>
      <vt:lpstr>2-4 基本アルゴリズム　選択法（選択ソート）</vt:lpstr>
      <vt:lpstr>PowerPoint プレゼンテーション</vt:lpstr>
      <vt:lpstr>PowerPoint プレゼンテーション</vt:lpstr>
      <vt:lpstr>Training　2-4</vt:lpstr>
      <vt:lpstr>Training　2-5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107</cp:revision>
  <dcterms:created xsi:type="dcterms:W3CDTF">2019-03-25T08:02:30Z</dcterms:created>
  <dcterms:modified xsi:type="dcterms:W3CDTF">2019-05-20T06:40:47Z</dcterms:modified>
</cp:coreProperties>
</file>