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9" r:id="rId6"/>
    <p:sldId id="272" r:id="rId7"/>
    <p:sldId id="280" r:id="rId8"/>
    <p:sldId id="26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5</a:t>
            </a:r>
            <a:r>
              <a:rPr lang="ja-JP" altLang="en-US" sz="4000" dirty="0" smtClean="0"/>
              <a:t>回</a:t>
            </a:r>
            <a:r>
              <a:rPr lang="ja-JP" altLang="en-US" sz="4000" dirty="0" smtClean="0"/>
              <a:t>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</a:t>
            </a:r>
            <a:r>
              <a:rPr lang="en-US" altLang="ja-JP" sz="4000" dirty="0" smtClean="0"/>
              <a:t>34-42)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30467" y="28965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2" y="1355615"/>
            <a:ext cx="8251847" cy="53059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807047" y="2964319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←同じ命令を繰り返して記述しなければならない。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4" y="1414461"/>
            <a:ext cx="8256544" cy="51133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14401" y="201970"/>
            <a:ext cx="10785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（効率よくかけるのと、</a:t>
            </a:r>
            <a:r>
              <a:rPr lang="en-US" altLang="ja-JP" sz="2800" dirty="0" err="1" smtClean="0"/>
              <a:t>Cnt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100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1000</a:t>
            </a:r>
            <a:r>
              <a:rPr lang="ja-JP" altLang="en-US" sz="2800" dirty="0" err="1" smtClean="0"/>
              <a:t>に簡</a:t>
            </a:r>
            <a:r>
              <a:rPr lang="ja-JP" altLang="en-US" sz="2800" dirty="0" smtClean="0"/>
              <a:t>単に変更できる）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67610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61667" y="100208"/>
            <a:ext cx="862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02363"/>
              </p:ext>
            </p:extLst>
          </p:nvPr>
        </p:nvGraphicFramePr>
        <p:xfrm>
          <a:off x="1177447" y="645081"/>
          <a:ext cx="9569884" cy="600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66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210832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570283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719115202"/>
                    </a:ext>
                  </a:extLst>
                </a:gridCol>
              </a:tblGrid>
              <a:tr h="34916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390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3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0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42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  <a:tr h="1134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</a:p>
                    <a:p>
                      <a:pPr algn="ctr"/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" y="395091"/>
            <a:ext cx="9854845" cy="5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5" y="854901"/>
            <a:ext cx="7365957" cy="561215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40909" y="200416"/>
            <a:ext cx="653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</a:t>
            </a:r>
            <a:r>
              <a:rPr kumimoji="1" lang="en-US" altLang="ja-JP" sz="2800" dirty="0" smtClean="0"/>
              <a:t>100</a:t>
            </a:r>
            <a:r>
              <a:rPr kumimoji="1" lang="ja-JP" altLang="en-US" sz="2800" dirty="0" smtClean="0"/>
              <a:t>のうちの偶数の合計を求める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19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15944" y="155391"/>
            <a:ext cx="7641921" cy="1034582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引き算の繰り返しで余りを求める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（負の数は考えない）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44" y="1318115"/>
            <a:ext cx="6878160" cy="54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3301" y="553016"/>
            <a:ext cx="5725439" cy="1025264"/>
          </a:xfrm>
        </p:spPr>
        <p:txBody>
          <a:bodyPr/>
          <a:lstStyle/>
          <a:p>
            <a:r>
              <a:rPr kumimoji="1" lang="ja-JP" altLang="en-US" dirty="0" smtClean="0"/>
              <a:t>初期化について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8903" y="2525908"/>
            <a:ext cx="102916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変数の内容は不定（定まっていない）ことが多いので、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初期化しておくことが必要</a:t>
            </a:r>
            <a:endParaRPr lang="en-US" altLang="ja-JP" sz="2800" dirty="0" smtClean="0"/>
          </a:p>
          <a:p>
            <a:r>
              <a:rPr kumimoji="1" lang="ja-JP" altLang="en-US" sz="2800" dirty="0"/>
              <a:t>特</a:t>
            </a:r>
            <a:r>
              <a:rPr kumimoji="1" lang="ja-JP" altLang="en-US" sz="2800" dirty="0" smtClean="0"/>
              <a:t>に、ループ処理の回数（</a:t>
            </a:r>
            <a:r>
              <a:rPr kumimoji="1" lang="en-US" altLang="ja-JP" sz="2800" dirty="0" smtClean="0"/>
              <a:t>Count)</a:t>
            </a:r>
            <a:r>
              <a:rPr kumimoji="1" lang="ja-JP" altLang="en-US" sz="2800" dirty="0" smtClean="0"/>
              <a:t>などは初期化することが重要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191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</a:t>
            </a:r>
            <a:r>
              <a:rPr kumimoji="1" lang="ja-JP" altLang="en-US" sz="3600" dirty="0" smtClean="0"/>
              <a:t>復習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・引数と返却値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・配列と繰り返し処理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1-7 </a:t>
            </a:r>
            <a:r>
              <a:rPr lang="ja-JP" altLang="en-US" dirty="0" smtClean="0"/>
              <a:t>引数と返却値</a:t>
            </a: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6924" y="2092194"/>
            <a:ext cx="8974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引数</a:t>
            </a:r>
            <a:r>
              <a:rPr lang="ja-JP" altLang="en-US" sz="2800" dirty="0"/>
              <a:t>（ひきすう）は</a:t>
            </a:r>
            <a:r>
              <a:rPr lang="ja-JP" altLang="en-US" sz="2800" dirty="0" smtClean="0"/>
              <a:t>、コンピュータプログラム</a:t>
            </a:r>
            <a:r>
              <a:rPr lang="ja-JP" altLang="en-US" sz="2800" dirty="0"/>
              <a:t>における手続きにおいて、その外部と値をやりとりするための特別な変数、あるいはその変数の値のことである。</a:t>
            </a:r>
          </a:p>
          <a:p>
            <a:endParaRPr lang="ja-JP" altLang="en-US" sz="2800" dirty="0"/>
          </a:p>
          <a:p>
            <a:r>
              <a:rPr lang="ja-JP" altLang="en-US" sz="2800" dirty="0" smtClean="0"/>
              <a:t>　戻り値</a:t>
            </a:r>
            <a:r>
              <a:rPr lang="ja-JP" altLang="en-US" sz="2800" dirty="0"/>
              <a:t>とは、プログラム中で</a:t>
            </a:r>
            <a:r>
              <a:rPr lang="ja-JP" altLang="en-US" sz="2800" dirty="0" smtClean="0"/>
              <a:t>呼び出された、関数、メソッド（クラス）、</a:t>
            </a:r>
            <a:r>
              <a:rPr lang="ja-JP" altLang="en-US" sz="2800" dirty="0"/>
              <a:t>サブルーチンなどが処理を終了する際に、呼び出し元に対して渡す</a:t>
            </a:r>
            <a:r>
              <a:rPr lang="ja-JP" altLang="en-US" sz="2800" dirty="0" smtClean="0"/>
              <a:t>値の事である。</a:t>
            </a:r>
            <a:endParaRPr lang="ja-JP" altLang="en-US" sz="28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2" y="1257887"/>
            <a:ext cx="6136733" cy="50802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68" y="1069320"/>
            <a:ext cx="1612661" cy="54574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773192" y="16959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初期化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98526" y="1995882"/>
            <a:ext cx="5509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</a:rPr>
              <a:t>ループ処理　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CNT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未満の場合に繰り返す）　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前判定となる</a:t>
            </a:r>
            <a:endParaRPr lang="en-US" altLang="ja-JP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1770" y="250521"/>
            <a:ext cx="109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変数の流れ（前判定）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093"/>
              </p:ext>
            </p:extLst>
          </p:nvPr>
        </p:nvGraphicFramePr>
        <p:xfrm>
          <a:off x="688933" y="1084742"/>
          <a:ext cx="10296393" cy="53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22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314289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401086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3122892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</a:tblGrid>
              <a:tr h="5687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409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5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6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10&lt;10</a:t>
                      </a:r>
                    </a:p>
                    <a:p>
                      <a:pPr algn="ctr"/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10239" y="4365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前判定と後判定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842826"/>
            <a:ext cx="4932804" cy="30172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4" y="1842827"/>
            <a:ext cx="4593456" cy="296126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48649" y="2567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前判定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549" y="3166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80191" y="5529101"/>
            <a:ext cx="811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前判定だと　一度も実行されないケースがあるが、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後判定だと、必ず一度は実行される。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604" y="898775"/>
            <a:ext cx="1466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987686"/>
          </a:xfrm>
        </p:spPr>
        <p:txBody>
          <a:bodyPr/>
          <a:lstStyle/>
          <a:p>
            <a:r>
              <a:rPr lang="en-US" altLang="ja-JP" dirty="0" smtClean="0"/>
              <a:t>For</a:t>
            </a:r>
            <a:r>
              <a:rPr lang="ja-JP" altLang="en-US" dirty="0" smtClean="0"/>
              <a:t>型ループ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82" y="1352812"/>
            <a:ext cx="7976535" cy="53906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00419" y="1841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初期値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43818" y="1841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継続</a:t>
            </a:r>
            <a:r>
              <a:rPr lang="ja-JP" altLang="en-US" dirty="0">
                <a:solidFill>
                  <a:srgbClr val="FF0000"/>
                </a:solidFill>
              </a:rPr>
              <a:t>条件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9338" y="1868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増分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007" y="2356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処理について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7523" y="5035463"/>
            <a:ext cx="969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★継続条件　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LoopCount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になったらループを抜けます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44032" y="3045696"/>
            <a:ext cx="5424812" cy="73716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ここで</a:t>
            </a:r>
            <a:r>
              <a:rPr lang="en-US" altLang="ja-JP" dirty="0" smtClean="0"/>
              <a:t>Training 1-3</a:t>
            </a:r>
            <a:br>
              <a:rPr lang="en-US" altLang="ja-JP" dirty="0" smtClean="0"/>
            </a:br>
            <a:r>
              <a:rPr lang="ja-JP" altLang="en-US" dirty="0" smtClean="0"/>
              <a:t>（コピー利用）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76" y="1393128"/>
            <a:ext cx="8002827" cy="49714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28176" y="563672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教科書 </a:t>
            </a:r>
            <a:r>
              <a:rPr kumimoji="1" lang="en-US" altLang="ja-JP" sz="2800" dirty="0" smtClean="0"/>
              <a:t>29</a:t>
            </a:r>
            <a:r>
              <a:rPr kumimoji="1" lang="ja-JP" altLang="en-US" sz="2800" dirty="0" smtClean="0"/>
              <a:t>ページの解答例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7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401</Words>
  <Application>Microsoft Office PowerPoint</Application>
  <PresentationFormat>ワイド画面</PresentationFormat>
  <Paragraphs>153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 アルゴリズム 第5回授業 “引数と返却値” （教科書 Page 34-42)</vt:lpstr>
      <vt:lpstr>本日の進め方</vt:lpstr>
      <vt:lpstr>1-7 引数と返却値　 （WIKIより）</vt:lpstr>
      <vt:lpstr>PowerPoint プレゼンテーション</vt:lpstr>
      <vt:lpstr>PowerPoint プレゼンテーション</vt:lpstr>
      <vt:lpstr>PowerPoint プレゼンテーション</vt:lpstr>
      <vt:lpstr>For型ループ</vt:lpstr>
      <vt:lpstr>ここでTraining 1-3 （コピー利用）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引き算の繰り返しで余りを求める （負の数は考えない）</vt:lpstr>
      <vt:lpstr>初期化について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55</cp:revision>
  <dcterms:created xsi:type="dcterms:W3CDTF">2019-03-25T08:02:30Z</dcterms:created>
  <dcterms:modified xsi:type="dcterms:W3CDTF">2019-04-23T10:50:26Z</dcterms:modified>
</cp:coreProperties>
</file>