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/>
              <a:t>2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変数どうしの内容の交換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21-23)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/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5858" y="1791222"/>
            <a:ext cx="71096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変数の性質と誤った交換の方法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・正しい交換の</a:t>
            </a:r>
            <a:r>
              <a:rPr lang="ja-JP" altLang="en-US" sz="3600" dirty="0" smtClean="0"/>
              <a:t>方法</a:t>
            </a:r>
            <a:endParaRPr lang="en-US" altLang="ja-JP" sz="3600" dirty="0" smtClean="0"/>
          </a:p>
          <a:p>
            <a:r>
              <a:rPr lang="ja-JP" altLang="en-US" sz="3600" dirty="0" smtClean="0"/>
              <a:t>・ドリルで復習</a:t>
            </a:r>
            <a:endParaRPr lang="en-US" altLang="ja-JP" sz="3600" dirty="0" smtClean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1-1</a:t>
            </a:r>
            <a:r>
              <a:rPr lang="ja-JP" altLang="en-US" dirty="0" smtClean="0"/>
              <a:t>　変数の性質と誤った交換の方法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79459"/>
            <a:ext cx="10633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変数に格納できるのは１つの値のみ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　たとえば、変数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と、変数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の内容を交換したいとき　次の方法ではうまくいかない。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　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→　</a:t>
            </a:r>
            <a:r>
              <a:rPr lang="en-US" altLang="ja-JP" dirty="0" smtClean="0"/>
              <a:t>B</a:t>
            </a:r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　→　</a:t>
            </a:r>
            <a:r>
              <a:rPr kumimoji="1" lang="en-US" altLang="ja-JP" dirty="0" smtClean="0"/>
              <a:t>A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　一見、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の値を交換できるように思われるが、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も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も　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の内容になってしまう</a:t>
            </a:r>
            <a:r>
              <a:rPr kumimoji="1" lang="ja-JP" altLang="en-US" dirty="0" err="1" smtClean="0"/>
              <a:t>。。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43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正しい交換の方法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979459"/>
            <a:ext cx="1063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では、どうすれば　変数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と変数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の内容を交換できるか？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　→　</a:t>
            </a:r>
            <a:r>
              <a:rPr lang="en-US" altLang="ja-JP" dirty="0" smtClean="0"/>
              <a:t>W</a:t>
            </a:r>
            <a:r>
              <a:rPr lang="ja-JP" altLang="en-US" dirty="0" smtClean="0"/>
              <a:t>　（</a:t>
            </a:r>
            <a:r>
              <a:rPr lang="en-US" altLang="ja-JP" dirty="0" smtClean="0"/>
              <a:t>W</a:t>
            </a:r>
            <a:r>
              <a:rPr lang="ja-JP" altLang="en-US" dirty="0" smtClean="0"/>
              <a:t>にいったん退避させる）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→　</a:t>
            </a:r>
            <a:r>
              <a:rPr lang="en-US" altLang="ja-JP" dirty="0" smtClean="0"/>
              <a:t>B  </a:t>
            </a:r>
            <a:r>
              <a:rPr lang="ja-JP" altLang="en-US" dirty="0" smtClean="0"/>
              <a:t>　（</a:t>
            </a:r>
            <a:r>
              <a:rPr lang="en-US" altLang="ja-JP" dirty="0" smtClean="0"/>
              <a:t>A</a:t>
            </a:r>
            <a:r>
              <a:rPr lang="ja-JP" altLang="en-US" dirty="0" smtClean="0"/>
              <a:t>の内容を</a:t>
            </a:r>
            <a:r>
              <a:rPr lang="en-US" altLang="ja-JP" dirty="0" smtClean="0"/>
              <a:t>B</a:t>
            </a:r>
            <a:r>
              <a:rPr lang="ja-JP" altLang="en-US" dirty="0" smtClean="0"/>
              <a:t>に代入</a:t>
            </a:r>
            <a:r>
              <a:rPr lang="en-US" altLang="ja-JP" dirty="0" smtClean="0"/>
              <a:t>)</a:t>
            </a:r>
          </a:p>
          <a:p>
            <a:r>
              <a:rPr kumimoji="1" lang="ja-JP" altLang="en-US" dirty="0"/>
              <a:t>　</a:t>
            </a:r>
            <a:r>
              <a:rPr lang="en-US" altLang="ja-JP" dirty="0" smtClean="0"/>
              <a:t>W</a:t>
            </a:r>
            <a:r>
              <a:rPr lang="ja-JP" altLang="en-US" dirty="0"/>
              <a:t> </a:t>
            </a:r>
            <a:r>
              <a:rPr lang="ja-JP" altLang="en-US" dirty="0" smtClean="0"/>
              <a:t> →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　　（</a:t>
            </a:r>
            <a:r>
              <a:rPr lang="en-US" altLang="ja-JP" dirty="0" smtClean="0"/>
              <a:t>W</a:t>
            </a:r>
            <a:r>
              <a:rPr lang="ja-JP" altLang="en-US" dirty="0" smtClean="0"/>
              <a:t>に退避した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の内容を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に代入）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これで、変数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と変数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の内容が交換できる。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12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実際の動きを見てみる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12" y="2130569"/>
            <a:ext cx="4852277" cy="395434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3" y="2129193"/>
            <a:ext cx="4727171" cy="395572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79665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だめな例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47150" y="17252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うまくいく例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82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変数の変化をトレースしてみます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84493"/>
              </p:ext>
            </p:extLst>
          </p:nvPr>
        </p:nvGraphicFramePr>
        <p:xfrm>
          <a:off x="2572327" y="2269376"/>
          <a:ext cx="6096000" cy="1587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668082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5004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7176015"/>
                    </a:ext>
                  </a:extLst>
                </a:gridCol>
              </a:tblGrid>
              <a:tr h="47490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命令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3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初期値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r>
                        <a:rPr kumimoji="1" lang="en-US" altLang="ja-JP" baseline="0" dirty="0" smtClean="0"/>
                        <a:t>  </a:t>
                      </a:r>
                      <a:r>
                        <a:rPr kumimoji="1" lang="ja-JP" altLang="en-US" baseline="0" dirty="0" smtClean="0"/>
                        <a:t>←　</a:t>
                      </a:r>
                      <a:r>
                        <a:rPr kumimoji="1" lang="en-US" altLang="ja-JP" baseline="0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baseline="0" dirty="0" smtClean="0"/>
                        <a:t>←　</a:t>
                      </a:r>
                      <a:r>
                        <a:rPr kumimoji="1" lang="en-US" altLang="ja-JP" baseline="0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743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4663439" y="169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だめな例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7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変数の変化をトレースしてみます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30398"/>
              </p:ext>
            </p:extLst>
          </p:nvPr>
        </p:nvGraphicFramePr>
        <p:xfrm>
          <a:off x="2572327" y="2269376"/>
          <a:ext cx="6096000" cy="195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668082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50041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71760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45506272"/>
                    </a:ext>
                  </a:extLst>
                </a:gridCol>
              </a:tblGrid>
              <a:tr h="47490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命令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3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初期値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5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aseline="0" dirty="0" smtClean="0"/>
                        <a:t>W </a:t>
                      </a:r>
                      <a:r>
                        <a:rPr kumimoji="1" lang="ja-JP" altLang="en-US" baseline="0" dirty="0" smtClean="0"/>
                        <a:t>←　</a:t>
                      </a:r>
                      <a:r>
                        <a:rPr kumimoji="1" lang="en-US" altLang="ja-JP" baseline="0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8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 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baseline="0" dirty="0" smtClean="0"/>
                        <a:t>←　</a:t>
                      </a:r>
                      <a:r>
                        <a:rPr kumimoji="1" lang="en-US" altLang="ja-JP" baseline="0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  </a:t>
                      </a:r>
                      <a:r>
                        <a:rPr kumimoji="1" lang="ja-JP" altLang="en-US" dirty="0" smtClean="0"/>
                        <a:t>←　</a:t>
                      </a:r>
                      <a:r>
                        <a:rPr kumimoji="1" lang="en-US" altLang="ja-JP" dirty="0" smtClean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0350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4663439" y="1690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うまくいく例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3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80984" y="2745071"/>
            <a:ext cx="5236923" cy="824848"/>
          </a:xfrm>
        </p:spPr>
        <p:txBody>
          <a:bodyPr/>
          <a:lstStyle/>
          <a:p>
            <a:r>
              <a:rPr kumimoji="1" lang="ja-JP" altLang="en-US" dirty="0" smtClean="0"/>
              <a:t>ドリルで復習！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32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101</Words>
  <Application>Microsoft Office PowerPoint</Application>
  <PresentationFormat>ワイド画面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 アルゴリズム 第2回授業 “変数どうしの内容の交換” （教科書 Page 21-23)</vt:lpstr>
      <vt:lpstr>本日の進め方</vt:lpstr>
      <vt:lpstr>1-1　変数の性質と誤った交換の方法</vt:lpstr>
      <vt:lpstr>正しい交換の方法</vt:lpstr>
      <vt:lpstr>実際の動きを見てみる</vt:lpstr>
      <vt:lpstr>変数の変化をトレースしてみます</vt:lpstr>
      <vt:lpstr>変数の変化をトレースしてみます</vt:lpstr>
      <vt:lpstr>ドリルで復習！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26</cp:revision>
  <dcterms:created xsi:type="dcterms:W3CDTF">2019-03-25T08:02:30Z</dcterms:created>
  <dcterms:modified xsi:type="dcterms:W3CDTF">2019-03-28T06:48:21Z</dcterms:modified>
</cp:coreProperties>
</file>