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/>
              <a:t>5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引数と返却値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34-42)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07882" cy="56180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平均点の算出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6926"/>
            <a:ext cx="4898199" cy="57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・引数と返却値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・配列と繰り返し処理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1-7 </a:t>
            </a:r>
            <a:r>
              <a:rPr lang="ja-JP" altLang="en-US" dirty="0" smtClean="0"/>
              <a:t>引数と返却値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26924" y="2092194"/>
            <a:ext cx="8974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引数</a:t>
            </a:r>
            <a:r>
              <a:rPr lang="ja-JP" altLang="en-US" sz="2800" dirty="0"/>
              <a:t>（ひきすう）は</a:t>
            </a:r>
            <a:r>
              <a:rPr lang="ja-JP" altLang="en-US" sz="2800" dirty="0" smtClean="0"/>
              <a:t>、コンピュータプログラム</a:t>
            </a:r>
            <a:r>
              <a:rPr lang="ja-JP" altLang="en-US" sz="2800" dirty="0"/>
              <a:t>における手続きにおいて、その外部と値をやりとりするための特別な変数、あるいはその変数の値のことである。</a:t>
            </a:r>
          </a:p>
          <a:p>
            <a:endParaRPr lang="ja-JP" altLang="en-US" sz="2800" dirty="0"/>
          </a:p>
          <a:p>
            <a:r>
              <a:rPr lang="ja-JP" altLang="en-US" sz="2800" dirty="0" smtClean="0"/>
              <a:t>　戻り値</a:t>
            </a:r>
            <a:r>
              <a:rPr lang="ja-JP" altLang="en-US" sz="2800" dirty="0"/>
              <a:t>とは、プログラム中で</a:t>
            </a:r>
            <a:r>
              <a:rPr lang="ja-JP" altLang="en-US" sz="2800" dirty="0" smtClean="0"/>
              <a:t>呼び出された、関数、メソッド（クラス）、</a:t>
            </a:r>
            <a:r>
              <a:rPr lang="ja-JP" altLang="en-US" sz="2800" dirty="0"/>
              <a:t>サブルーチンなどが処理を終了する際に、呼び出し元に対して渡す</a:t>
            </a:r>
            <a:r>
              <a:rPr lang="ja-JP" altLang="en-US" sz="2800" dirty="0" smtClean="0"/>
              <a:t>値の事である。</a:t>
            </a:r>
            <a:endParaRPr lang="ja-JP" altLang="en-US" sz="2800" dirty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7" y="1889693"/>
            <a:ext cx="5336261" cy="404262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関数の呼び出しについて（引数と返却値）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6946" y="3336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24" y="1447082"/>
            <a:ext cx="5191945" cy="5166306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313674" y="3245986"/>
            <a:ext cx="4532645" cy="13758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4" y="1178327"/>
            <a:ext cx="5528015" cy="489983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781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関数　（</a:t>
            </a:r>
            <a:r>
              <a:rPr kumimoji="1" lang="en-US" altLang="ja-JP" sz="3600" dirty="0" smtClean="0"/>
              <a:t>A,B,C</a:t>
            </a:r>
            <a:r>
              <a:rPr kumimoji="1" lang="ja-JP" altLang="en-US" sz="3600" dirty="0" smtClean="0"/>
              <a:t>から最大値と求める）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3723" y="27547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4" y="1084742"/>
            <a:ext cx="3876675" cy="55435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05609" y="2381462"/>
            <a:ext cx="4873467" cy="26893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4" y="1353935"/>
            <a:ext cx="6539692" cy="514286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348940" y="28787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関数　（入力値から求める）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41875" y="25778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656" y="31328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条件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33989" y="4537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繰り返し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52" y="106157"/>
            <a:ext cx="2970641" cy="66604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05609" y="2381461"/>
            <a:ext cx="5181038" cy="3113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4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1-8 </a:t>
            </a:r>
            <a:r>
              <a:rPr lang="ja-JP" altLang="en-US" dirty="0" smtClean="0"/>
              <a:t>配列と繰り返し処理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0590" y="2009066"/>
            <a:ext cx="102108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</a:t>
            </a:r>
            <a:r>
              <a:rPr lang="ja-JP" altLang="en-US" sz="2800" dirty="0"/>
              <a:t>複数の要素（値）の集合を格納・管理するのに用いられるデータ構造が配列である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en-US" altLang="ja-JP" sz="2800" dirty="0" smtClean="0"/>
              <a:t>1</a:t>
            </a:r>
            <a:r>
              <a:rPr lang="ja-JP" altLang="en-US" sz="2800" dirty="0"/>
              <a:t>次元の配列は特に線形配列 </a:t>
            </a:r>
            <a:r>
              <a:rPr lang="en-US" altLang="ja-JP" sz="2800" dirty="0"/>
              <a:t>(linear array) </a:t>
            </a:r>
            <a:r>
              <a:rPr lang="ja-JP" altLang="en-US" sz="2800" dirty="0"/>
              <a:t>とも呼ばれる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メモリ空間でもまとめて管理されているので効率がいい。</a:t>
            </a:r>
            <a:endParaRPr lang="en-US" altLang="ja-JP" sz="2800" dirty="0" smtClean="0"/>
          </a:p>
          <a:p>
            <a:r>
              <a:rPr lang="ja-JP" altLang="en-US" sz="2800" dirty="0" smtClean="0"/>
              <a:t>また、繰り返し処理を行いやすい。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　平均点を求める場合、ループを使いたい</a:t>
            </a:r>
            <a:r>
              <a:rPr lang="ja-JP" altLang="en-US" sz="2800" dirty="0" err="1" smtClean="0"/>
              <a:t>。。</a:t>
            </a:r>
            <a:endParaRPr lang="en-US" altLang="ja-JP" sz="2800" dirty="0" smtClean="0"/>
          </a:p>
          <a:p>
            <a:r>
              <a:rPr lang="ja-JP" altLang="en-US" sz="2800" dirty="0" smtClean="0"/>
              <a:t>しかし、配列がないと、生徒が増えたときに大変</a:t>
            </a:r>
            <a:r>
              <a:rPr lang="ja-JP" altLang="en-US" sz="2800" dirty="0" err="1" smtClean="0"/>
              <a:t>。。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54800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1-8 </a:t>
            </a:r>
            <a:r>
              <a:rPr lang="ja-JP" altLang="en-US" dirty="0" smtClean="0"/>
              <a:t>配列と繰り返し処理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7587" y="2233510"/>
            <a:ext cx="11208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配列の添え字</a:t>
            </a:r>
            <a:r>
              <a:rPr lang="ja-JP" altLang="en-US" sz="2800" dirty="0"/>
              <a:t>　</a:t>
            </a:r>
            <a:r>
              <a:rPr lang="en-US" altLang="ja-JP" sz="2800" dirty="0" smtClean="0"/>
              <a:t>C#</a:t>
            </a:r>
            <a:r>
              <a:rPr lang="ja-JP" altLang="en-US" sz="2800" dirty="0" smtClean="0"/>
              <a:t>に合わせて　</a:t>
            </a:r>
            <a:r>
              <a:rPr lang="en-US" altLang="ja-JP" sz="2800" dirty="0" smtClean="0"/>
              <a:t>0</a:t>
            </a:r>
            <a:r>
              <a:rPr lang="ja-JP" altLang="en-US" sz="2800" dirty="0" smtClean="0"/>
              <a:t>　から始まります。</a:t>
            </a:r>
            <a:endParaRPr lang="en-US" altLang="ja-JP" sz="2800" dirty="0" smtClean="0"/>
          </a:p>
          <a:p>
            <a:r>
              <a:rPr lang="en-US" altLang="ja-JP" sz="2800" dirty="0" smtClean="0"/>
              <a:t>A[0</a:t>
            </a:r>
            <a:r>
              <a:rPr lang="en-US" altLang="ja-JP" sz="2800" dirty="0"/>
              <a:t>] </a:t>
            </a:r>
            <a:r>
              <a:rPr lang="en-US" altLang="ja-JP" sz="2800" dirty="0" smtClean="0"/>
              <a:t>A[1] A[2] A[3] A[4] A[5] A[6] A[7] A[8] A[9]   (</a:t>
            </a:r>
            <a:r>
              <a:rPr lang="ja-JP" altLang="en-US" sz="2800" dirty="0" smtClean="0"/>
              <a:t>合計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個</a:t>
            </a:r>
            <a:r>
              <a:rPr lang="en-US" altLang="ja-JP" sz="2800" dirty="0" smtClean="0"/>
              <a:t>)</a:t>
            </a:r>
          </a:p>
          <a:p>
            <a:endParaRPr lang="en-US" altLang="ja-JP" sz="2800" dirty="0"/>
          </a:p>
          <a:p>
            <a:r>
              <a:rPr lang="en-US" altLang="ja-JP" sz="2800" dirty="0" smtClean="0"/>
              <a:t>    </a:t>
            </a:r>
            <a:r>
              <a:rPr lang="ja-JP" altLang="en-US" sz="2800" dirty="0" smtClean="0"/>
              <a:t>配列の宣言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整数型：</a:t>
            </a:r>
            <a:r>
              <a:rPr lang="en-US" altLang="ja-JP" sz="2800" dirty="0" smtClean="0"/>
              <a:t>A[10]   </a:t>
            </a:r>
            <a:r>
              <a:rPr lang="ja-JP" altLang="en-US" sz="2800" dirty="0" smtClean="0"/>
              <a:t>（実際は、</a:t>
            </a:r>
            <a:r>
              <a:rPr lang="en-US" altLang="ja-JP" sz="2800" dirty="0" smtClean="0"/>
              <a:t>A[0]</a:t>
            </a:r>
            <a:r>
              <a:rPr lang="ja-JP" altLang="en-US" sz="2800" dirty="0" smtClean="0"/>
              <a:t>からはじまって、</a:t>
            </a:r>
            <a:r>
              <a:rPr lang="en-US" altLang="ja-JP" sz="2800" dirty="0" smtClean="0"/>
              <a:t>A[9]</a:t>
            </a:r>
            <a:r>
              <a:rPr lang="ja-JP" altLang="en-US" sz="2800" dirty="0" smtClean="0"/>
              <a:t>まで）</a:t>
            </a:r>
            <a:r>
              <a:rPr lang="en-US" altLang="ja-JP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9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34" y="956151"/>
            <a:ext cx="4327612" cy="548637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884182" y="309820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40</a:t>
            </a:r>
            <a:r>
              <a:rPr kumimoji="1" lang="ja-JP" altLang="en-US" sz="3600" dirty="0" smtClean="0"/>
              <a:t>ページのプログラムについて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11" y="965661"/>
            <a:ext cx="5781098" cy="453326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93663" y="1375621"/>
            <a:ext cx="1851021" cy="31298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13455" y="230352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20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行にもなる！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05111" y="1569585"/>
            <a:ext cx="2334038" cy="10406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69128" y="1841859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行ですみます！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8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71</Words>
  <Application>Microsoft Office PowerPoint</Application>
  <PresentationFormat>ワイド画面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 アルゴリズム 第5回授業 “引数と返却値” （教科書 Page 34-42)</vt:lpstr>
      <vt:lpstr>本日の進め方</vt:lpstr>
      <vt:lpstr>1-7 引数と返却値　 （WIKIより）</vt:lpstr>
      <vt:lpstr>PowerPoint プレゼンテーション</vt:lpstr>
      <vt:lpstr>PowerPoint プレゼンテーション</vt:lpstr>
      <vt:lpstr>PowerPoint プレゼンテーション</vt:lpstr>
      <vt:lpstr>1-8 配列と繰り返し処理　 （WIKIより）</vt:lpstr>
      <vt:lpstr>1-8 配列と繰り返し処理　</vt:lpstr>
      <vt:lpstr>PowerPoint プレゼンテーション</vt:lpstr>
      <vt:lpstr>平均点の算出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Windows ユーザー</cp:lastModifiedBy>
  <cp:revision>68</cp:revision>
  <dcterms:created xsi:type="dcterms:W3CDTF">2019-03-25T08:02:30Z</dcterms:created>
  <dcterms:modified xsi:type="dcterms:W3CDTF">2019-04-30T00:44:03Z</dcterms:modified>
</cp:coreProperties>
</file>