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最大値最小値</a:t>
            </a:r>
            <a:r>
              <a:rPr lang="en-US" altLang="ja-JP" sz="400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/>
              <a:t>｜■</a:t>
            </a:r>
            <a:r>
              <a:rPr lang="en-US" altLang="ja-JP" dirty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●Mi</a:t>
            </a:r>
            <a:r>
              <a:rPr lang="en-US" altLang="ja-JP" dirty="0"/>
              <a:t>n</a:t>
            </a:r>
            <a:r>
              <a:rPr lang="en-US" altLang="ja-JP" dirty="0" smtClean="0"/>
              <a:t>← 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/>
              <a:t>｜</a:t>
            </a:r>
            <a:r>
              <a:rPr lang="ja-JP" altLang="en-US" dirty="0" smtClean="0"/>
              <a:t>■</a:t>
            </a:r>
            <a:r>
              <a:rPr lang="en-US" altLang="ja-JP" dirty="0" smtClean="0"/>
              <a:t>Min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｜□</a:t>
            </a:r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1964" y="2435629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Total</a:t>
            </a:r>
            <a:r>
              <a:rPr lang="ja-JP" altLang="en-US" dirty="0" smtClean="0"/>
              <a:t>には、初期値を入れる</a:t>
            </a:r>
            <a:endParaRPr lang="en-US" altLang="ja-JP" dirty="0" smtClean="0"/>
          </a:p>
          <a:p>
            <a:r>
              <a:rPr kumimoji="1" lang="ja-JP" altLang="en-US" dirty="0" smtClean="0"/>
              <a:t>・ループは、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から始まっている事に注意する</a:t>
            </a:r>
            <a:endParaRPr kumimoji="1" lang="en-US" altLang="ja-JP" dirty="0" smtClean="0"/>
          </a:p>
          <a:p>
            <a:r>
              <a:rPr lang="ja-JP" altLang="en-US" dirty="0" smtClean="0"/>
              <a:t>・各値をトレースしていくこと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323</Words>
  <Application>Microsoft Office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 アルゴリズム 第8回授業 “最大値最小値” （教科書 Page 49-56)</vt:lpstr>
      <vt:lpstr>本日の進め方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85</cp:revision>
  <dcterms:created xsi:type="dcterms:W3CDTF">2019-03-25T08:02:30Z</dcterms:created>
  <dcterms:modified xsi:type="dcterms:W3CDTF">2019-05-15T09:52:25Z</dcterms:modified>
</cp:coreProperties>
</file>