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8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引数と返却値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49-56)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1043" y="1757971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・前回の復習（</a:t>
            </a:r>
            <a:r>
              <a:rPr kumimoji="1" lang="en-US" altLang="ja-JP" sz="3600" dirty="0" smtClean="0"/>
              <a:t>2</a:t>
            </a:r>
            <a:r>
              <a:rPr kumimoji="1" lang="ja-JP" altLang="en-US" sz="3600" dirty="0" smtClean="0"/>
              <a:t>次元配列と計算量）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最大値と最小値を求めるアルゴリズム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kumimoji="1" lang="en-US" altLang="ja-JP" sz="3600" dirty="0" smtClean="0"/>
              <a:t>Training 2-1</a:t>
            </a:r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15441" y="438411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5</a:t>
            </a:r>
            <a:r>
              <a:rPr lang="ja-JP" altLang="en-US" sz="3600" dirty="0" smtClean="0"/>
              <a:t>要素からなる配列の最大値</a:t>
            </a:r>
            <a:endParaRPr kumimoji="1" lang="ja-JP" altLang="en-US" sz="3600" dirty="0"/>
          </a:p>
        </p:txBody>
      </p:sp>
      <p:sp>
        <p:nvSpPr>
          <p:cNvPr id="2" name="正方形/長方形 1"/>
          <p:cNvSpPr/>
          <p:nvPr/>
        </p:nvSpPr>
        <p:spPr>
          <a:xfrm>
            <a:off x="207431" y="4006735"/>
            <a:ext cx="3034533" cy="20864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8304" y="1084742"/>
            <a:ext cx="599715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○プログラム名：最大値 </a:t>
            </a:r>
            <a:r>
              <a:rPr lang="en-US" altLang="ja-JP" dirty="0"/>
              <a:t>/* </a:t>
            </a:r>
            <a:r>
              <a:rPr lang="ja-JP" altLang="en-US" dirty="0"/>
              <a:t>教科書 </a:t>
            </a:r>
            <a:r>
              <a:rPr lang="en-US" altLang="ja-JP" dirty="0"/>
              <a:t>52</a:t>
            </a:r>
            <a:r>
              <a:rPr lang="ja-JP" altLang="en-US" dirty="0"/>
              <a:t>ページサンプル 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T[5]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 err="1"/>
              <a:t>Idx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Max</a:t>
            </a:r>
          </a:p>
          <a:p>
            <a:endParaRPr lang="en-US" altLang="ja-JP" dirty="0"/>
          </a:p>
          <a:p>
            <a:r>
              <a:rPr lang="en-US" altLang="ja-JP" dirty="0"/>
              <a:t>●T[1] ← 1</a:t>
            </a:r>
          </a:p>
          <a:p>
            <a:r>
              <a:rPr lang="en-US" altLang="ja-JP" dirty="0"/>
              <a:t>●T[2] ← 3</a:t>
            </a:r>
          </a:p>
          <a:p>
            <a:r>
              <a:rPr lang="en-US" altLang="ja-JP" dirty="0"/>
              <a:t>●T[3] ← 3</a:t>
            </a:r>
          </a:p>
          <a:p>
            <a:r>
              <a:rPr lang="en-US" altLang="ja-JP" dirty="0"/>
              <a:t>●T[4] ← 6</a:t>
            </a:r>
          </a:p>
          <a:p>
            <a:r>
              <a:rPr lang="en-US" altLang="ja-JP" dirty="0"/>
              <a:t>●T[5] ← 4</a:t>
            </a:r>
          </a:p>
          <a:p>
            <a:endParaRPr lang="en-US" altLang="ja-JP" dirty="0"/>
          </a:p>
          <a:p>
            <a:r>
              <a:rPr lang="en-US" altLang="ja-JP" dirty="0"/>
              <a:t>●Max ← </a:t>
            </a:r>
            <a:r>
              <a:rPr lang="en-US" altLang="ja-JP" dirty="0" smtClean="0"/>
              <a:t>T[1] 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■</a:t>
            </a:r>
            <a:r>
              <a:rPr lang="en-US" altLang="ja-JP" dirty="0" err="1"/>
              <a:t>Idx</a:t>
            </a:r>
            <a:r>
              <a:rPr lang="ja-JP" altLang="en-US" dirty="0"/>
              <a:t>：</a:t>
            </a:r>
            <a:r>
              <a:rPr lang="en-US" altLang="ja-JP" dirty="0"/>
              <a:t>1,Idx&lt;6,1</a:t>
            </a:r>
          </a:p>
          <a:p>
            <a:r>
              <a:rPr lang="ja-JP" altLang="en-US" dirty="0"/>
              <a:t>｜■</a:t>
            </a:r>
            <a:r>
              <a:rPr lang="en-US" altLang="ja-JP" dirty="0"/>
              <a:t>Max </a:t>
            </a:r>
            <a:r>
              <a:rPr lang="ja-JP" altLang="en-US" dirty="0"/>
              <a:t>＜ </a:t>
            </a:r>
            <a:r>
              <a:rPr lang="en-US" altLang="ja-JP" dirty="0"/>
              <a:t>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｜｜  ●</a:t>
            </a:r>
            <a:r>
              <a:rPr lang="en-US" altLang="ja-JP" dirty="0"/>
              <a:t>Max ← 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｜□</a:t>
            </a:r>
          </a:p>
          <a:p>
            <a:r>
              <a:rPr lang="ja-JP" altLang="en-US" dirty="0"/>
              <a:t>□</a:t>
            </a:r>
          </a:p>
          <a:p>
            <a:endParaRPr lang="ja-JP" altLang="en-US" dirty="0"/>
          </a:p>
          <a:p>
            <a:r>
              <a:rPr lang="ja-JP" altLang="en-US" dirty="0"/>
              <a:t>●表示処理</a:t>
            </a:r>
            <a:r>
              <a:rPr lang="en-US" altLang="ja-JP" dirty="0"/>
              <a:t>(Max)</a:t>
            </a:r>
          </a:p>
          <a:p>
            <a:endParaRPr lang="en-US" altLang="ja-JP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07543"/>
              </p:ext>
            </p:extLst>
          </p:nvPr>
        </p:nvGraphicFramePr>
        <p:xfrm>
          <a:off x="6753628" y="2365583"/>
          <a:ext cx="4277361" cy="264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178">
                  <a:extLst>
                    <a:ext uri="{9D8B030D-6E8A-4147-A177-3AD203B41FA5}">
                      <a16:colId xmlns:a16="http://schemas.microsoft.com/office/drawing/2014/main" val="3307376495"/>
                    </a:ext>
                  </a:extLst>
                </a:gridCol>
                <a:gridCol w="2192183">
                  <a:extLst>
                    <a:ext uri="{9D8B030D-6E8A-4147-A177-3AD203B41FA5}">
                      <a16:colId xmlns:a16="http://schemas.microsoft.com/office/drawing/2014/main" val="2328673570"/>
                    </a:ext>
                  </a:extLst>
                </a:gridCol>
              </a:tblGrid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Idx</a:t>
                      </a:r>
                      <a:r>
                        <a:rPr kumimoji="1" lang="en-US" altLang="ja-JP" dirty="0" smtClean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Max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95702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   (1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を比較）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63131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    (1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を比較）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30757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(3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55839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    (3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35605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(6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を比較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39668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040881" y="1803862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Max</a:t>
            </a:r>
            <a:r>
              <a:rPr kumimoji="1" lang="ja-JP" altLang="en-US" dirty="0" smtClean="0"/>
              <a:t>の初期値は </a:t>
            </a:r>
            <a:r>
              <a:rPr kumimoji="1" lang="en-US" altLang="ja-JP" dirty="0" smtClean="0"/>
              <a:t>1 (</a:t>
            </a:r>
            <a:r>
              <a:rPr lang="ja-JP" altLang="en-US" dirty="0" smtClean="0"/>
              <a:t> </a:t>
            </a:r>
            <a:r>
              <a:rPr lang="en-US" altLang="ja-JP" dirty="0" smtClean="0"/>
              <a:t>T[1]</a:t>
            </a:r>
            <a:r>
              <a:rPr lang="ja-JP" altLang="en-US" dirty="0" smtClean="0"/>
              <a:t>の値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3693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15441" y="438411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5</a:t>
            </a:r>
            <a:r>
              <a:rPr kumimoji="1" lang="ja-JP" altLang="en-US" sz="3600" dirty="0" smtClean="0"/>
              <a:t>要素からなる配列の最小値</a:t>
            </a:r>
            <a:endParaRPr kumimoji="1" lang="ja-JP" altLang="en-US" sz="3600" dirty="0"/>
          </a:p>
        </p:txBody>
      </p:sp>
      <p:sp>
        <p:nvSpPr>
          <p:cNvPr id="2" name="正方形/長方形 1"/>
          <p:cNvSpPr/>
          <p:nvPr/>
        </p:nvSpPr>
        <p:spPr>
          <a:xfrm>
            <a:off x="207431" y="4245144"/>
            <a:ext cx="3034533" cy="16319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8304" y="1084742"/>
            <a:ext cx="599715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○プログラム名：最大値 </a:t>
            </a:r>
            <a:r>
              <a:rPr lang="en-US" altLang="ja-JP" dirty="0"/>
              <a:t>/* </a:t>
            </a:r>
            <a:r>
              <a:rPr lang="ja-JP" altLang="en-US" dirty="0"/>
              <a:t>教科書 </a:t>
            </a:r>
            <a:r>
              <a:rPr lang="en-US" altLang="ja-JP" dirty="0" smtClean="0"/>
              <a:t>56</a:t>
            </a:r>
            <a:r>
              <a:rPr lang="ja-JP" altLang="en-US" dirty="0" smtClean="0"/>
              <a:t>ページサンプル </a:t>
            </a:r>
            <a:r>
              <a:rPr lang="ja-JP" altLang="en-US" dirty="0"/>
              <a:t>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T[5</a:t>
            </a:r>
            <a:r>
              <a:rPr lang="en-US" altLang="ja-JP" dirty="0" smtClean="0"/>
              <a:t>] /*</a:t>
            </a:r>
            <a:r>
              <a:rPr lang="ja-JP" altLang="en-US" dirty="0" smtClean="0"/>
              <a:t>配列は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から始まる </a:t>
            </a:r>
            <a:r>
              <a:rPr lang="en-US" altLang="ja-JP" dirty="0" smtClean="0"/>
              <a:t>*/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 err="1"/>
              <a:t>Idx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</a:t>
            </a:r>
            <a:r>
              <a:rPr lang="ja-JP" altLang="en-US" dirty="0" smtClean="0"/>
              <a:t>：</a:t>
            </a:r>
            <a:r>
              <a:rPr lang="en-US" altLang="ja-JP" dirty="0" smtClean="0"/>
              <a:t>Min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T[1] </a:t>
            </a:r>
            <a:r>
              <a:rPr lang="en-US" altLang="ja-JP" dirty="0"/>
              <a:t>← </a:t>
            </a:r>
            <a:r>
              <a:rPr lang="en-US" altLang="ja-JP" dirty="0" smtClean="0"/>
              <a:t>8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T[2] </a:t>
            </a:r>
            <a:r>
              <a:rPr lang="en-US" altLang="ja-JP" dirty="0"/>
              <a:t>← </a:t>
            </a:r>
            <a:r>
              <a:rPr lang="en-US" altLang="ja-JP" dirty="0" smtClean="0"/>
              <a:t>4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T[3] </a:t>
            </a:r>
            <a:r>
              <a:rPr lang="en-US" altLang="ja-JP" dirty="0"/>
              <a:t>← </a:t>
            </a:r>
            <a:r>
              <a:rPr lang="en-US" altLang="ja-JP" dirty="0" smtClean="0"/>
              <a:t>2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T[4] </a:t>
            </a:r>
            <a:r>
              <a:rPr lang="en-US" altLang="ja-JP" dirty="0"/>
              <a:t>← </a:t>
            </a:r>
            <a:r>
              <a:rPr lang="en-US" altLang="ja-JP" dirty="0" smtClean="0"/>
              <a:t>1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T[5] </a:t>
            </a:r>
            <a:r>
              <a:rPr lang="en-US" altLang="ja-JP" dirty="0"/>
              <a:t>← 6</a:t>
            </a:r>
          </a:p>
          <a:p>
            <a:r>
              <a:rPr lang="en-US" altLang="ja-JP" dirty="0" smtClean="0"/>
              <a:t>●</a:t>
            </a:r>
            <a:r>
              <a:rPr lang="en-US" altLang="ja-JP" dirty="0" smtClean="0"/>
              <a:t>Mi</a:t>
            </a:r>
            <a:r>
              <a:rPr lang="en-US" altLang="ja-JP" dirty="0"/>
              <a:t>n</a:t>
            </a:r>
            <a:r>
              <a:rPr lang="en-US" altLang="ja-JP" dirty="0" smtClean="0"/>
              <a:t>← </a:t>
            </a:r>
            <a:r>
              <a:rPr lang="en-US" altLang="ja-JP" dirty="0" smtClean="0"/>
              <a:t>T[1] 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■</a:t>
            </a:r>
            <a:r>
              <a:rPr lang="en-US" altLang="ja-JP" dirty="0" err="1"/>
              <a:t>Idx</a:t>
            </a:r>
            <a:r>
              <a:rPr lang="ja-JP" altLang="en-US" dirty="0"/>
              <a:t>：</a:t>
            </a:r>
            <a:r>
              <a:rPr lang="en-US" altLang="ja-JP" dirty="0" smtClean="0"/>
              <a:t>1,Idx&lt;6,1</a:t>
            </a:r>
            <a:endParaRPr lang="en-US" altLang="ja-JP" dirty="0"/>
          </a:p>
          <a:p>
            <a:r>
              <a:rPr lang="ja-JP" altLang="en-US" dirty="0"/>
              <a:t>｜</a:t>
            </a:r>
            <a:r>
              <a:rPr lang="ja-JP" altLang="en-US" dirty="0" smtClean="0"/>
              <a:t>■</a:t>
            </a:r>
            <a:r>
              <a:rPr lang="en-US" altLang="ja-JP" dirty="0" smtClean="0"/>
              <a:t>Min</a:t>
            </a:r>
            <a:r>
              <a:rPr lang="en-US" altLang="ja-JP" dirty="0" smtClean="0"/>
              <a:t> </a:t>
            </a:r>
            <a:r>
              <a:rPr lang="ja-JP" altLang="en-US" dirty="0"/>
              <a:t>＞</a:t>
            </a:r>
            <a:r>
              <a:rPr lang="ja-JP" altLang="en-US" dirty="0" smtClean="0"/>
              <a:t> </a:t>
            </a:r>
            <a:r>
              <a:rPr lang="en-US" altLang="ja-JP" dirty="0"/>
              <a:t>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｜｜  </a:t>
            </a:r>
            <a:r>
              <a:rPr lang="ja-JP" altLang="en-US" dirty="0" smtClean="0"/>
              <a:t>●</a:t>
            </a:r>
            <a:r>
              <a:rPr lang="en-US" altLang="ja-JP" dirty="0" smtClean="0"/>
              <a:t>Min </a:t>
            </a:r>
            <a:r>
              <a:rPr lang="en-US" altLang="ja-JP" dirty="0"/>
              <a:t>← 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｜□</a:t>
            </a:r>
          </a:p>
          <a:p>
            <a:r>
              <a:rPr lang="ja-JP" altLang="en-US" dirty="0"/>
              <a:t>□</a:t>
            </a:r>
          </a:p>
          <a:p>
            <a:endParaRPr lang="ja-JP" altLang="en-US" dirty="0"/>
          </a:p>
          <a:p>
            <a:r>
              <a:rPr lang="ja-JP" altLang="en-US" dirty="0"/>
              <a:t>●表示処理</a:t>
            </a:r>
            <a:r>
              <a:rPr lang="en-US" altLang="ja-JP" dirty="0" smtClean="0"/>
              <a:t>(Min)</a:t>
            </a:r>
            <a:endParaRPr lang="en-US" altLang="ja-JP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98740"/>
              </p:ext>
            </p:extLst>
          </p:nvPr>
        </p:nvGraphicFramePr>
        <p:xfrm>
          <a:off x="6753628" y="2365583"/>
          <a:ext cx="4277361" cy="264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178">
                  <a:extLst>
                    <a:ext uri="{9D8B030D-6E8A-4147-A177-3AD203B41FA5}">
                      <a16:colId xmlns:a16="http://schemas.microsoft.com/office/drawing/2014/main" val="3307376495"/>
                    </a:ext>
                  </a:extLst>
                </a:gridCol>
                <a:gridCol w="2192183">
                  <a:extLst>
                    <a:ext uri="{9D8B030D-6E8A-4147-A177-3AD203B41FA5}">
                      <a16:colId xmlns:a16="http://schemas.microsoft.com/office/drawing/2014/main" val="2328673570"/>
                    </a:ext>
                  </a:extLst>
                </a:gridCol>
              </a:tblGrid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Idx</a:t>
                      </a:r>
                      <a:r>
                        <a:rPr kumimoji="1" lang="en-US" altLang="ja-JP" dirty="0" smtClean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Min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95702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    (8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を比較）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63131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(8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30757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    (4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55839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(2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を比較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35605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   (1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を比較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38662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040881" y="1803862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Max</a:t>
            </a:r>
            <a:r>
              <a:rPr kumimoji="1" lang="ja-JP" altLang="en-US" dirty="0" smtClean="0"/>
              <a:t>の初期値は </a:t>
            </a:r>
            <a:r>
              <a:rPr kumimoji="1" lang="en-US" altLang="ja-JP" dirty="0" smtClean="0"/>
              <a:t>1 (</a:t>
            </a:r>
            <a:r>
              <a:rPr lang="ja-JP" altLang="en-US" dirty="0" smtClean="0"/>
              <a:t> </a:t>
            </a:r>
            <a:r>
              <a:rPr lang="en-US" altLang="ja-JP" dirty="0" smtClean="0"/>
              <a:t>T[1]</a:t>
            </a:r>
            <a:r>
              <a:rPr lang="ja-JP" altLang="en-US" dirty="0" smtClean="0"/>
              <a:t>の値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6445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75267" y="646229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Training 2-1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41964" y="2435629"/>
            <a:ext cx="4929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Total</a:t>
            </a:r>
            <a:r>
              <a:rPr lang="ja-JP" altLang="en-US" dirty="0" smtClean="0"/>
              <a:t>には、初期値を入れる</a:t>
            </a:r>
            <a:endParaRPr lang="en-US" altLang="ja-JP" dirty="0" smtClean="0"/>
          </a:p>
          <a:p>
            <a:r>
              <a:rPr kumimoji="1" lang="ja-JP" altLang="en-US" dirty="0" smtClean="0"/>
              <a:t>・ループは、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から始まっている事に注意する</a:t>
            </a:r>
            <a:endParaRPr kumimoji="1" lang="en-US" altLang="ja-JP" dirty="0" smtClean="0"/>
          </a:p>
          <a:p>
            <a:r>
              <a:rPr lang="ja-JP" altLang="en-US" dirty="0" smtClean="0"/>
              <a:t>・各値をトレースしていくこと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320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323</Words>
  <Application>Microsoft Office PowerPoint</Application>
  <PresentationFormat>ワイド画面</PresentationFormat>
  <Paragraphs>79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 アルゴリズム 第8回授業 “引数と返却値” （教科書 Page 49-56)</vt:lpstr>
      <vt:lpstr>本日の進め方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82</cp:revision>
  <dcterms:created xsi:type="dcterms:W3CDTF">2019-03-25T08:02:30Z</dcterms:created>
  <dcterms:modified xsi:type="dcterms:W3CDTF">2019-05-12T04:03:56Z</dcterms:modified>
</cp:coreProperties>
</file>