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6</a:t>
            </a:r>
            <a:r>
              <a:rPr lang="ja-JP" altLang="en-US" sz="4000" dirty="0" smtClean="0"/>
              <a:t>回</a:t>
            </a:r>
            <a:r>
              <a:rPr lang="ja-JP" altLang="en-US" sz="4000" dirty="0" smtClean="0"/>
              <a:t>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引数と返却値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34-42)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07882" cy="561801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平均点の</a:t>
            </a:r>
            <a:r>
              <a:rPr kumimoji="1" lang="ja-JP" altLang="en-US" sz="3200" dirty="0" smtClean="0"/>
              <a:t>算出　（教科書</a:t>
            </a:r>
            <a:r>
              <a:rPr kumimoji="1" lang="en-US" altLang="ja-JP" sz="3200" dirty="0" smtClean="0"/>
              <a:t>40Page Example)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6926"/>
            <a:ext cx="4898199" cy="57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976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配列への代入（教科書</a:t>
            </a:r>
            <a:r>
              <a:rPr lang="en-US" altLang="ja-JP" dirty="0" smtClean="0"/>
              <a:t>41page Example)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8202" y="1346737"/>
            <a:ext cx="76258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○プログラム名：代入 </a:t>
            </a:r>
            <a:r>
              <a:rPr lang="en-US" altLang="ja-JP" sz="2400" dirty="0"/>
              <a:t>/* </a:t>
            </a:r>
            <a:r>
              <a:rPr lang="ja-JP" altLang="en-US" sz="2400" dirty="0"/>
              <a:t>教科書 </a:t>
            </a:r>
            <a:r>
              <a:rPr lang="en-US" altLang="ja-JP" sz="2400" dirty="0"/>
              <a:t>41</a:t>
            </a:r>
            <a:r>
              <a:rPr lang="ja-JP" altLang="en-US" sz="2400" dirty="0"/>
              <a:t>ページサンプル *</a:t>
            </a:r>
            <a:r>
              <a:rPr lang="en-US" altLang="ja-JP" sz="2400" dirty="0"/>
              <a:t>/</a:t>
            </a:r>
          </a:p>
          <a:p>
            <a:r>
              <a:rPr lang="en-US" altLang="ja-JP" sz="2400" dirty="0"/>
              <a:t>○</a:t>
            </a:r>
            <a:r>
              <a:rPr lang="ja-JP" altLang="en-US" sz="2400" dirty="0"/>
              <a:t>整数型：</a:t>
            </a:r>
            <a:r>
              <a:rPr lang="en-US" altLang="ja-JP" sz="2400" dirty="0"/>
              <a:t>A[100]</a:t>
            </a:r>
          </a:p>
          <a:p>
            <a:r>
              <a:rPr lang="en-US" altLang="ja-JP" sz="2400" dirty="0"/>
              <a:t>○</a:t>
            </a:r>
            <a:r>
              <a:rPr lang="ja-JP" altLang="en-US" sz="2400" dirty="0"/>
              <a:t>整数型：</a:t>
            </a:r>
            <a:r>
              <a:rPr lang="en-US" altLang="ja-JP" sz="2400" dirty="0" err="1"/>
              <a:t>Idx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■</a:t>
            </a:r>
            <a:r>
              <a:rPr lang="en-US" altLang="ja-JP" sz="2400" dirty="0" err="1"/>
              <a:t>Idx</a:t>
            </a:r>
            <a:r>
              <a:rPr lang="ja-JP" altLang="en-US" sz="2400" dirty="0"/>
              <a:t>：</a:t>
            </a:r>
            <a:r>
              <a:rPr lang="en-US" altLang="ja-JP" sz="2400" dirty="0"/>
              <a:t>0,Idx </a:t>
            </a:r>
            <a:r>
              <a:rPr lang="ja-JP" altLang="en-US" sz="2400" dirty="0"/>
              <a:t>＜ </a:t>
            </a:r>
            <a:r>
              <a:rPr lang="en-US" altLang="ja-JP" sz="2400" dirty="0"/>
              <a:t>100,1 </a:t>
            </a:r>
          </a:p>
          <a:p>
            <a:r>
              <a:rPr lang="ja-JP" altLang="en-US" sz="2400" dirty="0"/>
              <a:t>｜  ●</a:t>
            </a:r>
            <a:r>
              <a:rPr lang="en-US" altLang="ja-JP" sz="2400" dirty="0"/>
              <a:t>A[</a:t>
            </a:r>
            <a:r>
              <a:rPr lang="en-US" altLang="ja-JP" sz="2400" dirty="0" err="1"/>
              <a:t>Idx</a:t>
            </a:r>
            <a:r>
              <a:rPr lang="en-US" altLang="ja-JP" sz="2400" dirty="0"/>
              <a:t>] ← </a:t>
            </a:r>
            <a:r>
              <a:rPr lang="en-US" altLang="ja-JP" sz="2400" dirty="0" err="1"/>
              <a:t>Idx</a:t>
            </a:r>
            <a:r>
              <a:rPr lang="en-US" altLang="ja-JP" sz="2400" dirty="0"/>
              <a:t> </a:t>
            </a:r>
            <a:r>
              <a:rPr lang="ja-JP" altLang="en-US" sz="2400" dirty="0"/>
              <a:t>＋ </a:t>
            </a:r>
            <a:r>
              <a:rPr lang="en-US" altLang="ja-JP" sz="2400" dirty="0"/>
              <a:t>1</a:t>
            </a:r>
          </a:p>
          <a:p>
            <a:r>
              <a:rPr lang="en-US" altLang="ja-JP" sz="2400" dirty="0"/>
              <a:t>□</a:t>
            </a:r>
          </a:p>
          <a:p>
            <a:endParaRPr lang="en-US" altLang="ja-JP" sz="2400" dirty="0"/>
          </a:p>
          <a:p>
            <a:r>
              <a:rPr lang="en-US" altLang="ja-JP" sz="2400" dirty="0"/>
              <a:t>■</a:t>
            </a:r>
            <a:r>
              <a:rPr lang="en-US" altLang="ja-JP" sz="2400" dirty="0" err="1"/>
              <a:t>Idx</a:t>
            </a:r>
            <a:r>
              <a:rPr lang="ja-JP" altLang="en-US" sz="2400" dirty="0"/>
              <a:t>：</a:t>
            </a:r>
            <a:r>
              <a:rPr lang="en-US" altLang="ja-JP" sz="2400" dirty="0"/>
              <a:t>0,Idx </a:t>
            </a:r>
            <a:r>
              <a:rPr lang="ja-JP" altLang="en-US" sz="2400" dirty="0"/>
              <a:t>＜ </a:t>
            </a:r>
            <a:r>
              <a:rPr lang="en-US" altLang="ja-JP" sz="2400" dirty="0"/>
              <a:t>100,1 </a:t>
            </a:r>
          </a:p>
          <a:p>
            <a:r>
              <a:rPr lang="ja-JP" altLang="en-US" sz="2400" dirty="0"/>
              <a:t>｜  ●表示処理</a:t>
            </a:r>
            <a:r>
              <a:rPr lang="en-US" altLang="ja-JP" sz="2400" dirty="0"/>
              <a:t>(A[</a:t>
            </a:r>
            <a:r>
              <a:rPr lang="en-US" altLang="ja-JP" sz="2400" dirty="0" err="1"/>
              <a:t>Idx</a:t>
            </a:r>
            <a:r>
              <a:rPr lang="en-US" altLang="ja-JP" sz="2400" dirty="0" smtClean="0"/>
              <a:t>])</a:t>
            </a:r>
          </a:p>
          <a:p>
            <a:r>
              <a:rPr lang="en-US" altLang="ja-JP" sz="2400" dirty="0"/>
              <a:t>□</a:t>
            </a:r>
          </a:p>
          <a:p>
            <a:endParaRPr lang="en-US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2262" y="1346737"/>
            <a:ext cx="14157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実行結果</a:t>
            </a:r>
            <a:endParaRPr lang="en-US" altLang="ja-JP" sz="2400" dirty="0" smtClean="0"/>
          </a:p>
          <a:p>
            <a:r>
              <a:rPr lang="en-US" altLang="ja-JP" sz="2400" dirty="0" smtClean="0"/>
              <a:t>1</a:t>
            </a:r>
          </a:p>
          <a:p>
            <a:r>
              <a:rPr lang="en-US" altLang="ja-JP" sz="2400" dirty="0" smtClean="0"/>
              <a:t>2</a:t>
            </a:r>
          </a:p>
          <a:p>
            <a:r>
              <a:rPr lang="en-US" altLang="ja-JP" sz="2400" dirty="0" smtClean="0"/>
              <a:t>3</a:t>
            </a:r>
          </a:p>
          <a:p>
            <a:r>
              <a:rPr lang="en-US" altLang="ja-JP" sz="2400" dirty="0" smtClean="0"/>
              <a:t>4</a:t>
            </a:r>
          </a:p>
          <a:p>
            <a:endParaRPr lang="en-US" altLang="ja-JP" sz="2400" dirty="0"/>
          </a:p>
          <a:p>
            <a:r>
              <a:rPr lang="ja-JP" altLang="en-US" sz="2400" dirty="0" smtClean="0"/>
              <a:t>省略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98</a:t>
            </a:r>
          </a:p>
          <a:p>
            <a:r>
              <a:rPr lang="en-US" altLang="ja-JP" sz="2400" dirty="0" smtClean="0"/>
              <a:t>99</a:t>
            </a:r>
          </a:p>
          <a:p>
            <a:r>
              <a:rPr lang="en-US" altLang="ja-JP" sz="2400" dirty="0" smtClean="0"/>
              <a:t>100</a:t>
            </a:r>
          </a:p>
        </p:txBody>
      </p:sp>
      <p:sp>
        <p:nvSpPr>
          <p:cNvPr id="5" name="右矢印 4"/>
          <p:cNvSpPr/>
          <p:nvPr/>
        </p:nvSpPr>
        <p:spPr>
          <a:xfrm>
            <a:off x="5975023" y="33665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743128" y="1193805"/>
            <a:ext cx="2455139" cy="4677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8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0726" y="152182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配列のコピー（教科書</a:t>
            </a:r>
            <a:r>
              <a:rPr lang="en-US" altLang="ja-JP" dirty="0" smtClean="0"/>
              <a:t>41page Example)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133600" y="1314907"/>
            <a:ext cx="79498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○プログラム名：配列コピー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41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  <a:endParaRPr lang="ja-JP" altLang="en-US" dirty="0"/>
          </a:p>
          <a:p>
            <a:r>
              <a:rPr lang="ja-JP" altLang="en-US" dirty="0"/>
              <a:t>○整数型：</a:t>
            </a:r>
            <a:r>
              <a:rPr lang="en-US" altLang="ja-JP" dirty="0"/>
              <a:t>From[10]</a:t>
            </a:r>
            <a:endParaRPr lang="ja-JP" altLang="en-US" dirty="0"/>
          </a:p>
          <a:p>
            <a:r>
              <a:rPr lang="ja-JP" altLang="en-US" dirty="0"/>
              <a:t>○整数型：</a:t>
            </a:r>
            <a:r>
              <a:rPr lang="en-US" altLang="ja-JP" dirty="0"/>
              <a:t>To[10]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○整数型：</a:t>
            </a:r>
            <a:r>
              <a:rPr lang="en-US" altLang="ja-JP" dirty="0"/>
              <a:t>Copy(</a:t>
            </a:r>
            <a:r>
              <a:rPr lang="ja-JP" altLang="en-US" dirty="0"/>
              <a:t>整数型：</a:t>
            </a:r>
            <a:r>
              <a:rPr lang="en-US" altLang="ja-JP" dirty="0"/>
              <a:t>From[])</a:t>
            </a:r>
            <a:endParaRPr lang="ja-JP" altLang="en-US" dirty="0"/>
          </a:p>
          <a:p>
            <a:r>
              <a:rPr lang="ja-JP" altLang="en-US" dirty="0"/>
              <a:t>○整数型：</a:t>
            </a:r>
            <a:r>
              <a:rPr lang="en-US" altLang="ja-JP" dirty="0" err="1"/>
              <a:t>Idx</a:t>
            </a:r>
            <a:endParaRPr lang="ja-JP" altLang="en-US" dirty="0"/>
          </a:p>
          <a:p>
            <a:r>
              <a:rPr lang="ja-JP" altLang="en-US" dirty="0"/>
              <a:t>○整数型：</a:t>
            </a:r>
            <a:r>
              <a:rPr lang="en-US" altLang="ja-JP" dirty="0"/>
              <a:t>To[10]</a:t>
            </a:r>
            <a:endParaRPr lang="ja-JP" altLang="en-US" dirty="0"/>
          </a:p>
          <a:p>
            <a:r>
              <a:rPr lang="ja-JP" altLang="en-US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/>
              <a:t>0,Idx </a:t>
            </a:r>
            <a:r>
              <a:rPr lang="ja-JP" altLang="en-US" dirty="0"/>
              <a:t>＜ </a:t>
            </a:r>
            <a:r>
              <a:rPr lang="en-US" altLang="ja-JP" dirty="0"/>
              <a:t>10,1 </a:t>
            </a:r>
            <a:endParaRPr lang="ja-JP" altLang="en-US" dirty="0"/>
          </a:p>
          <a:p>
            <a:r>
              <a:rPr lang="ja-JP" altLang="en-US" dirty="0"/>
              <a:t>｜  ●</a:t>
            </a:r>
            <a:r>
              <a:rPr lang="en-US" altLang="ja-JP" dirty="0"/>
              <a:t>To[</a:t>
            </a:r>
            <a:r>
              <a:rPr lang="en-US" altLang="ja-JP" dirty="0" err="1"/>
              <a:t>Idx</a:t>
            </a:r>
            <a:r>
              <a:rPr lang="en-US" altLang="ja-JP" dirty="0"/>
              <a:t>] ← From[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  <a:endParaRPr lang="ja-JP" altLang="en-US" dirty="0"/>
          </a:p>
          <a:p>
            <a:r>
              <a:rPr lang="ja-JP" altLang="en-US" dirty="0"/>
              <a:t>□</a:t>
            </a:r>
          </a:p>
          <a:p>
            <a:r>
              <a:rPr lang="ja-JP" altLang="en-US" dirty="0"/>
              <a:t>●</a:t>
            </a:r>
            <a:r>
              <a:rPr lang="en-US" altLang="ja-JP" dirty="0"/>
              <a:t>return(To</a:t>
            </a:r>
            <a:r>
              <a:rPr lang="en-US" altLang="ja-JP" dirty="0" smtClean="0"/>
              <a:t>[])</a:t>
            </a:r>
            <a:endParaRPr lang="ja-JP" altLang="en-US" dirty="0"/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9973" y="5219743"/>
            <a:ext cx="9381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From[0] </a:t>
            </a:r>
            <a:r>
              <a:rPr lang="en-US" altLang="ja-JP" dirty="0" smtClean="0"/>
              <a:t>From[1] From[2] From[3] From[4] From[5] From[6] From[7] From[8]</a:t>
            </a:r>
            <a:r>
              <a:rPr lang="en-US" altLang="ja-JP" dirty="0"/>
              <a:t> </a:t>
            </a:r>
            <a:r>
              <a:rPr lang="en-US" altLang="ja-JP" dirty="0" smtClean="0"/>
              <a:t>From[9] </a:t>
            </a:r>
            <a:endParaRPr lang="ja-JP" altLang="en-US" dirty="0"/>
          </a:p>
          <a:p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 smtClean="0"/>
              <a:t> To[0]     To[1</a:t>
            </a:r>
            <a:r>
              <a:rPr lang="en-US" altLang="ja-JP" dirty="0"/>
              <a:t>] </a:t>
            </a:r>
            <a:r>
              <a:rPr lang="en-US" altLang="ja-JP" dirty="0" smtClean="0"/>
              <a:t>      To[2</a:t>
            </a:r>
            <a:r>
              <a:rPr lang="en-US" altLang="ja-JP" dirty="0"/>
              <a:t>] </a:t>
            </a:r>
            <a:r>
              <a:rPr lang="en-US" altLang="ja-JP" dirty="0" smtClean="0"/>
              <a:t>     To[3</a:t>
            </a:r>
            <a:r>
              <a:rPr lang="en-US" altLang="ja-JP" dirty="0"/>
              <a:t>] </a:t>
            </a:r>
            <a:r>
              <a:rPr lang="en-US" altLang="ja-JP" dirty="0" smtClean="0"/>
              <a:t>    To[4</a:t>
            </a:r>
            <a:r>
              <a:rPr lang="en-US" altLang="ja-JP" dirty="0"/>
              <a:t>] </a:t>
            </a:r>
            <a:r>
              <a:rPr lang="en-US" altLang="ja-JP" dirty="0" smtClean="0"/>
              <a:t>     To[5</a:t>
            </a:r>
            <a:r>
              <a:rPr lang="en-US" altLang="ja-JP" dirty="0"/>
              <a:t>] </a:t>
            </a:r>
            <a:r>
              <a:rPr lang="en-US" altLang="ja-JP" dirty="0" smtClean="0"/>
              <a:t>   To[6</a:t>
            </a:r>
            <a:r>
              <a:rPr lang="en-US" altLang="ja-JP" dirty="0"/>
              <a:t>] </a:t>
            </a:r>
            <a:r>
              <a:rPr lang="en-US" altLang="ja-JP" dirty="0" smtClean="0"/>
              <a:t>     To[7</a:t>
            </a:r>
            <a:r>
              <a:rPr lang="en-US" altLang="ja-JP" dirty="0"/>
              <a:t>] </a:t>
            </a:r>
            <a:r>
              <a:rPr lang="en-US" altLang="ja-JP" dirty="0" smtClean="0"/>
              <a:t>    To[8</a:t>
            </a:r>
            <a:r>
              <a:rPr lang="en-US" altLang="ja-JP" dirty="0"/>
              <a:t>] </a:t>
            </a:r>
            <a:r>
              <a:rPr lang="en-US" altLang="ja-JP" dirty="0" smtClean="0"/>
              <a:t>   To[9</a:t>
            </a:r>
            <a:r>
              <a:rPr lang="en-US" altLang="ja-JP" dirty="0"/>
              <a:t>] 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>
            <a:off x="1503124" y="5611660"/>
            <a:ext cx="350728" cy="36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2242159" y="5611660"/>
            <a:ext cx="350728" cy="36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4154469" y="5595153"/>
            <a:ext cx="350728" cy="36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3285996" y="5611660"/>
            <a:ext cx="350728" cy="36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5187864" y="5587521"/>
            <a:ext cx="350728" cy="36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6144017" y="5595153"/>
            <a:ext cx="350728" cy="36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6924806" y="5600047"/>
            <a:ext cx="350728" cy="36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7930018" y="5606766"/>
            <a:ext cx="350728" cy="36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8877818" y="5595153"/>
            <a:ext cx="350728" cy="36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9744202" y="5607678"/>
            <a:ext cx="350728" cy="36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84302" y="4519377"/>
            <a:ext cx="10796069" cy="20892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7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</a:t>
            </a:r>
            <a:r>
              <a:rPr kumimoji="1" lang="ja-JP" altLang="en-US" sz="3600" dirty="0" smtClean="0"/>
              <a:t>復習（条件分岐）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・引数と返却値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・配列と繰り返し処理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1-7 </a:t>
            </a:r>
            <a:r>
              <a:rPr lang="ja-JP" altLang="en-US" dirty="0" smtClean="0"/>
              <a:t>引数と返却値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26924" y="2092194"/>
            <a:ext cx="8974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引数</a:t>
            </a:r>
            <a:r>
              <a:rPr lang="ja-JP" altLang="en-US" sz="2800" dirty="0"/>
              <a:t>（ひきすう）は</a:t>
            </a:r>
            <a:r>
              <a:rPr lang="ja-JP" altLang="en-US" sz="2800" dirty="0" smtClean="0"/>
              <a:t>、コンピュータプログラム</a:t>
            </a:r>
            <a:r>
              <a:rPr lang="ja-JP" altLang="en-US" sz="2800" dirty="0"/>
              <a:t>における手続きにおいて、その外部と値をやりとりするための特別な変数、あるいはその変数の値のことである。</a:t>
            </a:r>
          </a:p>
          <a:p>
            <a:endParaRPr lang="ja-JP" altLang="en-US" sz="2800" dirty="0"/>
          </a:p>
          <a:p>
            <a:r>
              <a:rPr lang="ja-JP" altLang="en-US" sz="2800" dirty="0" smtClean="0"/>
              <a:t>　戻り値</a:t>
            </a:r>
            <a:r>
              <a:rPr lang="ja-JP" altLang="en-US" sz="2800" dirty="0"/>
              <a:t>とは、プログラム中で</a:t>
            </a:r>
            <a:r>
              <a:rPr lang="ja-JP" altLang="en-US" sz="2800" dirty="0" smtClean="0"/>
              <a:t>呼び出された、関数、メソッド（クラス）、</a:t>
            </a:r>
            <a:r>
              <a:rPr lang="ja-JP" altLang="en-US" sz="2800" dirty="0"/>
              <a:t>サブルーチンなどが処理を終了する際に、呼び出し元に対して渡す</a:t>
            </a:r>
            <a:r>
              <a:rPr lang="ja-JP" altLang="en-US" sz="2800" dirty="0" smtClean="0"/>
              <a:t>値の事である。</a:t>
            </a:r>
            <a:endParaRPr lang="ja-JP" altLang="en-US" sz="2800" dirty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7" y="1889693"/>
            <a:ext cx="5336261" cy="404262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関数の呼び出しについて（引数と返却値）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6946" y="3336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24" y="1447082"/>
            <a:ext cx="5191945" cy="5166306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313674" y="3245986"/>
            <a:ext cx="4532645" cy="13758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4" y="1178327"/>
            <a:ext cx="5528015" cy="489983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781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関数　（</a:t>
            </a:r>
            <a:r>
              <a:rPr kumimoji="1" lang="en-US" altLang="ja-JP" sz="3600" dirty="0" smtClean="0"/>
              <a:t>A,B,C</a:t>
            </a:r>
            <a:r>
              <a:rPr kumimoji="1" lang="ja-JP" altLang="en-US" sz="3600" dirty="0" smtClean="0"/>
              <a:t>から最大値と求める）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3723" y="27547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4" y="1084742"/>
            <a:ext cx="3876675" cy="55435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05609" y="2381462"/>
            <a:ext cx="4873467" cy="26893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4" y="1353935"/>
            <a:ext cx="6539692" cy="514286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348940" y="28787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関数　（入力値から求める）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41875" y="25778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656" y="31328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条件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33989" y="4537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繰り返し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52" y="106157"/>
            <a:ext cx="2970641" cy="66604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05609" y="2381461"/>
            <a:ext cx="5181038" cy="3113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4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1-8 </a:t>
            </a:r>
            <a:r>
              <a:rPr lang="ja-JP" altLang="en-US" dirty="0" smtClean="0"/>
              <a:t>配列と繰り返し処理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0590" y="2009066"/>
            <a:ext cx="102108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</a:t>
            </a:r>
            <a:r>
              <a:rPr lang="ja-JP" altLang="en-US" sz="2800" dirty="0"/>
              <a:t>複数の要素（値）の集合を格納・管理するのに用いられるデータ構造が配列である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en-US" altLang="ja-JP" sz="2800" dirty="0" smtClean="0"/>
              <a:t>1</a:t>
            </a:r>
            <a:r>
              <a:rPr lang="ja-JP" altLang="en-US" sz="2800" dirty="0"/>
              <a:t>次元の配列は特に線形配列 </a:t>
            </a:r>
            <a:r>
              <a:rPr lang="en-US" altLang="ja-JP" sz="2800" dirty="0"/>
              <a:t>(linear array) </a:t>
            </a:r>
            <a:r>
              <a:rPr lang="ja-JP" altLang="en-US" sz="2800" dirty="0"/>
              <a:t>とも呼ばれる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メモリ空間でもまとめて管理されているので効率がいい。</a:t>
            </a:r>
            <a:endParaRPr lang="en-US" altLang="ja-JP" sz="2800" dirty="0" smtClean="0"/>
          </a:p>
          <a:p>
            <a:r>
              <a:rPr lang="ja-JP" altLang="en-US" sz="2800" dirty="0" smtClean="0"/>
              <a:t>また、繰り返し処理を行いやすい。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　平均点を求める場合、ループを使いたい</a:t>
            </a:r>
            <a:r>
              <a:rPr lang="ja-JP" altLang="en-US" sz="2800" dirty="0" err="1" smtClean="0"/>
              <a:t>。。</a:t>
            </a:r>
            <a:endParaRPr lang="en-US" altLang="ja-JP" sz="2800" dirty="0" smtClean="0"/>
          </a:p>
          <a:p>
            <a:r>
              <a:rPr lang="ja-JP" altLang="en-US" sz="2800" dirty="0" smtClean="0"/>
              <a:t>しかし、配列がないと、生徒が増えたときに大変</a:t>
            </a:r>
            <a:r>
              <a:rPr lang="ja-JP" altLang="en-US" sz="2800" dirty="0" err="1" smtClean="0"/>
              <a:t>。。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54800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1-8 </a:t>
            </a:r>
            <a:r>
              <a:rPr lang="ja-JP" altLang="en-US" dirty="0" smtClean="0"/>
              <a:t>配列と繰り返し処理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7587" y="2233510"/>
            <a:ext cx="11208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配列の添え字</a:t>
            </a:r>
            <a:r>
              <a:rPr lang="ja-JP" altLang="en-US" sz="2800" dirty="0"/>
              <a:t>　</a:t>
            </a:r>
            <a:r>
              <a:rPr lang="en-US" altLang="ja-JP" sz="2800" dirty="0" smtClean="0"/>
              <a:t>C#</a:t>
            </a:r>
            <a:r>
              <a:rPr lang="ja-JP" altLang="en-US" sz="2800" dirty="0" smtClean="0"/>
              <a:t>に合わせて　</a:t>
            </a:r>
            <a:r>
              <a:rPr lang="en-US" altLang="ja-JP" sz="2800" dirty="0" smtClean="0"/>
              <a:t>0</a:t>
            </a:r>
            <a:r>
              <a:rPr lang="ja-JP" altLang="en-US" sz="2800" dirty="0" smtClean="0"/>
              <a:t>　から始まります。</a:t>
            </a:r>
            <a:endParaRPr lang="en-US" altLang="ja-JP" sz="2800" dirty="0" smtClean="0"/>
          </a:p>
          <a:p>
            <a:r>
              <a:rPr lang="en-US" altLang="ja-JP" sz="2800" dirty="0" smtClean="0"/>
              <a:t>A[0</a:t>
            </a:r>
            <a:r>
              <a:rPr lang="en-US" altLang="ja-JP" sz="2800" dirty="0"/>
              <a:t>] </a:t>
            </a:r>
            <a:r>
              <a:rPr lang="en-US" altLang="ja-JP" sz="2800" dirty="0" smtClean="0"/>
              <a:t>A[1] A[2] A[3] A[4] A[5] A[6] A[7] A[8] A[9]   (</a:t>
            </a:r>
            <a:r>
              <a:rPr lang="ja-JP" altLang="en-US" sz="2800" dirty="0" smtClean="0"/>
              <a:t>合計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個</a:t>
            </a:r>
            <a:r>
              <a:rPr lang="en-US" altLang="ja-JP" sz="2800" dirty="0" smtClean="0"/>
              <a:t>)</a:t>
            </a:r>
          </a:p>
          <a:p>
            <a:endParaRPr lang="en-US" altLang="ja-JP" sz="2800" dirty="0"/>
          </a:p>
          <a:p>
            <a:r>
              <a:rPr lang="en-US" altLang="ja-JP" sz="2800" dirty="0" smtClean="0"/>
              <a:t>    </a:t>
            </a:r>
            <a:r>
              <a:rPr lang="ja-JP" altLang="en-US" sz="2800" dirty="0" smtClean="0"/>
              <a:t>配列の宣言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整数型：</a:t>
            </a:r>
            <a:r>
              <a:rPr lang="en-US" altLang="ja-JP" sz="2800" dirty="0" smtClean="0"/>
              <a:t>A[10]   </a:t>
            </a:r>
            <a:r>
              <a:rPr lang="ja-JP" altLang="en-US" sz="2800" dirty="0" smtClean="0"/>
              <a:t>（実際は、</a:t>
            </a:r>
            <a:r>
              <a:rPr lang="en-US" altLang="ja-JP" sz="2800" dirty="0" smtClean="0"/>
              <a:t>A[0]</a:t>
            </a:r>
            <a:r>
              <a:rPr lang="ja-JP" altLang="en-US" sz="2800" dirty="0" smtClean="0"/>
              <a:t>からはじまって、</a:t>
            </a:r>
            <a:r>
              <a:rPr lang="en-US" altLang="ja-JP" sz="2800" dirty="0" smtClean="0"/>
              <a:t>A[9]</a:t>
            </a:r>
            <a:r>
              <a:rPr lang="ja-JP" altLang="en-US" sz="2800" dirty="0" smtClean="0"/>
              <a:t>まで）</a:t>
            </a:r>
            <a:r>
              <a:rPr lang="en-US" altLang="ja-JP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9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34" y="956151"/>
            <a:ext cx="4327612" cy="548637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884182" y="309820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40</a:t>
            </a:r>
            <a:r>
              <a:rPr kumimoji="1" lang="ja-JP" altLang="en-US" sz="3600" dirty="0" smtClean="0"/>
              <a:t>ページのプログラムについて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11" y="965661"/>
            <a:ext cx="5781098" cy="453326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93663" y="1375621"/>
            <a:ext cx="1851021" cy="31298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13455" y="230352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20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行にもなる！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05111" y="1569585"/>
            <a:ext cx="2334038" cy="10406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69128" y="1841859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行ですみます！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8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247</Words>
  <Application>Microsoft Office PowerPoint</Application>
  <PresentationFormat>ワイド画面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ゴシック</vt:lpstr>
      <vt:lpstr>游ゴシック</vt:lpstr>
      <vt:lpstr>游ゴシック Light</vt:lpstr>
      <vt:lpstr>Arial</vt:lpstr>
      <vt:lpstr>Office テーマ</vt:lpstr>
      <vt:lpstr> アルゴリズム 第6回授業 “引数と返却値” （教科書 Page 34-42)</vt:lpstr>
      <vt:lpstr>本日の進め方</vt:lpstr>
      <vt:lpstr>1-7 引数と返却値　 （WIKIより）</vt:lpstr>
      <vt:lpstr>PowerPoint プレゼンテーション</vt:lpstr>
      <vt:lpstr>PowerPoint プレゼンテーション</vt:lpstr>
      <vt:lpstr>PowerPoint プレゼンテーション</vt:lpstr>
      <vt:lpstr>1-8 配列と繰り返し処理　 （WIKIより）</vt:lpstr>
      <vt:lpstr>1-8 配列と繰り返し処理　</vt:lpstr>
      <vt:lpstr>PowerPoint プレゼンテーション</vt:lpstr>
      <vt:lpstr>平均点の算出　（教科書40Page Example)</vt:lpstr>
      <vt:lpstr>配列への代入（教科書41page Example)</vt:lpstr>
      <vt:lpstr>配列のコピー（教科書41page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75</cp:revision>
  <dcterms:created xsi:type="dcterms:W3CDTF">2019-03-25T08:02:30Z</dcterms:created>
  <dcterms:modified xsi:type="dcterms:W3CDTF">2019-05-08T23:57:23Z</dcterms:modified>
</cp:coreProperties>
</file>