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9" r:id="rId6"/>
    <p:sldId id="272" r:id="rId7"/>
    <p:sldId id="26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3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基本制御構造　</a:t>
            </a:r>
            <a:r>
              <a:rPr lang="ja-JP" altLang="en-US" sz="4000" dirty="0" smtClean="0"/>
              <a:t>繰り返し</a:t>
            </a:r>
            <a:r>
              <a:rPr lang="en-US" altLang="ja-JP" sz="4000" dirty="0" smtClean="0"/>
              <a:t>”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</a:t>
            </a:r>
            <a:r>
              <a:rPr lang="en-US" altLang="ja-JP" sz="4000" dirty="0" smtClean="0"/>
              <a:t>24-33)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基本制御</a:t>
            </a:r>
            <a:r>
              <a:rPr lang="ja-JP" altLang="en-US" sz="3600" dirty="0" smtClean="0"/>
              <a:t>構造その２　繰り返し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1-5 </a:t>
            </a:r>
            <a:r>
              <a:rPr lang="ja-JP" altLang="en-US" dirty="0" smtClean="0"/>
              <a:t>基本制御構造　</a:t>
            </a:r>
            <a:r>
              <a:rPr lang="ja-JP" altLang="en-US" dirty="0" smtClean="0"/>
              <a:t>繰り返し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02496" y="2417870"/>
            <a:ext cx="8974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ループとは、特定の条件下において特定の処理を繰り返すこと、あるいはそのように作られた制御構造のことを言う。日本語の名詞として「繰り返し」とも。特定の条件が成立している限り、特定の処理を繰り返し何度でも実行する。逆に言えば、条件が成立しなくなったときに、処理を中止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次のページのサンプルプログラムでは、</a:t>
            </a:r>
            <a:r>
              <a:rPr lang="en-US" altLang="ja-JP" dirty="0" smtClean="0"/>
              <a:t>CNT(</a:t>
            </a:r>
            <a:r>
              <a:rPr lang="ja-JP" altLang="en-US" dirty="0" smtClean="0"/>
              <a:t>カウント）が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未満の場合に、繰り返し</a:t>
            </a:r>
            <a:r>
              <a:rPr lang="ja-JP" altLang="en-US" dirty="0" err="1" smtClean="0"/>
              <a:t>りょりを</a:t>
            </a:r>
            <a:r>
              <a:rPr lang="ja-JP" altLang="en-US" dirty="0" smtClean="0"/>
              <a:t>行うプログラムを動かしてみます。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プログラムの宣言部と処理部、フローチャート</a:t>
            </a:r>
            <a:endParaRPr kumimoji="1" lang="ja-JP" altLang="en-US"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02" y="1257887"/>
            <a:ext cx="6136733" cy="50802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368" y="1069320"/>
            <a:ext cx="1612661" cy="545741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885927" y="18084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初期化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09092" y="2157640"/>
            <a:ext cx="4693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</a:rPr>
              <a:t>ループ処理　（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CNT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が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未満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の場合に繰り返す）　前判定となる</a:t>
            </a:r>
            <a:endParaRPr lang="en-US" altLang="ja-JP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8626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</a:t>
            </a:r>
            <a:r>
              <a:rPr lang="ja-JP" altLang="en-US" sz="3600" dirty="0" smtClean="0"/>
              <a:t>処理部 </a:t>
            </a:r>
            <a:r>
              <a:rPr lang="ja-JP" altLang="en-US" sz="3600" dirty="0" smtClean="0"/>
              <a:t>変数の流れ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30093"/>
              </p:ext>
            </p:extLst>
          </p:nvPr>
        </p:nvGraphicFramePr>
        <p:xfrm>
          <a:off x="688933" y="1084742"/>
          <a:ext cx="10296393" cy="532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522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3142893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2401086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  <a:gridCol w="3122892">
                  <a:extLst>
                    <a:ext uri="{9D8B030D-6E8A-4147-A177-3AD203B41FA5}">
                      <a16:colId xmlns:a16="http://schemas.microsoft.com/office/drawing/2014/main" val="4289651028"/>
                    </a:ext>
                  </a:extLst>
                </a:gridCol>
              </a:tblGrid>
              <a:tr h="56871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 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表示処理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CNT=2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CNT=3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  <a:tr h="409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CNT=4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22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96110"/>
                  </a:ext>
                </a:extLst>
              </a:tr>
              <a:tr h="454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4215"/>
                  </a:ext>
                </a:extLst>
              </a:tr>
              <a:tr h="403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CNT=7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259"/>
                  </a:ext>
                </a:extLst>
              </a:tr>
              <a:tr h="426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CNT=8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0961"/>
                  </a:ext>
                </a:extLst>
              </a:tr>
              <a:tr h="398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9&lt;10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CNT=9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54141"/>
                  </a:ext>
                </a:extLst>
              </a:tr>
              <a:tr h="568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10&lt;10</a:t>
                      </a:r>
                    </a:p>
                    <a:p>
                      <a:pPr algn="ctr"/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★ここでループを抜ける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表示処理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9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0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10239" y="4365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前判定と後判定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6" y="1842826"/>
            <a:ext cx="4932804" cy="30172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34" y="1842827"/>
            <a:ext cx="4593456" cy="296126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48649" y="25678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前判定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1549" y="3166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kumimoji="1" lang="ja-JP" altLang="en-US" dirty="0" smtClean="0">
                <a:solidFill>
                  <a:srgbClr val="FF0000"/>
                </a:solidFill>
              </a:rPr>
              <a:t>判定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80191" y="5529101"/>
            <a:ext cx="8116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前判定だと　一度も実行されないケースがあるが、　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後判定だと、必ず一度は実行される。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604" y="898775"/>
            <a:ext cx="14668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80984" y="2745071"/>
            <a:ext cx="5236923" cy="824848"/>
          </a:xfrm>
        </p:spPr>
        <p:txBody>
          <a:bodyPr/>
          <a:lstStyle/>
          <a:p>
            <a:r>
              <a:rPr kumimoji="1" lang="ja-JP" altLang="en-US" dirty="0" smtClean="0"/>
              <a:t>ドリルで復習！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36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239</Words>
  <Application>Microsoft Office PowerPoint</Application>
  <PresentationFormat>ワイド画面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 アルゴリズム 第3回授業 “基本制御構造　繰り返し” （教科書 Page 24-33)</vt:lpstr>
      <vt:lpstr>本日の進め方</vt:lpstr>
      <vt:lpstr>1-5 基本制御構造　繰り返し　 （WIKIより）</vt:lpstr>
      <vt:lpstr>PowerPoint プレゼンテーション</vt:lpstr>
      <vt:lpstr>PowerPoint プレゼンテーション</vt:lpstr>
      <vt:lpstr>PowerPoint プレゼンテーション</vt:lpstr>
      <vt:lpstr>ドリルで復習！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36</cp:revision>
  <dcterms:created xsi:type="dcterms:W3CDTF">2019-03-25T08:02:30Z</dcterms:created>
  <dcterms:modified xsi:type="dcterms:W3CDTF">2019-04-01T00:49:16Z</dcterms:modified>
</cp:coreProperties>
</file>