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81" r:id="rId2"/>
    <p:sldId id="282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83E1-AD3C-4045-AD4B-7601171D4E82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F203-C891-43EE-BF0F-8ACEF141C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9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_datastructu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アルゴリズムとデータ構造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8</a:t>
            </a:r>
            <a:r>
              <a:rPr lang="ja-JP" altLang="en-US" sz="4000" dirty="0" smtClean="0"/>
              <a:t>回</a:t>
            </a:r>
            <a:r>
              <a:rPr lang="ja-JP" altLang="en-US" sz="4000" dirty="0" smtClean="0"/>
              <a:t>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木と</a:t>
            </a:r>
            <a:r>
              <a:rPr lang="en-US" altLang="ja-JP" sz="4000" dirty="0" smtClean="0"/>
              <a:t>2</a:t>
            </a:r>
            <a:r>
              <a:rPr lang="ja-JP" altLang="en-US" sz="4000" dirty="0" smtClean="0"/>
              <a:t>分木探索</a:t>
            </a:r>
            <a:r>
              <a:rPr lang="en-US" altLang="ja-JP" sz="4000" dirty="0" smtClean="0"/>
              <a:t>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</a:t>
            </a:r>
            <a:r>
              <a:rPr lang="en-US" altLang="ja-JP" sz="4000" dirty="0" smtClean="0"/>
              <a:t>164-172)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https://github.com/masakage/algorithm_datastructure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92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3607" y="25476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09512" y="1395365"/>
            <a:ext cx="9619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3-6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木</a:t>
            </a:r>
            <a:endParaRPr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3-7   </a:t>
            </a:r>
            <a:r>
              <a:rPr lang="ja-JP" altLang="en-US" sz="3600" dirty="0" smtClean="0"/>
              <a:t>二分探索木</a:t>
            </a:r>
            <a:endParaRPr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3-</a:t>
            </a:r>
            <a:r>
              <a:rPr lang="en-US" altLang="ja-JP" sz="3600" dirty="0"/>
              <a:t>6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lang="en-US" altLang="ja-JP" sz="3600" dirty="0"/>
          </a:p>
          <a:p>
            <a:r>
              <a:rPr kumimoji="1" lang="ja-JP" altLang="en-US" sz="3600" dirty="0" smtClean="0"/>
              <a:t>北原先生の授業</a:t>
            </a:r>
            <a:r>
              <a:rPr kumimoji="1" lang="en-US" altLang="ja-JP" sz="3600" dirty="0" smtClean="0"/>
              <a:t>Note</a:t>
            </a:r>
            <a:r>
              <a:rPr kumimoji="1" lang="ja-JP" altLang="en-US" sz="3600" dirty="0" smtClean="0"/>
              <a:t>を埋めていきます。</a:t>
            </a:r>
            <a:endParaRPr kumimoji="1" lang="en-US" altLang="ja-JP" sz="3600" dirty="0" smtClean="0"/>
          </a:p>
          <a:p>
            <a:r>
              <a:rPr lang="ja-JP" altLang="en-US" sz="3600" dirty="0"/>
              <a:t>解説</a:t>
            </a:r>
            <a:r>
              <a:rPr lang="ja-JP" altLang="en-US" sz="3600" dirty="0" smtClean="0"/>
              <a:t>も北原先生の</a:t>
            </a:r>
            <a:r>
              <a:rPr lang="en-US" altLang="ja-JP" sz="3600" dirty="0" smtClean="0"/>
              <a:t>PowerPoint</a:t>
            </a:r>
            <a:r>
              <a:rPr lang="ja-JP" altLang="en-US" sz="3600" dirty="0" smtClean="0"/>
              <a:t>を利用します。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68382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11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 アルゴリズムとデータ構造 第8回授業 “木と2分木探索” （教科書 Page 164-172)</vt:lpstr>
      <vt:lpstr>本日の進め方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 第1回授業 “アルゴリズムとは何か、変数と定数”</dc:title>
  <dc:creator>山口　雅樹</dc:creator>
  <cp:lastModifiedBy>山口　雅樹</cp:lastModifiedBy>
  <cp:revision>65</cp:revision>
  <cp:lastPrinted>2019-10-23T05:39:24Z</cp:lastPrinted>
  <dcterms:created xsi:type="dcterms:W3CDTF">2019-03-25T08:02:30Z</dcterms:created>
  <dcterms:modified xsi:type="dcterms:W3CDTF">2019-11-20T02:59:45Z</dcterms:modified>
</cp:coreProperties>
</file>