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0"/>
  </p:handoutMasterIdLst>
  <p:sldIdLst>
    <p:sldId id="281" r:id="rId2"/>
    <p:sldId id="282" r:id="rId3"/>
    <p:sldId id="283" r:id="rId4"/>
    <p:sldId id="285" r:id="rId5"/>
    <p:sldId id="286" r:id="rId6"/>
    <p:sldId id="287" r:id="rId7"/>
    <p:sldId id="288" r:id="rId8"/>
    <p:sldId id="269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94" d="100"/>
          <a:sy n="94" d="100"/>
        </p:scale>
        <p:origin x="96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1683E1-AD3C-4045-AD4B-7601171D4E82}" type="datetimeFigureOut">
              <a:rPr kumimoji="1" lang="ja-JP" altLang="en-US" smtClean="0"/>
              <a:t>2019/10/17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88F203-C891-43EE-BF0F-8ACEF141C2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41996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7E9B-DFCD-4DFE-B7ED-A5F6001EB7CB}" type="datetimeFigureOut">
              <a:rPr kumimoji="1" lang="ja-JP" altLang="en-US" smtClean="0"/>
              <a:t>2019/10/17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418E-9BF2-4A1B-9941-6AF2CD48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2394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7E9B-DFCD-4DFE-B7ED-A5F6001EB7CB}" type="datetimeFigureOut">
              <a:rPr kumimoji="1" lang="ja-JP" altLang="en-US" smtClean="0"/>
              <a:t>2019/10/17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418E-9BF2-4A1B-9941-6AF2CD48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8348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7E9B-DFCD-4DFE-B7ED-A5F6001EB7CB}" type="datetimeFigureOut">
              <a:rPr kumimoji="1" lang="ja-JP" altLang="en-US" smtClean="0"/>
              <a:t>2019/10/17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418E-9BF2-4A1B-9941-6AF2CD48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4283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7E9B-DFCD-4DFE-B7ED-A5F6001EB7CB}" type="datetimeFigureOut">
              <a:rPr kumimoji="1" lang="ja-JP" altLang="en-US" smtClean="0"/>
              <a:t>2019/10/17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418E-9BF2-4A1B-9941-6AF2CD48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0672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7E9B-DFCD-4DFE-B7ED-A5F6001EB7CB}" type="datetimeFigureOut">
              <a:rPr kumimoji="1" lang="ja-JP" altLang="en-US" smtClean="0"/>
              <a:t>2019/10/17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418E-9BF2-4A1B-9941-6AF2CD48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5597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7E9B-DFCD-4DFE-B7ED-A5F6001EB7CB}" type="datetimeFigureOut">
              <a:rPr kumimoji="1" lang="ja-JP" altLang="en-US" smtClean="0"/>
              <a:t>2019/10/17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418E-9BF2-4A1B-9941-6AF2CD48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7434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7E9B-DFCD-4DFE-B7ED-A5F6001EB7CB}" type="datetimeFigureOut">
              <a:rPr kumimoji="1" lang="ja-JP" altLang="en-US" smtClean="0"/>
              <a:t>2019/10/17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418E-9BF2-4A1B-9941-6AF2CD48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5102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7E9B-DFCD-4DFE-B7ED-A5F6001EB7CB}" type="datetimeFigureOut">
              <a:rPr kumimoji="1" lang="ja-JP" altLang="en-US" smtClean="0"/>
              <a:t>2019/10/17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418E-9BF2-4A1B-9941-6AF2CD48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5881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7E9B-DFCD-4DFE-B7ED-A5F6001EB7CB}" type="datetimeFigureOut">
              <a:rPr kumimoji="1" lang="ja-JP" altLang="en-US" smtClean="0"/>
              <a:t>2019/10/17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418E-9BF2-4A1B-9941-6AF2CD48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481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7E9B-DFCD-4DFE-B7ED-A5F6001EB7CB}" type="datetimeFigureOut">
              <a:rPr kumimoji="1" lang="ja-JP" altLang="en-US" smtClean="0"/>
              <a:t>2019/10/17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418E-9BF2-4A1B-9941-6AF2CD48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5485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7E9B-DFCD-4DFE-B7ED-A5F6001EB7CB}" type="datetimeFigureOut">
              <a:rPr kumimoji="1" lang="ja-JP" altLang="en-US" smtClean="0"/>
              <a:t>2019/10/17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418E-9BF2-4A1B-9941-6AF2CD48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8261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217E9B-DFCD-4DFE-B7ED-A5F6001EB7CB}" type="datetimeFigureOut">
              <a:rPr kumimoji="1" lang="ja-JP" altLang="en-US" smtClean="0"/>
              <a:t>2019/10/17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9B418E-9BF2-4A1B-9941-6AF2CD48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4813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sakage/algorithm_datastructure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sz="4000" dirty="0" smtClean="0"/>
              <a:t/>
            </a:r>
            <a:br>
              <a:rPr kumimoji="1" lang="en-US" altLang="ja-JP" sz="4000" dirty="0" smtClean="0"/>
            </a:br>
            <a:r>
              <a:rPr kumimoji="1" lang="ja-JP" altLang="en-US" sz="4000" dirty="0" smtClean="0"/>
              <a:t>アルゴリズムとデータ構造</a:t>
            </a:r>
            <a:r>
              <a:rPr kumimoji="1" lang="en-US" altLang="ja-JP" sz="4000" dirty="0" smtClean="0"/>
              <a:t/>
            </a:r>
            <a:br>
              <a:rPr kumimoji="1" lang="en-US" altLang="ja-JP" sz="4000" dirty="0" smtClean="0"/>
            </a:br>
            <a:r>
              <a:rPr lang="ja-JP" altLang="en-US" sz="4000" dirty="0" smtClean="0"/>
              <a:t>第</a:t>
            </a:r>
            <a:r>
              <a:rPr lang="en-US" altLang="ja-JP" sz="4000" dirty="0"/>
              <a:t>3</a:t>
            </a:r>
            <a:r>
              <a:rPr lang="ja-JP" altLang="en-US" sz="4000" dirty="0" smtClean="0"/>
              <a:t>回授業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en-US" altLang="ja-JP" sz="4000" dirty="0" smtClean="0"/>
              <a:t>“</a:t>
            </a:r>
            <a:r>
              <a:rPr lang="ja-JP" altLang="en-US" sz="4000" dirty="0" smtClean="0"/>
              <a:t>文字列操作アルゴリズムその</a:t>
            </a:r>
            <a:r>
              <a:rPr lang="en-US" altLang="ja-JP" sz="4000" dirty="0" smtClean="0"/>
              <a:t>1”</a:t>
            </a:r>
            <a:br>
              <a:rPr lang="en-US" altLang="ja-JP" sz="4000" dirty="0" smtClean="0"/>
            </a:br>
            <a:r>
              <a:rPr lang="ja-JP" altLang="en-US" sz="4000" dirty="0" smtClean="0"/>
              <a:t>（教科書 </a:t>
            </a:r>
            <a:r>
              <a:rPr lang="en-US" altLang="ja-JP" sz="4000" dirty="0" smtClean="0"/>
              <a:t>Page 119-122)</a:t>
            </a:r>
            <a:endParaRPr kumimoji="1" lang="ja-JP" altLang="en-US" sz="40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2150302" y="4641698"/>
            <a:ext cx="8409140" cy="744494"/>
          </a:xfrm>
        </p:spPr>
        <p:txBody>
          <a:bodyPr>
            <a:normAutofit fontScale="92500" lnSpcReduction="20000"/>
          </a:bodyPr>
          <a:lstStyle/>
          <a:p>
            <a:r>
              <a:rPr kumimoji="1" lang="ja-JP" altLang="en-US" dirty="0" smtClean="0"/>
              <a:t>山口雅樹　（</a:t>
            </a:r>
            <a:r>
              <a:rPr kumimoji="1" lang="en-US" altLang="ja-JP" dirty="0" smtClean="0"/>
              <a:t>CISSP</a:t>
            </a:r>
            <a:r>
              <a:rPr kumimoji="1" lang="ja-JP" altLang="en-US" dirty="0" smtClean="0"/>
              <a:t>）</a:t>
            </a:r>
            <a:endParaRPr kumimoji="1" lang="en-US" altLang="ja-JP" dirty="0" smtClean="0"/>
          </a:p>
          <a:p>
            <a:r>
              <a:rPr lang="en-US" altLang="ja-JP" dirty="0">
                <a:hlinkClick r:id="rId2"/>
              </a:rPr>
              <a:t>https://github.com/masakage/algorithm_datastructure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019279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本日の進め方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541043" y="1757971"/>
            <a:ext cx="961998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 smtClean="0"/>
              <a:t>・前回の復習</a:t>
            </a:r>
            <a:endParaRPr kumimoji="1" lang="en-US" altLang="ja-JP" sz="3600" dirty="0" smtClean="0"/>
          </a:p>
          <a:p>
            <a:r>
              <a:rPr lang="ja-JP" altLang="en-US" sz="3600" dirty="0" smtClean="0"/>
              <a:t>・</a:t>
            </a:r>
            <a:r>
              <a:rPr lang="en-US" altLang="ja-JP" sz="3600" dirty="0" smtClean="0"/>
              <a:t>2-11 </a:t>
            </a:r>
            <a:r>
              <a:rPr lang="ja-JP" altLang="en-US" sz="3600" dirty="0" smtClean="0"/>
              <a:t>文字列操作アルゴリズムその２</a:t>
            </a:r>
            <a:endParaRPr kumimoji="1" lang="en-US" altLang="ja-JP" sz="3600" dirty="0" smtClean="0"/>
          </a:p>
          <a:p>
            <a:r>
              <a:rPr kumimoji="1" lang="ja-JP" altLang="en-US" sz="3600" dirty="0" smtClean="0"/>
              <a:t>・まとめ</a:t>
            </a:r>
            <a:endParaRPr kumimoji="1" lang="en-US" altLang="ja-JP" sz="3600" dirty="0" smtClean="0"/>
          </a:p>
          <a:p>
            <a:r>
              <a:rPr lang="ja-JP" altLang="en-US" sz="3600" dirty="0" smtClean="0"/>
              <a:t>★北原先生の資料</a:t>
            </a:r>
            <a:r>
              <a:rPr lang="ja-JP" altLang="en-US" sz="3600" dirty="0"/>
              <a:t>を</a:t>
            </a:r>
            <a:r>
              <a:rPr lang="ja-JP" altLang="en-US" sz="3600" dirty="0" smtClean="0"/>
              <a:t>利用</a:t>
            </a:r>
            <a:endParaRPr kumimoji="1" lang="en-US" altLang="ja-JP" sz="3600" dirty="0" smtClean="0"/>
          </a:p>
        </p:txBody>
      </p:sp>
    </p:spTree>
    <p:extLst>
      <p:ext uri="{BB962C8B-B14F-4D97-AF65-F5344CB8AC3E}">
        <p14:creationId xmlns:p14="http://schemas.microsoft.com/office/powerpoint/2010/main" val="3683825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2-10</a:t>
            </a:r>
            <a:r>
              <a:rPr kumimoji="1" lang="ja-JP" altLang="en-US" dirty="0" smtClean="0"/>
              <a:t>　</a:t>
            </a:r>
            <a:r>
              <a:rPr lang="ja-JP" altLang="en-US" dirty="0" smtClean="0"/>
              <a:t>文字列操作アルゴリズム その２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590918" y="1853851"/>
            <a:ext cx="1107614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 smtClean="0"/>
              <a:t>文字列置換 </a:t>
            </a:r>
            <a:r>
              <a:rPr lang="en-US" altLang="ja-JP" sz="2400" dirty="0"/>
              <a:t>(</a:t>
            </a:r>
            <a:r>
              <a:rPr lang="ja-JP" altLang="en-US" sz="2400" dirty="0"/>
              <a:t>もじれ</a:t>
            </a:r>
            <a:r>
              <a:rPr lang="ja-JP" altLang="en-US" sz="2400" dirty="0" err="1" smtClean="0"/>
              <a:t>つ</a:t>
            </a:r>
            <a:r>
              <a:rPr lang="ja-JP" altLang="en-US" sz="2400" dirty="0" smtClean="0"/>
              <a:t>ちかん</a:t>
            </a:r>
            <a:r>
              <a:rPr lang="en-US" altLang="ja-JP" sz="2400" dirty="0" smtClean="0"/>
              <a:t>) </a:t>
            </a:r>
            <a:r>
              <a:rPr lang="ja-JP" altLang="en-US" sz="2400" dirty="0"/>
              <a:t>とは、ある文字列の中から、別のある文字列を</a:t>
            </a:r>
            <a:r>
              <a:rPr lang="ja-JP" altLang="en-US" sz="2400" dirty="0" smtClean="0"/>
              <a:t>探索して、置き換えることである。テキストエディタ</a:t>
            </a:r>
            <a:r>
              <a:rPr lang="ja-JP" altLang="en-US" sz="2400" dirty="0"/>
              <a:t>等で必須の機能であり、これまでさまざまなアルゴリズムが考案されている。</a:t>
            </a:r>
          </a:p>
          <a:p>
            <a:endParaRPr lang="ja-JP" altLang="en-US" sz="2400" dirty="0"/>
          </a:p>
          <a:p>
            <a:r>
              <a:rPr lang="ja-JP" altLang="en-US" sz="2400" dirty="0"/>
              <a:t>ここでいう文字列とは、ある定まった文字集合の要素を任意に並べた系列のことである</a:t>
            </a:r>
            <a:r>
              <a:rPr lang="ja-JP" altLang="en-US" sz="2400" dirty="0" smtClean="0"/>
              <a:t>。</a:t>
            </a:r>
            <a:endParaRPr lang="en-US" altLang="ja-JP" sz="2400" dirty="0" smtClean="0"/>
          </a:p>
          <a:p>
            <a:endParaRPr lang="en-US" altLang="ja-JP" sz="2400" dirty="0"/>
          </a:p>
          <a:p>
            <a:r>
              <a:rPr lang="en-US" altLang="ja-JP" sz="2400" dirty="0" smtClean="0"/>
              <a:t>WIKIPEIDA</a:t>
            </a:r>
            <a:r>
              <a:rPr lang="ja-JP" altLang="en-US" sz="2400" dirty="0" smtClean="0"/>
              <a:t>より</a:t>
            </a:r>
            <a:endParaRPr lang="en-US" altLang="ja-JP" sz="2400" dirty="0" smtClean="0"/>
          </a:p>
        </p:txBody>
      </p:sp>
    </p:spTree>
    <p:extLst>
      <p:ext uri="{BB962C8B-B14F-4D97-AF65-F5344CB8AC3E}">
        <p14:creationId xmlns:p14="http://schemas.microsoft.com/office/powerpoint/2010/main" val="2013222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文字列照合の考え方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684191" y="1620982"/>
            <a:ext cx="11572399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M</a:t>
            </a:r>
            <a:r>
              <a:rPr lang="ja-JP" altLang="en-US" sz="2400" dirty="0"/>
              <a:t>文字が格納された配列</a:t>
            </a:r>
            <a:r>
              <a:rPr lang="en-US" altLang="ja-JP" sz="2400" dirty="0" smtClean="0"/>
              <a:t>T(T[O]</a:t>
            </a:r>
            <a:r>
              <a:rPr lang="ja-JP" altLang="en-US" sz="2400" dirty="0" smtClean="0"/>
              <a:t>・・・</a:t>
            </a:r>
            <a:r>
              <a:rPr lang="en-US" altLang="ja-JP" sz="2400" dirty="0" smtClean="0"/>
              <a:t>T[M -1]) </a:t>
            </a:r>
            <a:r>
              <a:rPr lang="ja-JP" altLang="en-US" sz="2400" dirty="0"/>
              <a:t>の中に</a:t>
            </a:r>
            <a:r>
              <a:rPr lang="ja-JP" altLang="en-US" sz="2400" dirty="0" smtClean="0"/>
              <a:t>，</a:t>
            </a:r>
            <a:endParaRPr lang="en-US" altLang="ja-JP" sz="2400" dirty="0" smtClean="0"/>
          </a:p>
          <a:p>
            <a:r>
              <a:rPr lang="en-US" altLang="ja-JP" sz="2400" dirty="0" smtClean="0"/>
              <a:t>N</a:t>
            </a:r>
            <a:r>
              <a:rPr lang="ja-JP" altLang="en-US" sz="2400" dirty="0"/>
              <a:t>文字からなるパターン</a:t>
            </a:r>
            <a:r>
              <a:rPr lang="en-US" altLang="ja-JP" sz="2400" dirty="0" smtClean="0"/>
              <a:t>P(P[O]</a:t>
            </a:r>
            <a:r>
              <a:rPr lang="ja-JP" altLang="en-US" sz="2400" dirty="0" smtClean="0"/>
              <a:t>・・・</a:t>
            </a:r>
            <a:r>
              <a:rPr lang="en-US" altLang="ja-JP" sz="2400" dirty="0" smtClean="0"/>
              <a:t>P[N </a:t>
            </a:r>
            <a:r>
              <a:rPr lang="en-US" altLang="ja-JP" sz="2400" dirty="0"/>
              <a:t>-</a:t>
            </a:r>
            <a:r>
              <a:rPr lang="en-US" altLang="ja-JP" sz="2400" dirty="0" smtClean="0"/>
              <a:t>1] </a:t>
            </a:r>
            <a:r>
              <a:rPr lang="ja-JP" altLang="en-US" sz="2400" dirty="0" smtClean="0"/>
              <a:t>） </a:t>
            </a:r>
            <a:r>
              <a:rPr lang="ja-JP" altLang="en-US" sz="2400" dirty="0"/>
              <a:t>が存在するかどうかを調べます</a:t>
            </a:r>
            <a:r>
              <a:rPr lang="ja-JP" altLang="en-US" sz="2400" dirty="0" smtClean="0"/>
              <a:t>。</a:t>
            </a:r>
            <a:endParaRPr lang="en-US" altLang="ja-JP" sz="2400" dirty="0" smtClean="0"/>
          </a:p>
          <a:p>
            <a:r>
              <a:rPr lang="ja-JP" altLang="en-US" sz="2400" dirty="0" smtClean="0"/>
              <a:t>存在すれば、配列</a:t>
            </a:r>
            <a:r>
              <a:rPr lang="en-US" altLang="ja-JP" sz="2400" dirty="0" smtClean="0"/>
              <a:t>Q(Q[0]</a:t>
            </a:r>
            <a:r>
              <a:rPr lang="ja-JP" altLang="en-US" sz="2400" dirty="0" smtClean="0"/>
              <a:t>・・・</a:t>
            </a:r>
            <a:r>
              <a:rPr lang="en-US" altLang="ja-JP" sz="2400" dirty="0" smtClean="0"/>
              <a:t>Q[L-1])</a:t>
            </a:r>
            <a:r>
              <a:rPr lang="ja-JP" altLang="en-US" sz="2400" dirty="0" smtClean="0"/>
              <a:t>と置き換えます。</a:t>
            </a:r>
            <a:endParaRPr lang="en-US" altLang="ja-JP" sz="2400" dirty="0" smtClean="0"/>
          </a:p>
          <a:p>
            <a:r>
              <a:rPr lang="ja-JP" altLang="en-US" sz="2400" dirty="0" smtClean="0"/>
              <a:t>結果は、配列</a:t>
            </a:r>
            <a:r>
              <a:rPr lang="en-US" altLang="ja-JP" sz="2400" dirty="0" smtClean="0"/>
              <a:t>R(R[0]</a:t>
            </a:r>
            <a:r>
              <a:rPr lang="ja-JP" altLang="en-US" sz="2400" dirty="0" smtClean="0"/>
              <a:t>・・・）に、格納します。</a:t>
            </a:r>
            <a:endParaRPr lang="en-US" altLang="ja-JP" sz="2400" dirty="0" smtClean="0"/>
          </a:p>
          <a:p>
            <a:endParaRPr lang="en-US" altLang="ja-JP" sz="2400" dirty="0"/>
          </a:p>
          <a:p>
            <a:r>
              <a:rPr lang="ja-JP" altLang="en-US" sz="2400" dirty="0" smtClean="0"/>
              <a:t>ただし</a:t>
            </a:r>
            <a:r>
              <a:rPr lang="ja-JP" altLang="en-US" sz="2400" dirty="0"/>
              <a:t>，文字数の関係は， </a:t>
            </a:r>
            <a:r>
              <a:rPr lang="en-US" altLang="ja-JP" sz="2400" dirty="0" smtClean="0"/>
              <a:t>M</a:t>
            </a:r>
            <a:r>
              <a:rPr lang="ja-JP" altLang="en-US" sz="2400" dirty="0" smtClean="0"/>
              <a:t>≧</a:t>
            </a:r>
            <a:r>
              <a:rPr lang="en-US" altLang="ja-JP" sz="2400" dirty="0" smtClean="0"/>
              <a:t>N</a:t>
            </a:r>
            <a:r>
              <a:rPr lang="ja-JP" altLang="en-US" sz="2400" dirty="0" smtClean="0"/>
              <a:t>≧</a:t>
            </a:r>
            <a:r>
              <a:rPr lang="en-US" altLang="ja-JP" sz="2400" dirty="0" smtClean="0"/>
              <a:t>1 </a:t>
            </a:r>
            <a:r>
              <a:rPr lang="ja-JP" altLang="en-US" sz="2400" dirty="0"/>
              <a:t>とします</a:t>
            </a:r>
            <a:r>
              <a:rPr lang="ja-JP" altLang="en-US" sz="2400" dirty="0" smtClean="0"/>
              <a:t>。</a:t>
            </a:r>
            <a:endParaRPr lang="en-US" altLang="ja-JP" sz="2400" dirty="0" smtClean="0"/>
          </a:p>
          <a:p>
            <a:endParaRPr lang="en-US" altLang="ja-JP" sz="2400" dirty="0" smtClean="0"/>
          </a:p>
          <a:p>
            <a:r>
              <a:rPr lang="ja-JP" altLang="en-US" sz="2400" dirty="0" smtClean="0"/>
              <a:t>配列</a:t>
            </a:r>
            <a:r>
              <a:rPr lang="en-US" altLang="ja-JP" sz="2400" dirty="0" smtClean="0"/>
              <a:t>T</a:t>
            </a:r>
            <a:r>
              <a:rPr lang="ja-JP" altLang="en-US" sz="2400" dirty="0" smtClean="0"/>
              <a:t>　元の文字列</a:t>
            </a:r>
            <a:endParaRPr lang="en-US" altLang="ja-JP" sz="2400" dirty="0" smtClean="0"/>
          </a:p>
          <a:p>
            <a:r>
              <a:rPr lang="ja-JP" altLang="en-US" sz="2400" dirty="0" smtClean="0"/>
              <a:t>配列</a:t>
            </a:r>
            <a:r>
              <a:rPr lang="en-US" altLang="ja-JP" sz="2400" dirty="0" smtClean="0"/>
              <a:t>P  </a:t>
            </a:r>
            <a:r>
              <a:rPr lang="ja-JP" altLang="en-US" sz="2400" dirty="0"/>
              <a:t> </a:t>
            </a:r>
            <a:r>
              <a:rPr lang="ja-JP" altLang="en-US" sz="2400" dirty="0" smtClean="0"/>
              <a:t>探索するパターン</a:t>
            </a:r>
            <a:r>
              <a:rPr lang="en-US" altLang="ja-JP" sz="2400" dirty="0" smtClean="0"/>
              <a:t>P</a:t>
            </a:r>
          </a:p>
          <a:p>
            <a:r>
              <a:rPr lang="ja-JP" altLang="en-US" sz="2400" dirty="0" smtClean="0"/>
              <a:t>配列</a:t>
            </a:r>
            <a:r>
              <a:rPr lang="en-US" altLang="ja-JP" sz="2400" dirty="0" smtClean="0"/>
              <a:t>Q</a:t>
            </a:r>
            <a:r>
              <a:rPr lang="ja-JP" altLang="en-US" sz="2400" dirty="0" smtClean="0"/>
              <a:t>　置き換える（置換する）パターン</a:t>
            </a:r>
            <a:r>
              <a:rPr lang="en-US" altLang="ja-JP" sz="2400" dirty="0" smtClean="0"/>
              <a:t>Q</a:t>
            </a:r>
          </a:p>
          <a:p>
            <a:r>
              <a:rPr lang="ja-JP" altLang="en-US" sz="2400" dirty="0" smtClean="0"/>
              <a:t>配列</a:t>
            </a:r>
            <a:r>
              <a:rPr lang="en-US" altLang="ja-JP" sz="2400" dirty="0" smtClean="0"/>
              <a:t>R</a:t>
            </a:r>
            <a:r>
              <a:rPr lang="ja-JP" altLang="en-US" sz="2400" dirty="0" smtClean="0"/>
              <a:t>　結果</a:t>
            </a:r>
            <a:endParaRPr lang="en-US" altLang="ja-JP" sz="2400" dirty="0" smtClean="0"/>
          </a:p>
          <a:p>
            <a:endParaRPr lang="en-US" altLang="ja-JP" sz="2400" dirty="0"/>
          </a:p>
          <a:p>
            <a:r>
              <a:rPr lang="ja-JP" altLang="en-US" sz="2400" dirty="0" smtClean="0"/>
              <a:t>☆見つけたパターン</a:t>
            </a:r>
            <a:r>
              <a:rPr lang="en-US" altLang="ja-JP" sz="2400" dirty="0" smtClean="0"/>
              <a:t>P</a:t>
            </a:r>
            <a:r>
              <a:rPr lang="ja-JP" altLang="en-US" sz="2400" dirty="0" smtClean="0"/>
              <a:t>は、すべてパターン</a:t>
            </a:r>
            <a:r>
              <a:rPr lang="en-US" altLang="ja-JP" sz="2400" dirty="0" smtClean="0"/>
              <a:t>Q</a:t>
            </a:r>
            <a:r>
              <a:rPr lang="ja-JP" altLang="en-US" sz="2400" dirty="0" smtClean="0"/>
              <a:t>に置き換えていきます。</a:t>
            </a:r>
            <a:endParaRPr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18299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文字列の置換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疑似言語プログラム</a:t>
            </a:r>
            <a:endParaRPr kumimoji="1" lang="en-US" altLang="ja-JP" dirty="0" smtClean="0"/>
          </a:p>
          <a:p>
            <a:r>
              <a:rPr lang="ja-JP" altLang="en-US" dirty="0" smtClean="0"/>
              <a:t>（テキスト</a:t>
            </a:r>
            <a:r>
              <a:rPr lang="en-US" altLang="ja-JP" dirty="0" smtClean="0"/>
              <a:t>p.121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5" name="ホームベース 4"/>
          <p:cNvSpPr/>
          <p:nvPr/>
        </p:nvSpPr>
        <p:spPr>
          <a:xfrm>
            <a:off x="9426721" y="6075403"/>
            <a:ext cx="971406" cy="504056"/>
          </a:xfrm>
          <a:prstGeom prst="homePlat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b="1" dirty="0"/>
              <a:t>次へ</a:t>
            </a:r>
          </a:p>
        </p:txBody>
      </p:sp>
    </p:spTree>
    <p:extLst>
      <p:ext uri="{BB962C8B-B14F-4D97-AF65-F5344CB8AC3E}">
        <p14:creationId xmlns:p14="http://schemas.microsoft.com/office/powerpoint/2010/main" val="571098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7350" y="121919"/>
            <a:ext cx="8848090" cy="6605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218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0522" y="173672"/>
            <a:ext cx="8742998" cy="6514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956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まとめ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528610" y="2269374"/>
            <a:ext cx="11264622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 smtClean="0"/>
              <a:t>・文字列置換は実際のプログラムでもよく出てきますので</a:t>
            </a:r>
            <a:endParaRPr lang="en-US" altLang="ja-JP" sz="3200" dirty="0" smtClean="0"/>
          </a:p>
          <a:p>
            <a:r>
              <a:rPr lang="ja-JP" altLang="en-US" sz="3200" dirty="0"/>
              <a:t>　</a:t>
            </a:r>
            <a:r>
              <a:rPr lang="ja-JP" altLang="en-US" sz="3200" dirty="0" smtClean="0"/>
              <a:t>覚えてください。</a:t>
            </a:r>
            <a:endParaRPr lang="en-US" altLang="ja-JP" sz="3200" dirty="0" smtClean="0"/>
          </a:p>
          <a:p>
            <a:r>
              <a:rPr lang="ja-JP" altLang="en-US" sz="3200" dirty="0" smtClean="0"/>
              <a:t>・文字列　配列の操作に慣れてください。</a:t>
            </a:r>
            <a:endParaRPr lang="en-US" altLang="ja-JP" sz="3200" dirty="0" smtClean="0"/>
          </a:p>
          <a:p>
            <a:r>
              <a:rPr lang="ja-JP" altLang="en-US" sz="3200" dirty="0" smtClean="0"/>
              <a:t>・</a:t>
            </a:r>
            <a:r>
              <a:rPr lang="en-US" altLang="ja-JP" sz="3200" dirty="0" smtClean="0"/>
              <a:t>C</a:t>
            </a:r>
            <a:r>
              <a:rPr lang="ja-JP" altLang="en-US" sz="3200" dirty="0" smtClean="0"/>
              <a:t>＃でも、実際に動かしてみて動作を確認してください。</a:t>
            </a:r>
            <a:endParaRPr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633714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</TotalTime>
  <Words>218</Words>
  <Application>Microsoft Office PowerPoint</Application>
  <PresentationFormat>ワイド画面</PresentationFormat>
  <Paragraphs>37</Paragraphs>
  <Slides>8</Slides>
  <Notes>0</Notes>
  <HiddenSlides>1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2" baseType="lpstr">
      <vt:lpstr>游ゴシック</vt:lpstr>
      <vt:lpstr>游ゴシック Light</vt:lpstr>
      <vt:lpstr>Arial</vt:lpstr>
      <vt:lpstr>Office テーマ</vt:lpstr>
      <vt:lpstr> アルゴリズムとデータ構造 第3回授業 “文字列操作アルゴリズムその1” （教科書 Page 119-122)</vt:lpstr>
      <vt:lpstr>本日の進め方</vt:lpstr>
      <vt:lpstr>2-10　文字列操作アルゴリズム その２</vt:lpstr>
      <vt:lpstr>文字列照合の考え方</vt:lpstr>
      <vt:lpstr>文字列の置換</vt:lpstr>
      <vt:lpstr>PowerPoint プレゼンテーション</vt:lpstr>
      <vt:lpstr>PowerPoint プレゼンテーション</vt:lpstr>
      <vt:lpstr>まとめ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アルゴリズム 第1回授業 “アルゴリズムとは何か、変数と定数”</dc:title>
  <dc:creator>山口　雅樹</dc:creator>
  <cp:lastModifiedBy>山口　雅樹</cp:lastModifiedBy>
  <cp:revision>51</cp:revision>
  <dcterms:created xsi:type="dcterms:W3CDTF">2019-03-25T08:02:30Z</dcterms:created>
  <dcterms:modified xsi:type="dcterms:W3CDTF">2019-10-17T01:38:28Z</dcterms:modified>
</cp:coreProperties>
</file>