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83E1-AD3C-4045-AD4B-7601171D4E82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F203-C891-43EE-BF0F-8ACEF141C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_datastructu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3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文字列操作</a:t>
            </a:r>
            <a:r>
              <a:rPr lang="ja-JP" altLang="en-US" sz="4000" dirty="0" smtClean="0"/>
              <a:t>アルゴリズムその</a:t>
            </a:r>
            <a:r>
              <a:rPr lang="en-US" altLang="ja-JP" sz="4000" dirty="0" smtClean="0"/>
              <a:t>2”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119-122)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https://github.com/masakage/algorithm_datastructure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9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2-11 </a:t>
            </a:r>
            <a:r>
              <a:rPr lang="ja-JP" altLang="en-US" sz="3600" dirty="0" smtClean="0"/>
              <a:t>文字列操作アルゴリズムその２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★北原先生の資料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利用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8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2-10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文字列操作アルゴリズム その２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918" y="1853851"/>
            <a:ext cx="11076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文字列置換 </a:t>
            </a:r>
            <a:r>
              <a:rPr lang="en-US" altLang="ja-JP" sz="2400" dirty="0"/>
              <a:t>(</a:t>
            </a:r>
            <a:r>
              <a:rPr lang="ja-JP" altLang="en-US" sz="2400" dirty="0"/>
              <a:t>もじれ</a:t>
            </a:r>
            <a:r>
              <a:rPr lang="ja-JP" altLang="en-US" sz="2400" dirty="0" err="1" smtClean="0"/>
              <a:t>つ</a:t>
            </a:r>
            <a:r>
              <a:rPr lang="ja-JP" altLang="en-US" sz="2400" dirty="0" smtClean="0"/>
              <a:t>ちかん</a:t>
            </a:r>
            <a:r>
              <a:rPr lang="en-US" altLang="ja-JP" sz="2400" dirty="0" smtClean="0"/>
              <a:t>) </a:t>
            </a:r>
            <a:r>
              <a:rPr lang="ja-JP" altLang="en-US" sz="2400" dirty="0"/>
              <a:t>とは、ある文字列の中から、別のある文字列を</a:t>
            </a:r>
            <a:r>
              <a:rPr lang="ja-JP" altLang="en-US" sz="2400" dirty="0" smtClean="0"/>
              <a:t>探索して、置き換えることである。テキストエディタ</a:t>
            </a:r>
            <a:r>
              <a:rPr lang="ja-JP" altLang="en-US" sz="2400" dirty="0"/>
              <a:t>等で必須の機能であり、これまでさまざまなアルゴリズムが考案されている。</a:t>
            </a:r>
          </a:p>
          <a:p>
            <a:endParaRPr lang="ja-JP" altLang="en-US" sz="2400" dirty="0"/>
          </a:p>
          <a:p>
            <a:r>
              <a:rPr lang="ja-JP" altLang="en-US" sz="2400" dirty="0"/>
              <a:t>ここでいう文字列とは、ある定まった文字集合の要素を任意に並べた系列のことである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WIKIPEIDA</a:t>
            </a:r>
            <a:r>
              <a:rPr lang="ja-JP" altLang="en-US" sz="2400" dirty="0" smtClean="0"/>
              <a:t>より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0132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文字列照合の考え方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4191" y="1620982"/>
            <a:ext cx="115723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r>
              <a:rPr lang="ja-JP" altLang="en-US" sz="2400" dirty="0"/>
              <a:t>文字が格納された配列</a:t>
            </a:r>
            <a:r>
              <a:rPr lang="en-US" altLang="ja-JP" sz="2400" dirty="0" smtClean="0"/>
              <a:t>T(T[O]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T[M -1]) </a:t>
            </a:r>
            <a:r>
              <a:rPr lang="ja-JP" altLang="en-US" sz="2400" dirty="0"/>
              <a:t>の中に</a:t>
            </a:r>
            <a:r>
              <a:rPr lang="ja-JP" altLang="en-US" sz="2400" dirty="0" smtClean="0"/>
              <a:t>，</a:t>
            </a:r>
            <a:endParaRPr lang="en-US" altLang="ja-JP" sz="2400" dirty="0" smtClean="0"/>
          </a:p>
          <a:p>
            <a:r>
              <a:rPr lang="en-US" altLang="ja-JP" sz="2400" dirty="0" smtClean="0"/>
              <a:t>N</a:t>
            </a:r>
            <a:r>
              <a:rPr lang="ja-JP" altLang="en-US" sz="2400" dirty="0"/>
              <a:t>文字からなるパターン</a:t>
            </a:r>
            <a:r>
              <a:rPr lang="en-US" altLang="ja-JP" sz="2400" dirty="0" smtClean="0"/>
              <a:t>P(P[O]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P[N </a:t>
            </a:r>
            <a:r>
              <a:rPr lang="en-US" altLang="ja-JP" sz="2400" dirty="0"/>
              <a:t>-</a:t>
            </a:r>
            <a:r>
              <a:rPr lang="en-US" altLang="ja-JP" sz="2400" dirty="0" smtClean="0"/>
              <a:t>1] </a:t>
            </a:r>
            <a:r>
              <a:rPr lang="ja-JP" altLang="en-US" sz="2400" dirty="0" smtClean="0"/>
              <a:t>） </a:t>
            </a:r>
            <a:r>
              <a:rPr lang="ja-JP" altLang="en-US" sz="2400" dirty="0"/>
              <a:t>が存在するかどうかを調べます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 smtClean="0"/>
              <a:t>存在すれば、配列</a:t>
            </a:r>
            <a:r>
              <a:rPr lang="en-US" altLang="ja-JP" sz="2400" dirty="0" smtClean="0"/>
              <a:t>Q(Q[0]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Q[L-1])</a:t>
            </a:r>
            <a:r>
              <a:rPr lang="ja-JP" altLang="en-US" sz="2400" dirty="0" smtClean="0"/>
              <a:t>と置き換えます。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結果は、配列</a:t>
            </a:r>
            <a:r>
              <a:rPr lang="en-US" altLang="ja-JP" sz="2400" dirty="0" smtClean="0"/>
              <a:t>R(R[0]</a:t>
            </a:r>
            <a:r>
              <a:rPr lang="ja-JP" altLang="en-US" sz="2400" dirty="0" smtClean="0"/>
              <a:t>・・・）に、格納します。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ただし</a:t>
            </a:r>
            <a:r>
              <a:rPr lang="ja-JP" altLang="en-US" sz="2400" dirty="0"/>
              <a:t>，文字数の関係は， </a:t>
            </a:r>
            <a:r>
              <a:rPr lang="en-US" altLang="ja-JP" sz="2400" dirty="0" smtClean="0"/>
              <a:t>M</a:t>
            </a:r>
            <a:r>
              <a:rPr lang="ja-JP" altLang="en-US" sz="2400" dirty="0" smtClean="0"/>
              <a:t>≧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≧</a:t>
            </a:r>
            <a:r>
              <a:rPr lang="en-US" altLang="ja-JP" sz="2400" dirty="0" smtClean="0"/>
              <a:t>1 </a:t>
            </a:r>
            <a:r>
              <a:rPr lang="ja-JP" altLang="en-US" sz="2400" dirty="0"/>
              <a:t>とします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T</a:t>
            </a:r>
            <a:r>
              <a:rPr lang="ja-JP" altLang="en-US" sz="2400" dirty="0" smtClean="0"/>
              <a:t>　元の文字列</a:t>
            </a:r>
            <a:endParaRPr lang="en-US" altLang="ja-JP" sz="2400" dirty="0" smtClean="0"/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P  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探索するパターン</a:t>
            </a:r>
            <a:r>
              <a:rPr lang="en-US" altLang="ja-JP" sz="2400" dirty="0" smtClean="0"/>
              <a:t>P</a:t>
            </a:r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Q</a:t>
            </a:r>
            <a:r>
              <a:rPr lang="ja-JP" altLang="en-US" sz="2400" dirty="0" smtClean="0"/>
              <a:t>　置き換える（置換する）パターン</a:t>
            </a:r>
            <a:r>
              <a:rPr lang="en-US" altLang="ja-JP" sz="2400" dirty="0" smtClean="0"/>
              <a:t>Q</a:t>
            </a:r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　結果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☆見つけたパターン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は、すべてパターン</a:t>
            </a:r>
            <a:r>
              <a:rPr lang="en-US" altLang="ja-JP" sz="2400" dirty="0" smtClean="0"/>
              <a:t>Q</a:t>
            </a:r>
            <a:r>
              <a:rPr lang="ja-JP" altLang="en-US" sz="2400" dirty="0" smtClean="0"/>
              <a:t>に置き換えていきます。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29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文字列の置換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疑似言語プログラム</a:t>
            </a:r>
            <a:endParaRPr kumimoji="1" lang="en-US" altLang="ja-JP" dirty="0" smtClean="0"/>
          </a:p>
          <a:p>
            <a:r>
              <a:rPr lang="ja-JP" altLang="en-US" dirty="0" smtClean="0"/>
              <a:t>（テキスト</a:t>
            </a:r>
            <a:r>
              <a:rPr lang="en-US" altLang="ja-JP" dirty="0" smtClean="0"/>
              <a:t>p.121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ホームベース 4"/>
          <p:cNvSpPr/>
          <p:nvPr/>
        </p:nvSpPr>
        <p:spPr>
          <a:xfrm>
            <a:off x="9426721" y="6075403"/>
            <a:ext cx="971406" cy="504056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次へ</a:t>
            </a:r>
          </a:p>
        </p:txBody>
      </p:sp>
    </p:spTree>
    <p:extLst>
      <p:ext uri="{BB962C8B-B14F-4D97-AF65-F5344CB8AC3E}">
        <p14:creationId xmlns:p14="http://schemas.microsoft.com/office/powerpoint/2010/main" val="5710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21919"/>
            <a:ext cx="8848090" cy="66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2" y="173672"/>
            <a:ext cx="8742998" cy="65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8610" y="2269374"/>
            <a:ext cx="112646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・文字列置換は実際のプログラムでもよく出てきますので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覚えてください。</a:t>
            </a:r>
            <a:endParaRPr lang="en-US" altLang="ja-JP" sz="3200" dirty="0" smtClean="0"/>
          </a:p>
          <a:p>
            <a:r>
              <a:rPr lang="ja-JP" altLang="en-US" sz="3200" dirty="0" smtClean="0"/>
              <a:t>・文字列　配列の操作に慣れてください。</a:t>
            </a:r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C</a:t>
            </a:r>
            <a:r>
              <a:rPr lang="ja-JP" altLang="en-US" sz="3200" dirty="0" smtClean="0"/>
              <a:t>＃でも、実際に動かしてみて動作を確認してください。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7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218</Words>
  <Application>Microsoft Office PowerPoint</Application>
  <PresentationFormat>ワイド画面</PresentationFormat>
  <Paragraphs>37</Paragraphs>
  <Slides>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 アルゴリズムとデータ構造 第3回授業 “文字列操作アルゴリズムその2” （教科書 Page 119-122)</vt:lpstr>
      <vt:lpstr>本日の進め方</vt:lpstr>
      <vt:lpstr>2-10　文字列操作アルゴリズム その２</vt:lpstr>
      <vt:lpstr>文字列照合の考え方</vt:lpstr>
      <vt:lpstr>文字列の置換</vt:lpstr>
      <vt:lpstr>PowerPoint プレゼンテーション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山口　雅樹</cp:lastModifiedBy>
  <cp:revision>52</cp:revision>
  <dcterms:created xsi:type="dcterms:W3CDTF">2019-03-25T08:02:30Z</dcterms:created>
  <dcterms:modified xsi:type="dcterms:W3CDTF">2019-10-23T01:17:49Z</dcterms:modified>
</cp:coreProperties>
</file>