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81" r:id="rId2"/>
    <p:sldId id="282" r:id="rId3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683E1-AD3C-4045-AD4B-7601171D4E82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8F203-C891-43EE-BF0F-8ACEF141C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199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39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3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8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7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3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1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88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7E9B-DFCD-4DFE-B7ED-A5F6001EB7CB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2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17E9B-DFCD-4DFE-B7ED-A5F6001EB7CB}" type="datetimeFigureOut">
              <a:rPr kumimoji="1" lang="ja-JP" altLang="en-US" smtClean="0"/>
              <a:t>2019/11/12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418E-9BF2-4A1B-9941-6AF2CD48A7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1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akage/algorithm_datastructur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アルゴリズムとデータ構造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lang="ja-JP" altLang="en-US" sz="4000" dirty="0" smtClean="0"/>
              <a:t>第</a:t>
            </a:r>
            <a:r>
              <a:rPr lang="en-US" altLang="ja-JP" sz="4000" dirty="0" smtClean="0"/>
              <a:t>7</a:t>
            </a:r>
            <a:r>
              <a:rPr lang="ja-JP" altLang="en-US" sz="4000" dirty="0" smtClean="0"/>
              <a:t>回</a:t>
            </a:r>
            <a:r>
              <a:rPr lang="ja-JP" altLang="en-US" sz="4000" dirty="0" smtClean="0"/>
              <a:t>授業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“</a:t>
            </a:r>
            <a:r>
              <a:rPr lang="ja-JP" altLang="en-US" sz="4000" dirty="0" smtClean="0"/>
              <a:t>スタックとキュー</a:t>
            </a:r>
            <a:r>
              <a:rPr lang="en-US" altLang="ja-JP" sz="4000" dirty="0" smtClean="0"/>
              <a:t>”</a:t>
            </a:r>
            <a:br>
              <a:rPr lang="en-US" altLang="ja-JP" sz="4000" dirty="0" smtClean="0"/>
            </a:br>
            <a:r>
              <a:rPr lang="ja-JP" altLang="en-US" sz="4000" dirty="0" smtClean="0"/>
              <a:t>（教科書 </a:t>
            </a:r>
            <a:r>
              <a:rPr lang="en-US" altLang="ja-JP" sz="4000" dirty="0" smtClean="0"/>
              <a:t>Page </a:t>
            </a:r>
            <a:r>
              <a:rPr lang="en-US" altLang="ja-JP" sz="4000" dirty="0" smtClean="0"/>
              <a:t>157-163)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50302" y="4641698"/>
            <a:ext cx="8409140" cy="744494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山口雅樹　（</a:t>
            </a:r>
            <a:r>
              <a:rPr kumimoji="1" lang="en-US" altLang="ja-JP" dirty="0" smtClean="0"/>
              <a:t>CISSP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en-US" altLang="ja-JP" dirty="0">
                <a:hlinkClick r:id="rId2"/>
              </a:rPr>
              <a:t>https://github.com/masakage/algorithm_datastructure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1927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3607" y="254767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本日の進め方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09512" y="1395365"/>
            <a:ext cx="96199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・前回の復習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</a:t>
            </a:r>
            <a:r>
              <a:rPr lang="en-US" altLang="ja-JP" sz="3600" dirty="0" smtClean="0"/>
              <a:t>3-5</a:t>
            </a:r>
            <a:r>
              <a:rPr lang="ja-JP" altLang="en-US" sz="3600" dirty="0"/>
              <a:t>　</a:t>
            </a:r>
            <a:r>
              <a:rPr lang="ja-JP" altLang="en-US" sz="3600" dirty="0" smtClean="0"/>
              <a:t>ハッシュ表</a:t>
            </a:r>
            <a:endParaRPr lang="en-US" altLang="ja-JP" sz="3600" dirty="0" smtClean="0"/>
          </a:p>
          <a:p>
            <a:r>
              <a:rPr lang="ja-JP" altLang="en-US" sz="3600" dirty="0" smtClean="0"/>
              <a:t>・</a:t>
            </a:r>
            <a:r>
              <a:rPr lang="en-US" altLang="ja-JP" sz="3600" dirty="0" smtClean="0"/>
              <a:t>Training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3-</a:t>
            </a:r>
            <a:r>
              <a:rPr lang="en-US" altLang="ja-JP" sz="3600" dirty="0"/>
              <a:t>5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・</a:t>
            </a:r>
            <a:r>
              <a:rPr kumimoji="1" lang="ja-JP" altLang="en-US" sz="3600" dirty="0" smtClean="0"/>
              <a:t>まとめ</a:t>
            </a:r>
            <a:endParaRPr lang="en-US" altLang="ja-JP" sz="3600" dirty="0"/>
          </a:p>
          <a:p>
            <a:r>
              <a:rPr kumimoji="1" lang="ja-JP" altLang="en-US" sz="3600" dirty="0" smtClean="0"/>
              <a:t>北原先生の授業</a:t>
            </a:r>
            <a:r>
              <a:rPr kumimoji="1" lang="en-US" altLang="ja-JP" sz="3600" dirty="0" smtClean="0"/>
              <a:t>Note</a:t>
            </a:r>
            <a:r>
              <a:rPr kumimoji="1" lang="ja-JP" altLang="en-US" sz="3600" dirty="0" smtClean="0"/>
              <a:t>を埋めていきます。</a:t>
            </a:r>
            <a:endParaRPr kumimoji="1" lang="en-US" altLang="ja-JP" sz="3600" dirty="0" smtClean="0"/>
          </a:p>
          <a:p>
            <a:r>
              <a:rPr lang="ja-JP" altLang="en-US" sz="3600" dirty="0"/>
              <a:t>解説</a:t>
            </a:r>
            <a:r>
              <a:rPr lang="ja-JP" altLang="en-US" sz="3600" dirty="0" smtClean="0"/>
              <a:t>も北原先生の</a:t>
            </a:r>
            <a:r>
              <a:rPr lang="en-US" altLang="ja-JP" sz="3600" dirty="0" smtClean="0"/>
              <a:t>PowerPoint</a:t>
            </a:r>
            <a:r>
              <a:rPr lang="ja-JP" altLang="en-US" sz="3600" dirty="0" smtClean="0"/>
              <a:t>を利用します。</a:t>
            </a:r>
            <a:endParaRPr kumimoji="1"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368382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11</Words>
  <Application>Microsoft Office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 アルゴリズムとデータ構造 第7回授業 “スタックとキュー” （教科書 Page 157-163)</vt:lpstr>
      <vt:lpstr>本日の進め方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アルゴリズム 第1回授業 “アルゴリズムとは何か、変数と定数”</dc:title>
  <dc:creator>山口　雅樹</dc:creator>
  <cp:lastModifiedBy>山口　雅樹</cp:lastModifiedBy>
  <cp:revision>64</cp:revision>
  <cp:lastPrinted>2019-10-23T05:39:24Z</cp:lastPrinted>
  <dcterms:created xsi:type="dcterms:W3CDTF">2019-03-25T08:02:30Z</dcterms:created>
  <dcterms:modified xsi:type="dcterms:W3CDTF">2019-11-12T08:00:00Z</dcterms:modified>
</cp:coreProperties>
</file>