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6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7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3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9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3CBCB-55C4-4E7C-8FD4-70C0D9700DB9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24F2C-636C-4E53-A5D1-DAC79960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29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グループ化 64"/>
          <p:cNvGrpSpPr/>
          <p:nvPr/>
        </p:nvGrpSpPr>
        <p:grpSpPr>
          <a:xfrm>
            <a:off x="919420" y="2935131"/>
            <a:ext cx="8459891" cy="1585049"/>
            <a:chOff x="919420" y="2935131"/>
            <a:chExt cx="8459891" cy="1585049"/>
          </a:xfrm>
        </p:grpSpPr>
        <p:sp>
          <p:nvSpPr>
            <p:cNvPr id="4" name="TextBox 3"/>
            <p:cNvSpPr txBox="1"/>
            <p:nvPr/>
          </p:nvSpPr>
          <p:spPr>
            <a:xfrm>
              <a:off x="2062808" y="2935131"/>
              <a:ext cx="5903635" cy="1585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Masaki </a:t>
              </a:r>
              <a:r>
                <a:rPr lang="en-US" sz="69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Ogura</a:t>
              </a:r>
            </a:p>
            <a:p>
              <a:endParaRPr lang="en-US" sz="100" dirty="0" smtClean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1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100" dirty="0" smtClean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1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endParaRPr lang="en-US" sz="100" dirty="0" smtClean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  <a:p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Control engineering </a:t>
              </a:r>
              <a:r>
                <a:rPr lang="en-US" sz="2400" dirty="0"/>
                <a:t>+</a:t>
              </a:r>
              <a:r>
                <a:rPr lang="en-US" sz="2400" dirty="0" smtClean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Complex networks</a:t>
              </a:r>
              <a:endPara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919420" y="3277491"/>
              <a:ext cx="652429" cy="3435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919420" y="3986939"/>
              <a:ext cx="652429" cy="34350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カギ線コネクタ 5"/>
            <p:cNvCxnSpPr>
              <a:stCxn id="2" idx="3"/>
              <a:endCxn id="5" idx="3"/>
            </p:cNvCxnSpPr>
            <p:nvPr/>
          </p:nvCxnSpPr>
          <p:spPr>
            <a:xfrm>
              <a:off x="1571849" y="3449242"/>
              <a:ext cx="12700" cy="709448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カギ線コネクタ 6"/>
            <p:cNvCxnSpPr>
              <a:stCxn id="5" idx="1"/>
              <a:endCxn id="2" idx="1"/>
            </p:cNvCxnSpPr>
            <p:nvPr/>
          </p:nvCxnSpPr>
          <p:spPr>
            <a:xfrm rot="10800000">
              <a:off x="919420" y="3449243"/>
              <a:ext cx="12700" cy="709448"/>
            </a:xfrm>
            <a:prstGeom prst="bent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/>
            <p:cNvGrpSpPr>
              <a:grpSpLocks noChangeAspect="1"/>
            </p:cNvGrpSpPr>
            <p:nvPr/>
          </p:nvGrpSpPr>
          <p:grpSpPr>
            <a:xfrm>
              <a:off x="8067020" y="3283653"/>
              <a:ext cx="1312291" cy="1040624"/>
              <a:chOff x="7494673" y="3011304"/>
              <a:chExt cx="1443520" cy="1144686"/>
            </a:xfrm>
          </p:grpSpPr>
          <p:sp>
            <p:nvSpPr>
              <p:cNvPr id="11" name="楕円 10"/>
              <p:cNvSpPr>
                <a:spLocks noChangeAspect="1"/>
              </p:cNvSpPr>
              <p:nvPr/>
            </p:nvSpPr>
            <p:spPr>
              <a:xfrm>
                <a:off x="8667349" y="3136201"/>
                <a:ext cx="56979" cy="569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楕円 11"/>
              <p:cNvSpPr>
                <a:spLocks noChangeAspect="1"/>
              </p:cNvSpPr>
              <p:nvPr/>
            </p:nvSpPr>
            <p:spPr>
              <a:xfrm>
                <a:off x="8379349" y="3712671"/>
                <a:ext cx="56979" cy="569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楕円 12"/>
              <p:cNvSpPr>
                <a:spLocks noChangeAspect="1"/>
              </p:cNvSpPr>
              <p:nvPr/>
            </p:nvSpPr>
            <p:spPr>
              <a:xfrm>
                <a:off x="8811349" y="4036766"/>
                <a:ext cx="56979" cy="569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楕円 13"/>
              <p:cNvSpPr>
                <a:spLocks noChangeAspect="1"/>
              </p:cNvSpPr>
              <p:nvPr/>
            </p:nvSpPr>
            <p:spPr>
              <a:xfrm>
                <a:off x="7610185" y="3955488"/>
                <a:ext cx="56979" cy="569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楕円 14"/>
              <p:cNvSpPr>
                <a:spLocks noChangeAspect="1"/>
              </p:cNvSpPr>
              <p:nvPr/>
            </p:nvSpPr>
            <p:spPr>
              <a:xfrm>
                <a:off x="7785239" y="3134436"/>
                <a:ext cx="56979" cy="5697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直線コネクタ 16"/>
              <p:cNvCxnSpPr>
                <a:stCxn id="12" idx="7"/>
                <a:endCxn id="11" idx="3"/>
              </p:cNvCxnSpPr>
              <p:nvPr/>
            </p:nvCxnSpPr>
            <p:spPr>
              <a:xfrm flipV="1">
                <a:off x="8427984" y="3184836"/>
                <a:ext cx="247709" cy="536179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コネクタ 17"/>
              <p:cNvCxnSpPr>
                <a:stCxn id="12" idx="1"/>
                <a:endCxn id="15" idx="1"/>
              </p:cNvCxnSpPr>
              <p:nvPr/>
            </p:nvCxnSpPr>
            <p:spPr>
              <a:xfrm flipH="1" flipV="1">
                <a:off x="7793583" y="3142780"/>
                <a:ext cx="594110" cy="578235"/>
              </a:xfrm>
              <a:prstGeom prst="line">
                <a:avLst/>
              </a:prstGeom>
              <a:ln w="539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/>
              <p:cNvCxnSpPr>
                <a:stCxn id="13" idx="7"/>
                <a:endCxn id="12" idx="5"/>
              </p:cNvCxnSpPr>
              <p:nvPr/>
            </p:nvCxnSpPr>
            <p:spPr>
              <a:xfrm flipH="1" flipV="1">
                <a:off x="8427984" y="3761306"/>
                <a:ext cx="432000" cy="283804"/>
              </a:xfrm>
              <a:prstGeom prst="line">
                <a:avLst/>
              </a:prstGeom>
              <a:ln w="444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/>
              <p:cNvCxnSpPr>
                <a:stCxn id="14" idx="7"/>
                <a:endCxn id="12" idx="2"/>
              </p:cNvCxnSpPr>
              <p:nvPr/>
            </p:nvCxnSpPr>
            <p:spPr>
              <a:xfrm flipV="1">
                <a:off x="7658820" y="3741161"/>
                <a:ext cx="720529" cy="222671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/>
              <p:cNvSpPr>
                <a:spLocks noChangeAspect="1"/>
              </p:cNvSpPr>
              <p:nvPr/>
            </p:nvSpPr>
            <p:spPr>
              <a:xfrm>
                <a:off x="8606425" y="3067657"/>
                <a:ext cx="178827" cy="17882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楕円 27"/>
              <p:cNvSpPr>
                <a:spLocks noChangeAspect="1"/>
              </p:cNvSpPr>
              <p:nvPr/>
            </p:nvSpPr>
            <p:spPr>
              <a:xfrm>
                <a:off x="8197006" y="3522708"/>
                <a:ext cx="421664" cy="42166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楕円 28"/>
              <p:cNvSpPr>
                <a:spLocks noChangeAspect="1"/>
              </p:cNvSpPr>
              <p:nvPr/>
            </p:nvSpPr>
            <p:spPr>
              <a:xfrm>
                <a:off x="8741483" y="3959280"/>
                <a:ext cx="196710" cy="19671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楕円 29"/>
              <p:cNvSpPr>
                <a:spLocks noChangeAspect="1"/>
              </p:cNvSpPr>
              <p:nvPr/>
            </p:nvSpPr>
            <p:spPr>
              <a:xfrm>
                <a:off x="7494673" y="3832356"/>
                <a:ext cx="288003" cy="2880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楕円 30"/>
              <p:cNvSpPr>
                <a:spLocks noChangeAspect="1"/>
              </p:cNvSpPr>
              <p:nvPr/>
            </p:nvSpPr>
            <p:spPr>
              <a:xfrm>
                <a:off x="7669727" y="3011304"/>
                <a:ext cx="288003" cy="28800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152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oguram</cp:lastModifiedBy>
  <cp:revision>12</cp:revision>
  <dcterms:created xsi:type="dcterms:W3CDTF">2018-02-20T09:05:24Z</dcterms:created>
  <dcterms:modified xsi:type="dcterms:W3CDTF">2018-02-21T04:07:22Z</dcterms:modified>
</cp:coreProperties>
</file>