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 autoCompressPictures="0">
  <p:sldMasterIdLst>
    <p:sldMasterId id="2147483685" r:id="rId1"/>
  </p:sldMasterIdLst>
  <p:notesMasterIdLst>
    <p:notesMasterId r:id="rId3"/>
  </p:notesMasterIdLst>
  <p:handoutMasterIdLst>
    <p:handoutMasterId r:id="rId4"/>
  </p:handoutMasterIdLst>
  <p:sldIdLst>
    <p:sldId id="789" r:id="rId2"/>
  </p:sldIdLst>
  <p:sldSz cx="7199313" cy="2879725"/>
  <p:notesSz cx="6881813" cy="9296400"/>
  <p:embeddedFontLst>
    <p:embeddedFont>
      <p:font typeface="Wingdings 2" panose="05020102010507070707" pitchFamily="18" charset="2"/>
      <p:regular r:id="rId5"/>
    </p:embeddedFont>
    <p:embeddedFont>
      <p:font typeface="Segoe UI Semibold" panose="020B0702040204020203" pitchFamily="34" charset="0"/>
      <p:bold r:id="rId6"/>
      <p:boldItalic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ＭＳ Ｐゴシック" panose="020B0600070205080204" pitchFamily="50" charset="-128"/>
      <p:regular r:id="rId12"/>
    </p:embeddedFont>
    <p:embeddedFont>
      <p:font typeface="メイリオ" panose="020B0604030504040204" pitchFamily="50" charset="-128"/>
      <p:regular r:id="rId13"/>
      <p:bold r:id="rId14"/>
      <p:italic r:id="rId15"/>
      <p:boldItalic r:id="rId16"/>
    </p:embeddedFont>
    <p:embeddedFont>
      <p:font typeface="Segoe UI" panose="020B05020402040202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1pPr>
    <a:lvl2pPr marL="261165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2pPr>
    <a:lvl3pPr marL="522329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3pPr>
    <a:lvl4pPr marL="783494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4pPr>
    <a:lvl5pPr marL="1044658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5pPr>
    <a:lvl6pPr marL="1305823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6pPr>
    <a:lvl7pPr marL="1566987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7pPr>
    <a:lvl8pPr marL="1828152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8pPr>
    <a:lvl9pPr marL="2089316" algn="l" defTabSz="522329" rtl="0" eaLnBrk="1" latinLnBrk="0" hangingPunct="1">
      <a:defRPr sz="102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88" userDrawn="1">
          <p15:clr>
            <a:srgbClr val="A4A3A4"/>
          </p15:clr>
        </p15:guide>
        <p15:guide id="3" pos="3779" userDrawn="1">
          <p15:clr>
            <a:srgbClr val="A4A3A4"/>
          </p15:clr>
        </p15:guide>
        <p15:guide id="4" orient="horz" pos="15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2"/>
    <a:srgbClr val="000FFF"/>
    <a:srgbClr val="FF1903"/>
    <a:srgbClr val="000DFF"/>
    <a:srgbClr val="328ACA"/>
    <a:srgbClr val="E91E0F"/>
    <a:srgbClr val="33669A"/>
    <a:srgbClr val="FF0000"/>
    <a:srgbClr val="FFC000"/>
    <a:srgbClr val="00A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94411" autoAdjust="0"/>
  </p:normalViewPr>
  <p:slideViewPr>
    <p:cSldViewPr>
      <p:cViewPr>
        <p:scale>
          <a:sx n="125" d="100"/>
          <a:sy n="125" d="100"/>
        </p:scale>
        <p:origin x="954" y="1338"/>
      </p:cViewPr>
      <p:guideLst>
        <p:guide pos="3288"/>
        <p:guide pos="3779"/>
        <p:guide orient="horz" pos="15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828" y="-78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font" Target="fonts/font14.fntdata"/><Relationship Id="rId3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24" Type="http://schemas.openxmlformats.org/officeDocument/2006/relationships/tableStyles" Target="tableStyles.xml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23" Type="http://schemas.openxmlformats.org/officeDocument/2006/relationships/theme" Target="theme/theme1.xml"/><Relationship Id="rId10" Type="http://schemas.openxmlformats.org/officeDocument/2006/relationships/font" Target="fonts/font6.fntdata"/><Relationship Id="rId19" Type="http://schemas.openxmlformats.org/officeDocument/2006/relationships/font" Target="fonts/font15.fntdata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993DB170-D93C-4210-94EA-78C97601504F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9BB52F12-534E-422B-8072-AD13503728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4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5ECE1BF-753C-4301-857B-77E3D1FC23B3}" type="datetimeFigureOut">
              <a:rPr lang="en-US" smtClean="0"/>
              <a:pPr/>
              <a:t>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915988" y="696913"/>
            <a:ext cx="8715376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1D4CA956-F6CC-473A-ADD5-C56ED760AF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4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1pPr>
    <a:lvl2pPr marL="261165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2pPr>
    <a:lvl3pPr marL="522329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3pPr>
    <a:lvl4pPr marL="783494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4pPr>
    <a:lvl5pPr marL="1044658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5pPr>
    <a:lvl6pPr marL="1305823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6pPr>
    <a:lvl7pPr marL="1566987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7pPr>
    <a:lvl8pPr marL="1828152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8pPr>
    <a:lvl9pPr marL="2089316" algn="l" defTabSz="522329" rtl="0" eaLnBrk="1" latinLnBrk="0" hangingPunct="1">
      <a:defRPr sz="68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16-01-24_JobTal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219432" y="63996"/>
            <a:ext cx="6779353" cy="2879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-23223" y="447957"/>
            <a:ext cx="6998784" cy="2239786"/>
          </a:xfrm>
          <a:prstGeom prst="rect">
            <a:avLst/>
          </a:prstGeom>
        </p:spPr>
        <p:txBody>
          <a:bodyPr/>
          <a:lstStyle>
            <a:lvl1pPr marL="133987" indent="-133987">
              <a:buClr>
                <a:schemeClr val="bg1"/>
              </a:buClr>
              <a:buSzPct val="25000"/>
              <a:buFont typeface="Wingdings" panose="05000000000000000000" pitchFamily="2" charset="2"/>
              <a:buChar char=""/>
              <a:defRPr sz="1050" b="0" i="0" baseline="0">
                <a:solidFill>
                  <a:schemeClr val="tx1"/>
                </a:solidFill>
                <a:latin typeface="+mj-lt"/>
              </a:defRPr>
            </a:lvl1pPr>
            <a:lvl2pPr>
              <a:defRPr sz="924" baseline="0">
                <a:solidFill>
                  <a:schemeClr val="tx1"/>
                </a:solidFill>
              </a:defRPr>
            </a:lvl2pPr>
            <a:lvl3pPr marL="333967" indent="-95990">
              <a:defRPr sz="840" baseline="0"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58275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93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94954" y="63996"/>
            <a:ext cx="6464383" cy="28797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94955" y="447957"/>
            <a:ext cx="6209407" cy="22397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356327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" y="1"/>
            <a:ext cx="7199313" cy="351966"/>
          </a:xfrm>
          <a:prstGeom prst="rect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882" dirty="0" smtClean="0">
              <a:solidFill>
                <a:schemeClr val="tx1"/>
              </a:solidFill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219432" y="63996"/>
            <a:ext cx="6779353" cy="2879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47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8" r:id="rId2"/>
    <p:sldLayoutId id="2147483696" r:id="rId3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470" kern="1200" baseline="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5pPr>
      <a:lvl6pPr marL="191981"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6pPr>
      <a:lvl7pPr marL="383962"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7pPr>
      <a:lvl8pPr marL="575942"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8pPr>
      <a:lvl9pPr marL="767923" algn="l" rtl="0" eaLnBrk="1" fontAlgn="base" hangingPunct="1">
        <a:spcBef>
          <a:spcPct val="0"/>
        </a:spcBef>
        <a:spcAft>
          <a:spcPct val="0"/>
        </a:spcAft>
        <a:defRPr sz="1848">
          <a:solidFill>
            <a:schemeClr val="tx2"/>
          </a:solidFill>
          <a:latin typeface="Arial" charset="0"/>
          <a:ea typeface="ＭＳ Ｐゴシック" pitchFamily="50" charset="-128"/>
        </a:defRPr>
      </a:lvl9pPr>
    </p:titleStyle>
    <p:bodyStyle>
      <a:lvl1pPr marL="133987" indent="-133987" algn="l" rtl="0" eaLnBrk="1" fontAlgn="base" hangingPunct="1">
        <a:lnSpc>
          <a:spcPct val="100000"/>
        </a:lnSpc>
        <a:spcBef>
          <a:spcPts val="0"/>
        </a:spcBef>
        <a:spcAft>
          <a:spcPts val="252"/>
        </a:spcAft>
        <a:buClr>
          <a:schemeClr val="accent2"/>
        </a:buClr>
        <a:buSzPct val="60000"/>
        <a:buFont typeface="Wingdings" pitchFamily="2" charset="2"/>
        <a:buChar char="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68640" indent="-114655" algn="l" rtl="0" eaLnBrk="1" fontAlgn="base" hangingPunct="1">
        <a:lnSpc>
          <a:spcPct val="100000"/>
        </a:lnSpc>
        <a:spcBef>
          <a:spcPts val="0"/>
        </a:spcBef>
        <a:spcAft>
          <a:spcPts val="252"/>
        </a:spcAft>
        <a:buClr>
          <a:schemeClr val="accent1"/>
        </a:buClr>
        <a:buSzPct val="70000"/>
        <a:buFont typeface="Wingdings 2" pitchFamily="18" charset="2"/>
        <a:buChar char=""/>
        <a:defRPr sz="882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383962" indent="-95990" algn="l" rtl="0" eaLnBrk="1" fontAlgn="base" hangingPunct="1">
        <a:lnSpc>
          <a:spcPct val="100000"/>
        </a:lnSpc>
        <a:spcBef>
          <a:spcPts val="0"/>
        </a:spcBef>
        <a:spcAft>
          <a:spcPts val="252"/>
        </a:spcAft>
        <a:buClr>
          <a:schemeClr val="accent2"/>
        </a:buClr>
        <a:buSzPct val="75000"/>
        <a:buFont typeface="Wingdings" pitchFamily="2" charset="2"/>
        <a:buChar char=""/>
        <a:defRPr sz="756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479952" indent="0" algn="l" rtl="0" eaLnBrk="1" fontAlgn="base" hangingPunct="1">
        <a:spcBef>
          <a:spcPts val="168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None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7923" indent="-95990" algn="l" rtl="0" eaLnBrk="1" fontAlgn="base" hangingPunct="1">
        <a:spcBef>
          <a:spcPts val="168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883112" indent="-9599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756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98300" indent="-9599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756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113489" indent="-9599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756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28677" indent="-9599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756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9198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8396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759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76792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95990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1518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3438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53584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1481296" y="104338"/>
            <a:ext cx="4231928" cy="23083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>
            <a:spAutoFit/>
          </a:bodyPr>
          <a:lstStyle/>
          <a:p>
            <a:pPr algn="ctr"/>
            <a:r>
              <a:rPr kumimoji="1" lang="ja-JP" altLang="en-US" sz="1500" b="1" dirty="0">
                <a:solidFill>
                  <a:srgbClr val="0060A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テンポラルネットワーク</a:t>
            </a:r>
            <a:r>
              <a:rPr kumimoji="1" lang="ja-JP" altLang="en-US" sz="15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でランキングを</a:t>
            </a:r>
            <a:r>
              <a:rPr kumimoji="1" lang="ja-JP" altLang="en-US" sz="1500" b="1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操作</a:t>
            </a:r>
            <a:r>
              <a:rPr kumimoji="1" lang="ja-JP" altLang="en-US" sz="15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する</a:t>
            </a:r>
            <a:endParaRPr kumimoji="1" lang="en-US" sz="15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4" name="グループ化 13"/>
          <p:cNvGrpSpPr/>
          <p:nvPr/>
        </p:nvGrpSpPr>
        <p:grpSpPr>
          <a:xfrm>
            <a:off x="1197954" y="339866"/>
            <a:ext cx="4833470" cy="2315880"/>
            <a:chOff x="1295400" y="740458"/>
            <a:chExt cx="9513057" cy="4558028"/>
          </a:xfrm>
        </p:grpSpPr>
        <p:grpSp>
          <p:nvGrpSpPr>
            <p:cNvPr id="7" name="グループ化 6"/>
            <p:cNvGrpSpPr>
              <a:grpSpLocks noChangeAspect="1"/>
            </p:cNvGrpSpPr>
            <p:nvPr/>
          </p:nvGrpSpPr>
          <p:grpSpPr>
            <a:xfrm>
              <a:off x="1295400" y="1066800"/>
              <a:ext cx="9513057" cy="4231686"/>
              <a:chOff x="2228195" y="990600"/>
              <a:chExt cx="7147301" cy="3179328"/>
            </a:xfrm>
          </p:grpSpPr>
          <p:pic>
            <p:nvPicPr>
              <p:cNvPr id="4" name="図 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28195" y="990600"/>
                <a:ext cx="2974693" cy="3179328"/>
              </a:xfrm>
              <a:prstGeom prst="rect">
                <a:avLst/>
              </a:prstGeom>
            </p:spPr>
          </p:pic>
          <p:sp>
            <p:nvSpPr>
              <p:cNvPr id="5" name="楕円 4"/>
              <p:cNvSpPr>
                <a:spLocks noChangeAspect="1"/>
              </p:cNvSpPr>
              <p:nvPr/>
            </p:nvSpPr>
            <p:spPr>
              <a:xfrm>
                <a:off x="4536122" y="1247480"/>
                <a:ext cx="229288" cy="2292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楕円 8"/>
              <p:cNvSpPr>
                <a:spLocks noChangeAspect="1"/>
              </p:cNvSpPr>
              <p:nvPr/>
            </p:nvSpPr>
            <p:spPr>
              <a:xfrm>
                <a:off x="3594544" y="3098506"/>
                <a:ext cx="229288" cy="2292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楕円 9"/>
              <p:cNvSpPr>
                <a:spLocks noChangeAspect="1"/>
              </p:cNvSpPr>
              <p:nvPr/>
            </p:nvSpPr>
            <p:spPr>
              <a:xfrm>
                <a:off x="2659698" y="1253930"/>
                <a:ext cx="229288" cy="22928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楕円 10"/>
              <p:cNvSpPr>
                <a:spLocks noChangeAspect="1"/>
              </p:cNvSpPr>
              <p:nvPr/>
            </p:nvSpPr>
            <p:spPr>
              <a:xfrm>
                <a:off x="3214385" y="3401243"/>
                <a:ext cx="165525" cy="16552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楕円 11"/>
              <p:cNvSpPr>
                <a:spLocks noChangeAspect="1"/>
              </p:cNvSpPr>
              <p:nvPr/>
            </p:nvSpPr>
            <p:spPr>
              <a:xfrm>
                <a:off x="4154183" y="1551341"/>
                <a:ext cx="165525" cy="16552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楕円 12"/>
              <p:cNvSpPr>
                <a:spLocks noChangeAspect="1"/>
              </p:cNvSpPr>
              <p:nvPr/>
            </p:nvSpPr>
            <p:spPr>
              <a:xfrm>
                <a:off x="2299983" y="1578891"/>
                <a:ext cx="165525" cy="16552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楕円 16"/>
              <p:cNvSpPr/>
              <p:nvPr/>
            </p:nvSpPr>
            <p:spPr>
              <a:xfrm>
                <a:off x="4302592" y="2057400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楕円 17"/>
              <p:cNvSpPr/>
              <p:nvPr/>
            </p:nvSpPr>
            <p:spPr>
              <a:xfrm>
                <a:off x="4985638" y="1574800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楕円 18"/>
              <p:cNvSpPr/>
              <p:nvPr/>
            </p:nvSpPr>
            <p:spPr>
              <a:xfrm>
                <a:off x="4046184" y="3423150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楕円 19"/>
              <p:cNvSpPr/>
              <p:nvPr/>
            </p:nvSpPr>
            <p:spPr>
              <a:xfrm>
                <a:off x="3375834" y="3916264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楕円 20"/>
              <p:cNvSpPr/>
              <p:nvPr/>
            </p:nvSpPr>
            <p:spPr>
              <a:xfrm>
                <a:off x="3099688" y="1589686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楕円 21"/>
              <p:cNvSpPr/>
              <p:nvPr/>
            </p:nvSpPr>
            <p:spPr>
              <a:xfrm>
                <a:off x="2429338" y="2082800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楕円 22"/>
              <p:cNvSpPr/>
              <p:nvPr/>
            </p:nvSpPr>
            <p:spPr>
              <a:xfrm>
                <a:off x="2970797" y="2093313"/>
                <a:ext cx="133885" cy="13388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楕円 23"/>
              <p:cNvSpPr/>
              <p:nvPr/>
            </p:nvSpPr>
            <p:spPr>
              <a:xfrm>
                <a:off x="4842150" y="2082805"/>
                <a:ext cx="133885" cy="13388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楕円 24"/>
              <p:cNvSpPr/>
              <p:nvPr/>
            </p:nvSpPr>
            <p:spPr>
              <a:xfrm>
                <a:off x="3905954" y="3936676"/>
                <a:ext cx="133885" cy="13388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テキスト ボックス 25"/>
              <p:cNvSpPr txBox="1"/>
              <p:nvPr/>
            </p:nvSpPr>
            <p:spPr>
              <a:xfrm>
                <a:off x="2333663" y="1251132"/>
                <a:ext cx="45039" cy="2102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sz="924" i="1" dirty="0" err="1">
                    <a:solidFill>
                      <a:srgbClr val="C00000"/>
                    </a:solidFill>
                  </a:rPr>
                  <a:t>i</a:t>
                </a:r>
                <a:endParaRPr kumimoji="1" lang="en-US" sz="924" i="1" dirty="0">
                  <a:solidFill>
                    <a:srgbClr val="C00000"/>
                  </a:solidFill>
                </a:endParaRPr>
              </a:p>
            </p:txBody>
          </p:sp>
          <p:pic>
            <p:nvPicPr>
              <p:cNvPr id="27" name="図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803" y="990600"/>
                <a:ext cx="2974693" cy="3179328"/>
              </a:xfrm>
              <a:prstGeom prst="rect">
                <a:avLst/>
              </a:prstGeom>
            </p:spPr>
          </p:pic>
          <p:sp>
            <p:nvSpPr>
              <p:cNvPr id="28" name="楕円 27"/>
              <p:cNvSpPr>
                <a:spLocks noChangeAspect="1"/>
              </p:cNvSpPr>
              <p:nvPr/>
            </p:nvSpPr>
            <p:spPr>
              <a:xfrm>
                <a:off x="8713203" y="1251953"/>
                <a:ext cx="220342" cy="22034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楕円 28"/>
              <p:cNvSpPr>
                <a:spLocks noChangeAspect="1"/>
              </p:cNvSpPr>
              <p:nvPr/>
            </p:nvSpPr>
            <p:spPr>
              <a:xfrm>
                <a:off x="7771625" y="3102979"/>
                <a:ext cx="220342" cy="22034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楕円 29"/>
              <p:cNvSpPr>
                <a:spLocks noChangeAspect="1"/>
              </p:cNvSpPr>
              <p:nvPr/>
            </p:nvSpPr>
            <p:spPr>
              <a:xfrm>
                <a:off x="6836779" y="1258403"/>
                <a:ext cx="220342" cy="22034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楕円 33"/>
              <p:cNvSpPr/>
              <p:nvPr/>
            </p:nvSpPr>
            <p:spPr>
              <a:xfrm>
                <a:off x="8475200" y="2057400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楕円 35"/>
              <p:cNvSpPr>
                <a:spLocks noChangeAspect="1"/>
              </p:cNvSpPr>
              <p:nvPr/>
            </p:nvSpPr>
            <p:spPr>
              <a:xfrm>
                <a:off x="8198999" y="3411964"/>
                <a:ext cx="182547" cy="1843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楕円 36"/>
              <p:cNvSpPr/>
              <p:nvPr/>
            </p:nvSpPr>
            <p:spPr>
              <a:xfrm>
                <a:off x="7548442" y="3916264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楕円 37"/>
              <p:cNvSpPr>
                <a:spLocks noChangeAspect="1"/>
              </p:cNvSpPr>
              <p:nvPr/>
            </p:nvSpPr>
            <p:spPr>
              <a:xfrm>
                <a:off x="7252501" y="1578500"/>
                <a:ext cx="182547" cy="1843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楕円 39"/>
              <p:cNvSpPr>
                <a:spLocks noChangeAspect="1"/>
              </p:cNvSpPr>
              <p:nvPr/>
            </p:nvSpPr>
            <p:spPr>
              <a:xfrm>
                <a:off x="7134910" y="2084818"/>
                <a:ext cx="150864" cy="1508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楕円 40"/>
              <p:cNvSpPr>
                <a:spLocks noChangeAspect="1"/>
              </p:cNvSpPr>
              <p:nvPr/>
            </p:nvSpPr>
            <p:spPr>
              <a:xfrm>
                <a:off x="9006263" y="2074310"/>
                <a:ext cx="150864" cy="1508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6506270" y="1181101"/>
                <a:ext cx="45039" cy="2102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en-US" sz="924" i="1" dirty="0" err="1">
                    <a:solidFill>
                      <a:srgbClr val="C00000"/>
                    </a:solidFill>
                  </a:rPr>
                  <a:t>i</a:t>
                </a:r>
                <a:endParaRPr kumimoji="1" lang="en-US" sz="924" i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右矢印 43"/>
              <p:cNvSpPr/>
              <p:nvPr/>
            </p:nvSpPr>
            <p:spPr>
              <a:xfrm>
                <a:off x="5531318" y="2354580"/>
                <a:ext cx="533400" cy="304800"/>
              </a:xfrm>
              <a:prstGeom prst="rightArrow">
                <a:avLst/>
              </a:prstGeom>
              <a:solidFill>
                <a:schemeClr val="accent1"/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5229135" y="2713792"/>
                <a:ext cx="1137782" cy="54613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kumimoji="1" lang="ja-JP" altLang="en-US" sz="1200" b="1" dirty="0">
                    <a:solidFill>
                      <a:schemeClr val="accent1"/>
                    </a:solidFill>
                  </a:rPr>
                  <a:t>つながりの</a:t>
                </a:r>
                <a:endParaRPr kumimoji="1" lang="en-US" altLang="ja-JP" sz="1200" b="1" dirty="0">
                  <a:solidFill>
                    <a:schemeClr val="accent1"/>
                  </a:solidFill>
                </a:endParaRPr>
              </a:p>
              <a:p>
                <a:pPr algn="ctr"/>
                <a:r>
                  <a:rPr kumimoji="1" lang="ja-JP" altLang="en-US" sz="1200" b="1" dirty="0">
                    <a:solidFill>
                      <a:schemeClr val="accent1"/>
                    </a:solidFill>
                  </a:rPr>
                  <a:t>太さを操作</a:t>
                </a:r>
                <a:endParaRPr kumimoji="1" lang="en-US" sz="1200" b="1" dirty="0">
                  <a:solidFill>
                    <a:schemeClr val="accent1"/>
                  </a:solidFill>
                </a:endParaRPr>
              </a:p>
            </p:txBody>
          </p:sp>
          <p:cxnSp>
            <p:nvCxnSpPr>
              <p:cNvPr id="47" name="直線コネクタ 46"/>
              <p:cNvCxnSpPr/>
              <p:nvPr/>
            </p:nvCxnSpPr>
            <p:spPr>
              <a:xfrm rot="21240000">
                <a:off x="6579163" y="1761695"/>
                <a:ext cx="66645" cy="358105"/>
              </a:xfrm>
              <a:prstGeom prst="line">
                <a:avLst/>
              </a:prstGeom>
              <a:ln w="88900">
                <a:solidFill>
                  <a:schemeClr val="accent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線コネクタ 48"/>
              <p:cNvCxnSpPr/>
              <p:nvPr/>
            </p:nvCxnSpPr>
            <p:spPr>
              <a:xfrm>
                <a:off x="7560547" y="3550862"/>
                <a:ext cx="567915" cy="425554"/>
              </a:xfrm>
              <a:prstGeom prst="line">
                <a:avLst/>
              </a:prstGeom>
              <a:ln w="104775">
                <a:solidFill>
                  <a:schemeClr val="accent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楕円 41"/>
              <p:cNvSpPr>
                <a:spLocks noChangeAspect="1"/>
              </p:cNvSpPr>
              <p:nvPr/>
            </p:nvSpPr>
            <p:spPr>
              <a:xfrm>
                <a:off x="8070067" y="3928181"/>
                <a:ext cx="150864" cy="1508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楕円 30"/>
              <p:cNvSpPr>
                <a:spLocks noChangeAspect="1"/>
              </p:cNvSpPr>
              <p:nvPr/>
            </p:nvSpPr>
            <p:spPr>
              <a:xfrm>
                <a:off x="7323977" y="3338227"/>
                <a:ext cx="291557" cy="29155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2" name="直線コネクタ 51"/>
              <p:cNvCxnSpPr>
                <a:stCxn id="32" idx="2"/>
                <a:endCxn id="35" idx="6"/>
              </p:cNvCxnSpPr>
              <p:nvPr/>
            </p:nvCxnSpPr>
            <p:spPr>
              <a:xfrm>
                <a:off x="8263775" y="1634104"/>
                <a:ext cx="1057223" cy="21699"/>
              </a:xfrm>
              <a:prstGeom prst="line">
                <a:avLst/>
              </a:prstGeom>
              <a:ln w="60325">
                <a:solidFill>
                  <a:schemeClr val="accent1"/>
                </a:solidFill>
                <a:headEnd type="none" w="med" len="med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楕円 31"/>
              <p:cNvSpPr>
                <a:spLocks noChangeAspect="1"/>
              </p:cNvSpPr>
              <p:nvPr/>
            </p:nvSpPr>
            <p:spPr>
              <a:xfrm>
                <a:off x="8263775" y="1488325"/>
                <a:ext cx="291557" cy="29155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楕円 34"/>
              <p:cNvSpPr>
                <a:spLocks noChangeAspect="1"/>
              </p:cNvSpPr>
              <p:nvPr/>
            </p:nvSpPr>
            <p:spPr>
              <a:xfrm>
                <a:off x="9138451" y="1563614"/>
                <a:ext cx="182547" cy="184372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楕円 38"/>
              <p:cNvSpPr/>
              <p:nvPr/>
            </p:nvSpPr>
            <p:spPr>
              <a:xfrm>
                <a:off x="6601946" y="2082800"/>
                <a:ext cx="162000" cy="162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楕円 32"/>
              <p:cNvSpPr>
                <a:spLocks noChangeAspect="1"/>
              </p:cNvSpPr>
              <p:nvPr/>
            </p:nvSpPr>
            <p:spPr>
              <a:xfrm>
                <a:off x="6409575" y="1515875"/>
                <a:ext cx="291557" cy="29155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sz="882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1026" name="Picture 2" descr="運動会のイラスト「トロフィー・銀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337" y="2148490"/>
              <a:ext cx="447852" cy="497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運動会のイラスト「トロフィー・金」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4957" y="740458"/>
              <a:ext cx="814816" cy="897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運動会のイラスト「トロフィー・銅」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5400" y="1511907"/>
              <a:ext cx="414219" cy="468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4" descr="運動会のイラスト「トロフィー・金」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6275" y="1197700"/>
              <a:ext cx="814816" cy="8978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運動会のイラスト「トロフィー・銀」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56212" y="1113623"/>
              <a:ext cx="447852" cy="4976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 descr="運動会のイラスト「トロフィー・銅」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6333" y="2242750"/>
              <a:ext cx="414219" cy="468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45502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016-01-23_JobTalk">
  <a:themeElements>
    <a:clrScheme name="Custom 1">
      <a:dk1>
        <a:srgbClr val="262626"/>
      </a:dk1>
      <a:lt1>
        <a:srgbClr val="FFFFFF"/>
      </a:lt1>
      <a:dk2>
        <a:srgbClr val="464646"/>
      </a:dk2>
      <a:lt2>
        <a:srgbClr val="DEF5FA"/>
      </a:lt2>
      <a:accent1>
        <a:srgbClr val="0060A2"/>
      </a:accent1>
      <a:accent2>
        <a:srgbClr val="BD1D3B"/>
      </a:accent2>
      <a:accent3>
        <a:srgbClr val="EB641B"/>
      </a:accent3>
      <a:accent4>
        <a:srgbClr val="0084DE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noFill/>
        <a:ln w="19050"/>
      </a:spPr>
      <a:bodyPr lIns="0" tIns="0" rIns="0" bIns="0" rtlCol="0" anchor="ctr"/>
      <a:lstStyle>
        <a:defPPr algn="ctr">
          <a:defRPr sz="2100" dirty="0" smtClean="0">
            <a:solidFill>
              <a:schemeClr val="tx1"/>
            </a:solidFill>
          </a:defRPr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headEnd type="none" w="med" len="med"/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19050">
          <a:noFill/>
        </a:ln>
      </a:spPr>
      <a:bodyPr wrap="none" lIns="0" tIns="0" rIns="0" bIns="0" rtlCol="0">
        <a:spAutoFit/>
      </a:bodyPr>
      <a:lstStyle>
        <a:defPPr algn="ctr">
          <a:defRPr kumimoji="1" sz="2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1-23_JobTalk" id="{8849A35B-3BB0-4506-969B-2A60A23E2A6F}" vid="{5BC08BA4-07E2-440C-92AA-A29E22CD80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Dec2010</Template>
  <TotalTime>0</TotalTime>
  <Words>13</Words>
  <Application>Microsoft Office PowerPoint</Application>
  <PresentationFormat>ユーザー設定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Wingdings 2</vt:lpstr>
      <vt:lpstr>Arial</vt:lpstr>
      <vt:lpstr>Segoe UI Semibold</vt:lpstr>
      <vt:lpstr>Wingdings</vt:lpstr>
      <vt:lpstr>Calibri</vt:lpstr>
      <vt:lpstr>ＭＳ Ｐゴシック</vt:lpstr>
      <vt:lpstr>メイリオ</vt:lpstr>
      <vt:lpstr>Segoe UI</vt:lpstr>
      <vt:lpstr>2016-01-23_JobTalk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2013-12-06T16:53:23Z</dcterms:created>
  <dcterms:modified xsi:type="dcterms:W3CDTF">2018-02-21T06:17:30Z</dcterms:modified>
</cp:coreProperties>
</file>