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A0"/>
    <a:srgbClr val="4AB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27E3F-3250-444F-B6B1-6911BB2B973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417BF-2390-B14A-ACBD-661B60876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594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417BF-2390-B14A-ACBD-661B6087642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08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A36CF-F158-C5AA-D137-139BFFBBB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9E8BB0-346B-66A2-CC5D-A395AA5E2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78CAD2-BDCF-FA82-4F93-F0C6C1CD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9910-E3C6-D846-B523-E4FA2FDAE8FD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298F07-FB85-9840-1A71-1435E5F1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CF7F45-E187-550D-DF90-A628D034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0B8E-EDC0-CB49-92C7-4709B7F52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72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4ECA31-DCC2-AE9F-CD56-250AF389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D9B773-6F39-00D9-C456-FBFE08749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6EFF5A-F828-44C4-9FAA-C29774F6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9910-E3C6-D846-B523-E4FA2FDAE8FD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643659-A44B-EAA4-7624-7F6EFC8E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AB3A0-91CA-6A5A-009A-7F98B255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0B8E-EDC0-CB49-92C7-4709B7F52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99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C91715-EA0C-B322-2209-556E21A66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F6BFE1-1C8A-0F22-0087-C30DAFD5E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16E1C3-9476-E52F-45C5-EEC0D5A5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9910-E3C6-D846-B523-E4FA2FDAE8FD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15AB45-060E-8784-0012-C7D07869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8AF164-94D6-A667-F76C-CAD846B8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0B8E-EDC0-CB49-92C7-4709B7F52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26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B90F32-3D2E-DBB6-DA9E-0FD97A3C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6AB7AC-B620-C342-4637-2B84FCA23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282A83-01CF-A322-C194-D4FAFA25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9910-E3C6-D846-B523-E4FA2FDAE8FD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42E00A-10E9-0268-4DC3-2CEC107C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E81943-6458-AB4D-621B-D1DD0725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0B8E-EDC0-CB49-92C7-4709B7F52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47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B86493-B702-EEE8-62F3-BE8E09BAE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B5918B-DB86-5E69-6F1D-C0F29E6E8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BD8089-520B-6671-B34C-07275CCF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9910-E3C6-D846-B523-E4FA2FDAE8FD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1DC585-B057-C0F6-6505-41671552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1EEB2F-EAEA-2BFB-DBD4-415B3C42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0B8E-EDC0-CB49-92C7-4709B7F52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22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831174-DA18-18FE-CB00-99C8DE1F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A3F456-AC4A-B12D-23C7-F05E70B75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09E3FF-E4CA-6285-70CE-B08CD4484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552A39-5135-098B-75D4-D37F0849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9910-E3C6-D846-B523-E4FA2FDAE8FD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7E4734-330B-BA69-BBE7-A5D2B9C9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4EB01E-1D6F-CB1C-4555-E4627B7F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0B8E-EDC0-CB49-92C7-4709B7F52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7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A4FF9A-BF0F-5265-E3FD-C13F55FB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7699D6-BFC7-D142-A10D-0DB6307E9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F6AC68-D5A6-B66D-5CA9-CAEC99747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C36858-6C5E-4F69-71C4-A5BA29608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83F196-9B45-1040-ECF5-EB9AD8884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097087-25B5-1403-7D26-07D20EA8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9910-E3C6-D846-B523-E4FA2FDAE8FD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B07932-2099-8D9C-8EDA-01BC6DE65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DFB2CDA-95B9-9345-4957-F175B0AE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0B8E-EDC0-CB49-92C7-4709B7F52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2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60711-EF86-9C97-C05D-D13FDC10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537BAF4-A8DF-B585-0A87-FA08E31A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9910-E3C6-D846-B523-E4FA2FDAE8FD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9294FD-D6CE-5374-BD8F-2A757651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E63C5C-F5E8-2C35-6E24-64E6AFB4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0B8E-EDC0-CB49-92C7-4709B7F52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8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D6A4E7A-7E98-7FE1-A27F-A31FB4F9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9910-E3C6-D846-B523-E4FA2FDAE8FD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AAFCC1-4C5C-7833-130E-B783B08D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A96830-D1B1-4109-6FAC-4580032F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0B8E-EDC0-CB49-92C7-4709B7F52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34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872F6F-2144-7342-8051-CF1942DF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3037F9-3DE9-9EF1-46F3-9B14ACD38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73909B-4430-A799-2FAD-C2FBC6A64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A30393-DA1E-B697-72E5-7A8F53E6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9910-E3C6-D846-B523-E4FA2FDAE8FD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81E5E9-3A73-766C-C644-57B3544C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73ABD9-BBAC-0313-F6DA-80DD67DB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0B8E-EDC0-CB49-92C7-4709B7F52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21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E823E3-4F3E-D414-118F-8E01E042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DCDD1D-61B4-EF3A-9745-CC0963F1F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E7B592-6E0B-AAE2-EF70-BB4E8AEB1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7AA9B8-C9D0-CCB9-BA67-6A976DD0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9910-E3C6-D846-B523-E4FA2FDAE8FD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E4D387-D46C-64E6-0F7C-107ABCB2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FF938D-1768-A720-9BA9-5040D1EC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0B8E-EDC0-CB49-92C7-4709B7F52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75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6D3E2CD-88C5-C69A-4BC1-60DF36E2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BB9A23-2339-7F1D-5C6F-8A059291A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79220C-4CC6-F8E3-AD8B-C55CE5113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79910-E3C6-D846-B523-E4FA2FDAE8FD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C598B1-5C23-9436-B710-8BF7C40AC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8FFFF0-F74A-C8FA-CAF5-8E60B1E73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80B8E-EDC0-CB49-92C7-4709B7F52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54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動物の絵&#10;&#10;低い精度で自動的に生成された説明">
            <a:extLst>
              <a:ext uri="{FF2B5EF4-FFF2-40B4-BE49-F238E27FC236}">
                <a16:creationId xmlns:a16="http://schemas.microsoft.com/office/drawing/2014/main" id="{2E7642C5-4D55-9533-E37F-B085A2FCD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86" y="2426372"/>
            <a:ext cx="4356100" cy="3111500"/>
          </a:xfrm>
          <a:prstGeom prst="rect">
            <a:avLst/>
          </a:prstGeom>
        </p:spPr>
      </p:pic>
      <p:pic>
        <p:nvPicPr>
          <p:cNvPr id="5" name="図 4" descr="立つ が含まれている画像&#10;&#10;自動的に生成された説明">
            <a:extLst>
              <a:ext uri="{FF2B5EF4-FFF2-40B4-BE49-F238E27FC236}">
                <a16:creationId xmlns:a16="http://schemas.microsoft.com/office/drawing/2014/main" id="{4496240B-3A40-2ED7-9258-CCDA64DEA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394" y="2691612"/>
            <a:ext cx="5816820" cy="276217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61A43D-0D20-56C7-3568-3D7CB1F62078}"/>
              </a:ext>
            </a:extLst>
          </p:cNvPr>
          <p:cNvSpPr txBox="1"/>
          <p:nvPr/>
        </p:nvSpPr>
        <p:spPr>
          <a:xfrm>
            <a:off x="798786" y="805122"/>
            <a:ext cx="52972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atin typeface="Arial" panose="020B0604020202020204" pitchFamily="34" charset="0"/>
                <a:ea typeface="Toppan Bunkyu Midashi Gothic Ex" panose="020B0900000000000000" pitchFamily="34" charset="-128"/>
                <a:cs typeface="Arial" panose="020B0604020202020204" pitchFamily="34" charset="0"/>
              </a:rPr>
              <a:t>Shepherding algorithm</a:t>
            </a:r>
          </a:p>
          <a:p>
            <a:r>
              <a:rPr kumimoji="1" lang="en-US" altLang="ja-JP" sz="3200" b="1" dirty="0">
                <a:latin typeface="Arial" panose="020B0604020202020204" pitchFamily="34" charset="0"/>
                <a:ea typeface="Toppan Bunkyu Midashi Gothic Ex" panose="020B0900000000000000" pitchFamily="34" charset="-128"/>
                <a:cs typeface="Arial" panose="020B0604020202020204" pitchFamily="34" charset="0"/>
              </a:rPr>
              <a:t>for heterogeneous </a:t>
            </a:r>
            <a:r>
              <a:rPr lang="en-US" altLang="ja-JP" sz="3200" b="1" dirty="0">
                <a:latin typeface="Arial" panose="020B0604020202020204" pitchFamily="34" charset="0"/>
                <a:ea typeface="Toppan Bunkyu Midashi Gothic Ex" panose="020B0900000000000000" pitchFamily="34" charset="-128"/>
                <a:cs typeface="Arial" panose="020B0604020202020204" pitchFamily="34" charset="0"/>
              </a:rPr>
              <a:t>flock</a:t>
            </a:r>
            <a:endParaRPr kumimoji="1" lang="en-US" altLang="ja-JP" sz="3200" b="1" dirty="0">
              <a:latin typeface="Arial" panose="020B0604020202020204" pitchFamily="34" charset="0"/>
              <a:ea typeface="Toppan Bunkyu Midashi Gothic Ex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C4B08CA-A367-35C3-BD0A-475EE7BEB183}"/>
              </a:ext>
            </a:extLst>
          </p:cNvPr>
          <p:cNvSpPr txBox="1"/>
          <p:nvPr/>
        </p:nvSpPr>
        <p:spPr>
          <a:xfrm>
            <a:off x="5927835" y="5466386"/>
            <a:ext cx="1597573" cy="338554"/>
          </a:xfrm>
          <a:prstGeom prst="rect">
            <a:avLst/>
          </a:prstGeom>
          <a:solidFill>
            <a:srgbClr val="4AB16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latin typeface="Arial" panose="020B0604020202020204" pitchFamily="34" charset="0"/>
                <a:ea typeface="Toppan Bunkyu Midashi Gothic Ex" panose="020B0900000000000000" pitchFamily="34" charset="-128"/>
                <a:cs typeface="Arial" panose="020B0604020202020204" pitchFamily="34" charset="0"/>
              </a:rPr>
              <a:t>Variant sheep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9A385E2-E0F4-DC4F-91A5-CAB994A1AB6A}"/>
              </a:ext>
            </a:extLst>
          </p:cNvPr>
          <p:cNvSpPr txBox="1"/>
          <p:nvPr/>
        </p:nvSpPr>
        <p:spPr>
          <a:xfrm>
            <a:off x="8681545" y="5467530"/>
            <a:ext cx="1597573" cy="338554"/>
          </a:xfrm>
          <a:prstGeom prst="rect">
            <a:avLst/>
          </a:prstGeom>
          <a:solidFill>
            <a:srgbClr val="FFE5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ea typeface="Toppan Bunkyu Midashi Gothic Ex" panose="020B0900000000000000" pitchFamily="34" charset="-128"/>
                <a:cs typeface="Arial" panose="020B0604020202020204" pitchFamily="34" charset="0"/>
              </a:rPr>
              <a:t>Normal</a:t>
            </a:r>
            <a:r>
              <a:rPr kumimoji="1" lang="en-US" altLang="ja-JP" sz="1600" b="1" dirty="0">
                <a:latin typeface="Arial" panose="020B0604020202020204" pitchFamily="34" charset="0"/>
                <a:ea typeface="Toppan Bunkyu Midashi Gothic Ex" panose="020B0900000000000000" pitchFamily="34" charset="-128"/>
                <a:cs typeface="Arial" panose="020B0604020202020204" pitchFamily="34" charset="0"/>
              </a:rPr>
              <a:t> sheep</a:t>
            </a:r>
          </a:p>
        </p:txBody>
      </p:sp>
    </p:spTree>
    <p:extLst>
      <p:ext uri="{BB962C8B-B14F-4D97-AF65-F5344CB8AC3E}">
        <p14:creationId xmlns:p14="http://schemas.microsoft.com/office/powerpoint/2010/main" val="399918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1149A881-4602-4DE5-A7D5-EA0186D68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886" y="517281"/>
            <a:ext cx="5413916" cy="2395443"/>
          </a:xfrm>
          <a:prstGeom prst="rect">
            <a:avLst/>
          </a:prstGeom>
        </p:spPr>
      </p:pic>
      <p:pic>
        <p:nvPicPr>
          <p:cNvPr id="6" name="図 5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C8D96456-04FA-FFBC-265C-7FF129544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146" y="3222600"/>
            <a:ext cx="5413915" cy="3072182"/>
          </a:xfrm>
          <a:prstGeom prst="rect">
            <a:avLst/>
          </a:prstGeom>
        </p:spPr>
      </p:pic>
      <p:pic>
        <p:nvPicPr>
          <p:cNvPr id="8" name="図 7" descr="暗い, テーブル, ランプ, 光 が含まれている画像&#10;&#10;自動的に生成された説明">
            <a:extLst>
              <a:ext uri="{FF2B5EF4-FFF2-40B4-BE49-F238E27FC236}">
                <a16:creationId xmlns:a16="http://schemas.microsoft.com/office/drawing/2014/main" id="{38226240-C8D3-BC6E-5791-00D626C23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38" y="2432434"/>
            <a:ext cx="3240157" cy="275413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1693112-56B0-C777-C5B4-B87E19683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205" y="796134"/>
            <a:ext cx="2651539" cy="2632866"/>
          </a:xfrm>
          <a:prstGeom prst="rect">
            <a:avLst/>
          </a:prstGeom>
        </p:spPr>
      </p:pic>
      <p:pic>
        <p:nvPicPr>
          <p:cNvPr id="12" name="図 11" descr="座る, 探す, 暗い, フロント が含まれている画像&#10;&#10;自動的に生成された説明">
            <a:extLst>
              <a:ext uri="{FF2B5EF4-FFF2-40B4-BE49-F238E27FC236}">
                <a16:creationId xmlns:a16="http://schemas.microsoft.com/office/drawing/2014/main" id="{50865997-F976-82DC-0D41-75F2267D15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6188" y="4837043"/>
            <a:ext cx="1587935" cy="1131404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83210F4-3F94-3BB0-92C8-C6BB587F3DB6}"/>
              </a:ext>
            </a:extLst>
          </p:cNvPr>
          <p:cNvSpPr txBox="1"/>
          <p:nvPr/>
        </p:nvSpPr>
        <p:spPr>
          <a:xfrm>
            <a:off x="578069" y="437729"/>
            <a:ext cx="28377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Arial" panose="020B0604020202020204" pitchFamily="34" charset="0"/>
                <a:ea typeface="Toppan Bunkyu Midashi Gothic Ex" panose="020B0900000000000000" pitchFamily="34" charset="-128"/>
                <a:cs typeface="Arial" panose="020B0604020202020204" pitchFamily="34" charset="0"/>
              </a:rPr>
              <a:t>The shepherd discriminates normal and variant sheep.</a:t>
            </a:r>
            <a:endParaRPr kumimoji="1" lang="en-US" altLang="ja-JP" sz="2400" b="1" dirty="0">
              <a:latin typeface="Arial" panose="020B0604020202020204" pitchFamily="34" charset="0"/>
              <a:ea typeface="Toppan Bunkyu Midashi Gothic Ex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3D36CCC-4A88-AD31-852D-9208A4B76C8A}"/>
              </a:ext>
            </a:extLst>
          </p:cNvPr>
          <p:cNvSpPr txBox="1"/>
          <p:nvPr/>
        </p:nvSpPr>
        <p:spPr>
          <a:xfrm>
            <a:off x="6905298" y="722564"/>
            <a:ext cx="1597573" cy="338554"/>
          </a:xfrm>
          <a:prstGeom prst="rect">
            <a:avLst/>
          </a:prstGeom>
          <a:solidFill>
            <a:srgbClr val="FFE5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ea typeface="Toppan Bunkyu Midashi Gothic Ex" panose="020B0900000000000000" pitchFamily="34" charset="-128"/>
                <a:cs typeface="Arial" panose="020B0604020202020204" pitchFamily="34" charset="0"/>
              </a:rPr>
              <a:t>Normal</a:t>
            </a:r>
            <a:r>
              <a:rPr kumimoji="1" lang="en-US" altLang="ja-JP" sz="1600" b="1" dirty="0">
                <a:latin typeface="Arial" panose="020B0604020202020204" pitchFamily="34" charset="0"/>
                <a:ea typeface="Toppan Bunkyu Midashi Gothic Ex" panose="020B0900000000000000" pitchFamily="34" charset="-128"/>
                <a:cs typeface="Arial" panose="020B0604020202020204" pitchFamily="34" charset="0"/>
              </a:rPr>
              <a:t> sheep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3443F03-51F8-1018-3C51-AC4752805359}"/>
              </a:ext>
            </a:extLst>
          </p:cNvPr>
          <p:cNvSpPr txBox="1"/>
          <p:nvPr/>
        </p:nvSpPr>
        <p:spPr>
          <a:xfrm>
            <a:off x="6940543" y="3407980"/>
            <a:ext cx="1597573" cy="338554"/>
          </a:xfrm>
          <a:prstGeom prst="rect">
            <a:avLst/>
          </a:prstGeom>
          <a:solidFill>
            <a:srgbClr val="4AB16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latin typeface="Arial" panose="020B0604020202020204" pitchFamily="34" charset="0"/>
                <a:ea typeface="Toppan Bunkyu Midashi Gothic Ex" panose="020B0900000000000000" pitchFamily="34" charset="-128"/>
                <a:cs typeface="Arial" panose="020B0604020202020204" pitchFamily="34" charset="0"/>
              </a:rPr>
              <a:t>Variant sheep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C341C62-5AB0-E74B-4CD9-4AEB276AD037}"/>
              </a:ext>
            </a:extLst>
          </p:cNvPr>
          <p:cNvSpPr txBox="1"/>
          <p:nvPr/>
        </p:nvSpPr>
        <p:spPr>
          <a:xfrm>
            <a:off x="2304860" y="255390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Normal !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8BDFF62-1D3B-AA46-D2D3-19A10C271E12}"/>
              </a:ext>
            </a:extLst>
          </p:cNvPr>
          <p:cNvSpPr txBox="1"/>
          <p:nvPr/>
        </p:nvSpPr>
        <p:spPr>
          <a:xfrm>
            <a:off x="2252310" y="4487809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Variant…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3393D1-A8B3-0C53-B186-08A7EF6B0E0B}"/>
              </a:ext>
            </a:extLst>
          </p:cNvPr>
          <p:cNvSpPr txBox="1"/>
          <p:nvPr/>
        </p:nvSpPr>
        <p:spPr>
          <a:xfrm>
            <a:off x="10318998" y="224776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B473-5027-9488-533B-33980DAF7172}"/>
              </a:ext>
            </a:extLst>
          </p:cNvPr>
          <p:cNvSpPr txBox="1"/>
          <p:nvPr/>
        </p:nvSpPr>
        <p:spPr>
          <a:xfrm>
            <a:off x="10190757" y="91295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</a:t>
            </a:r>
            <a:endParaRPr kumimoji="1" lang="ja-JP" altLang="en-US" b="1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D2655A2-09CD-679A-A682-B4946B84FBB0}"/>
              </a:ext>
            </a:extLst>
          </p:cNvPr>
          <p:cNvSpPr txBox="1"/>
          <p:nvPr/>
        </p:nvSpPr>
        <p:spPr>
          <a:xfrm>
            <a:off x="10318998" y="556903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7E37E62-E9F8-2388-143F-E87814386A30}"/>
              </a:ext>
            </a:extLst>
          </p:cNvPr>
          <p:cNvSpPr txBox="1"/>
          <p:nvPr/>
        </p:nvSpPr>
        <p:spPr>
          <a:xfrm>
            <a:off x="10096167" y="34879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</a:t>
            </a:r>
            <a:endParaRPr kumimoji="1" lang="ja-JP" altLang="en-US" b="1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9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座る, 探す, 暗い, フロント が含まれている画像&#10;&#10;自動的に生成された説明">
            <a:extLst>
              <a:ext uri="{FF2B5EF4-FFF2-40B4-BE49-F238E27FC236}">
                <a16:creationId xmlns:a16="http://schemas.microsoft.com/office/drawing/2014/main" id="{2B4C768F-CBC9-8610-2DD1-48268F646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879" y="4539554"/>
            <a:ext cx="1587935" cy="1131404"/>
          </a:xfrm>
          <a:prstGeom prst="rect">
            <a:avLst/>
          </a:prstGeom>
        </p:spPr>
      </p:pic>
      <p:pic>
        <p:nvPicPr>
          <p:cNvPr id="6" name="図 5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782077D1-4AA3-3173-EE81-33D9EAF2D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601" y="2534136"/>
            <a:ext cx="3265393" cy="29769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B8B62DC-CD5B-8BA4-4849-3821729B9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540" y="2540000"/>
            <a:ext cx="4800600" cy="1778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22E8DA-BC58-F70A-2770-72C492ECD00E}"/>
              </a:ext>
            </a:extLst>
          </p:cNvPr>
          <p:cNvSpPr txBox="1"/>
          <p:nvPr/>
        </p:nvSpPr>
        <p:spPr>
          <a:xfrm>
            <a:off x="578069" y="437729"/>
            <a:ext cx="2837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Arial" panose="020B0604020202020204" pitchFamily="34" charset="0"/>
                <a:ea typeface="Toppan Bunkyu Midashi Gothic Ex" panose="020B0900000000000000" pitchFamily="34" charset="-128"/>
                <a:cs typeface="Arial" panose="020B0604020202020204" pitchFamily="34" charset="0"/>
              </a:rPr>
              <a:t>The shepherd guides only sheep which are determined to be normal.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98F9C07-AFB9-2FE1-9E2A-172C43606552}"/>
              </a:ext>
            </a:extLst>
          </p:cNvPr>
          <p:cNvSpPr txBox="1"/>
          <p:nvPr/>
        </p:nvSpPr>
        <p:spPr>
          <a:xfrm>
            <a:off x="2601310" y="5670958"/>
            <a:ext cx="1597573" cy="338554"/>
          </a:xfrm>
          <a:prstGeom prst="rect">
            <a:avLst/>
          </a:prstGeom>
          <a:solidFill>
            <a:srgbClr val="4AB16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latin typeface="Arial" panose="020B0604020202020204" pitchFamily="34" charset="0"/>
                <a:ea typeface="Toppan Bunkyu Midashi Gothic Ex" panose="020B0900000000000000" pitchFamily="34" charset="-128"/>
                <a:cs typeface="Arial" panose="020B0604020202020204" pitchFamily="34" charset="0"/>
              </a:rPr>
              <a:t>Variant sheep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564165-0C51-2DA6-ED75-B0C4E592A1F3}"/>
              </a:ext>
            </a:extLst>
          </p:cNvPr>
          <p:cNvSpPr txBox="1"/>
          <p:nvPr/>
        </p:nvSpPr>
        <p:spPr>
          <a:xfrm>
            <a:off x="7075467" y="1825915"/>
            <a:ext cx="1597573" cy="338554"/>
          </a:xfrm>
          <a:prstGeom prst="rect">
            <a:avLst/>
          </a:prstGeom>
          <a:solidFill>
            <a:srgbClr val="FFE5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ea typeface="Toppan Bunkyu Midashi Gothic Ex" panose="020B0900000000000000" pitchFamily="34" charset="-128"/>
                <a:cs typeface="Arial" panose="020B0604020202020204" pitchFamily="34" charset="0"/>
              </a:rPr>
              <a:t>Normal</a:t>
            </a:r>
            <a:r>
              <a:rPr kumimoji="1" lang="en-US" altLang="ja-JP" sz="1600" b="1" dirty="0">
                <a:latin typeface="Arial" panose="020B0604020202020204" pitchFamily="34" charset="0"/>
                <a:ea typeface="Toppan Bunkyu Midashi Gothic Ex" panose="020B0900000000000000" pitchFamily="34" charset="-128"/>
                <a:cs typeface="Arial" panose="020B0604020202020204" pitchFamily="34" charset="0"/>
              </a:rPr>
              <a:t> sheep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F48AE6E-26A6-8B71-60A3-5271DA36BD50}"/>
              </a:ext>
            </a:extLst>
          </p:cNvPr>
          <p:cNvSpPr txBox="1"/>
          <p:nvPr/>
        </p:nvSpPr>
        <p:spPr>
          <a:xfrm>
            <a:off x="7874254" y="5419105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Goal area</a:t>
            </a:r>
            <a:endParaRPr kumimoji="1" lang="ja-JP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309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48</Words>
  <Application>Microsoft Macintosh PowerPoint</Application>
  <PresentationFormat>ワイド画面</PresentationFormat>
  <Paragraphs>18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木下　千尋</dc:creator>
  <cp:lastModifiedBy>木下　千尋</cp:lastModifiedBy>
  <cp:revision>15</cp:revision>
  <dcterms:created xsi:type="dcterms:W3CDTF">2022-09-30T13:06:27Z</dcterms:created>
  <dcterms:modified xsi:type="dcterms:W3CDTF">2022-09-30T13:35:48Z</dcterms:modified>
</cp:coreProperties>
</file>