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789" r:id="rId2"/>
  </p:sldIdLst>
  <p:sldSz cx="7199313" cy="2879725"/>
  <p:notesSz cx="6881813" cy="9296400"/>
  <p:embeddedFontLst>
    <p:embeddedFont>
      <p:font typeface="Wingdings 2" panose="05020102010507070707" pitchFamily="18" charset="2"/>
      <p:regular r:id="rId5"/>
    </p:embeddedFont>
    <p:embeddedFont>
      <p:font typeface="Segoe UI Semibold" panose="020B0702040204020203" pitchFamily="34" charset="0"/>
      <p:bold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ＭＳ Ｐゴシック" panose="020B0600070205080204" pitchFamily="50" charset="-128"/>
      <p:regular r:id="rId12"/>
    </p:embeddedFont>
    <p:embeddedFont>
      <p:font typeface="メイリオ" panose="020B0604030504040204" pitchFamily="50" charset="-128"/>
      <p:regular r:id="rId13"/>
      <p:bold r:id="rId14"/>
      <p:italic r:id="rId15"/>
      <p:boldItalic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261165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522329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783494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044658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305823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1566987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1828152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2089316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88" userDrawn="1">
          <p15:clr>
            <a:srgbClr val="A4A3A4"/>
          </p15:clr>
        </p15:guide>
        <p15:guide id="3" pos="3779" userDrawn="1">
          <p15:clr>
            <a:srgbClr val="A4A3A4"/>
          </p15:clr>
        </p15:guide>
        <p15:guide id="4" orient="horz" pos="1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2"/>
    <a:srgbClr val="000FFF"/>
    <a:srgbClr val="FF1903"/>
    <a:srgbClr val="000DFF"/>
    <a:srgbClr val="328ACA"/>
    <a:srgbClr val="E91E0F"/>
    <a:srgbClr val="33669A"/>
    <a:srgbClr val="FF0000"/>
    <a:srgbClr val="FFC000"/>
    <a:srgbClr val="00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411" autoAdjust="0"/>
  </p:normalViewPr>
  <p:slideViewPr>
    <p:cSldViewPr>
      <p:cViewPr varScale="1">
        <p:scale>
          <a:sx n="161" d="100"/>
          <a:sy n="161" d="100"/>
        </p:scale>
        <p:origin x="156" y="1014"/>
      </p:cViewPr>
      <p:guideLst>
        <p:guide pos="3288"/>
        <p:guide pos="3779"/>
        <p:guide orient="horz" pos="1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93DB170-D93C-4210-94EA-78C97601504F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BB52F12-534E-422B-8072-AD1350372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4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5ECE1BF-753C-4301-857B-77E3D1FC23B3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15988" y="696913"/>
            <a:ext cx="8715376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D4CA956-F6CC-473A-ADD5-C56ED760AF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165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329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494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4658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5823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6987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152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89316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6-01-24_Job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19432" y="63996"/>
            <a:ext cx="6779353" cy="2879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23223" y="447957"/>
            <a:ext cx="6998784" cy="2239786"/>
          </a:xfrm>
          <a:prstGeom prst="rect">
            <a:avLst/>
          </a:prstGeom>
        </p:spPr>
        <p:txBody>
          <a:bodyPr/>
          <a:lstStyle>
            <a:lvl1pPr marL="133987" indent="-133987">
              <a:buClr>
                <a:schemeClr val="bg1"/>
              </a:buClr>
              <a:buSzPct val="25000"/>
              <a:buFont typeface="Wingdings" panose="05000000000000000000" pitchFamily="2" charset="2"/>
              <a:buChar char=""/>
              <a:defRPr sz="1050" b="0" i="0" baseline="0">
                <a:solidFill>
                  <a:schemeClr val="tx1"/>
                </a:solidFill>
                <a:latin typeface="+mj-lt"/>
              </a:defRPr>
            </a:lvl1pPr>
            <a:lvl2pPr>
              <a:defRPr sz="924" baseline="0">
                <a:solidFill>
                  <a:schemeClr val="tx1"/>
                </a:solidFill>
              </a:defRPr>
            </a:lvl2pPr>
            <a:lvl3pPr marL="333967" indent="-95990">
              <a:defRPr sz="840" baseline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827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4954" y="63996"/>
            <a:ext cx="6464383" cy="2879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94955" y="447957"/>
            <a:ext cx="6209407" cy="2239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5632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7199313" cy="351966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82" dirty="0" smtClean="0">
              <a:solidFill>
                <a:schemeClr val="tx1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19432" y="63996"/>
            <a:ext cx="6779353" cy="287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4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47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191981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383962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575942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767923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133987" indent="-133987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2"/>
        </a:buClr>
        <a:buSzPct val="60000"/>
        <a:buFont typeface="Wingdings" pitchFamily="2" charset="2"/>
        <a:buChar char="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8640" indent="-114655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1"/>
        </a:buClr>
        <a:buSzPct val="70000"/>
        <a:buFont typeface="Wingdings 2" pitchFamily="18" charset="2"/>
        <a:buChar char=""/>
        <a:defRPr sz="882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83962" indent="-95990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2"/>
        </a:buClr>
        <a:buSzPct val="75000"/>
        <a:buFont typeface="Wingdings" pitchFamily="2" charset="2"/>
        <a:buChar char=""/>
        <a:defRPr sz="756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79952" indent="0" algn="l" rtl="0" eaLnBrk="1" fontAlgn="base" hangingPunct="1">
        <a:spcBef>
          <a:spcPts val="168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None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23" indent="-95990" algn="l" rtl="0" eaLnBrk="1" fontAlgn="base" hangingPunct="1">
        <a:spcBef>
          <a:spcPts val="168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883112" indent="-9599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98300" indent="-9599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113489" indent="-9599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28677" indent="-9599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919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839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59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679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599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51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438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358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577478" y="104338"/>
            <a:ext cx="4039567" cy="23083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5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フィードバック</a:t>
            </a:r>
            <a:r>
              <a:rPr kumimoji="1" lang="ja-JP" altLang="en-US" sz="15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制御</a:t>
            </a:r>
            <a:r>
              <a:rPr kumimoji="1" lang="ja-JP" altLang="en-US" sz="15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kumimoji="1" lang="ja-JP" altLang="en-US" sz="1500" b="1" dirty="0" smtClean="0">
                <a:solidFill>
                  <a:srgbClr val="0060A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病気の流行</a:t>
            </a:r>
            <a:r>
              <a:rPr kumimoji="1" lang="ja-JP" altLang="en-US" sz="15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をくいとめる</a:t>
            </a:r>
            <a:endParaRPr kumimoji="1" lang="en-US" sz="1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98154" y="1991028"/>
            <a:ext cx="1603005" cy="567771"/>
          </a:xfrm>
          <a:prstGeom prst="rect">
            <a:avLst/>
          </a:prstGeom>
          <a:noFill/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500" dirty="0" smtClean="0">
                <a:solidFill>
                  <a:srgbClr val="C00000"/>
                </a:solidFill>
              </a:rPr>
              <a:t>フィードバック</a:t>
            </a:r>
            <a:endParaRPr lang="en-US" altLang="ja-JP" sz="15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500" dirty="0">
                <a:solidFill>
                  <a:srgbClr val="C00000"/>
                </a:solidFill>
              </a:rPr>
              <a:t>制御器</a:t>
            </a:r>
            <a:endParaRPr lang="en-US" sz="1500" dirty="0" smtClean="0">
              <a:solidFill>
                <a:srgbClr val="C0000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798154" y="622577"/>
            <a:ext cx="1603005" cy="567771"/>
          </a:xfrm>
          <a:prstGeom prst="rect">
            <a:avLst/>
          </a:prstGeom>
          <a:noFill/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500" dirty="0" smtClean="0">
                <a:solidFill>
                  <a:schemeClr val="tx1"/>
                </a:solidFill>
              </a:rPr>
              <a:t>伝染病の流行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6" name="カギ線コネクタ 15"/>
          <p:cNvCxnSpPr>
            <a:stCxn id="6" idx="1"/>
            <a:endCxn id="58" idx="1"/>
          </p:cNvCxnSpPr>
          <p:nvPr/>
        </p:nvCxnSpPr>
        <p:spPr>
          <a:xfrm rot="10800000">
            <a:off x="2798154" y="906464"/>
            <a:ext cx="12700" cy="1368451"/>
          </a:xfrm>
          <a:prstGeom prst="bentConnector3">
            <a:avLst>
              <a:gd name="adj1" fmla="val 4044157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8" idx="3"/>
            <a:endCxn id="6" idx="3"/>
          </p:cNvCxnSpPr>
          <p:nvPr/>
        </p:nvCxnSpPr>
        <p:spPr>
          <a:xfrm>
            <a:off x="4401159" y="906463"/>
            <a:ext cx="12700" cy="1368451"/>
          </a:xfrm>
          <a:prstGeom prst="bentConnector3">
            <a:avLst>
              <a:gd name="adj1" fmla="val 3576622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グループ化 1028"/>
          <p:cNvGrpSpPr/>
          <p:nvPr/>
        </p:nvGrpSpPr>
        <p:grpSpPr>
          <a:xfrm>
            <a:off x="194525" y="1563915"/>
            <a:ext cx="910811" cy="1004533"/>
            <a:chOff x="1264192" y="1691688"/>
            <a:chExt cx="910811" cy="1004533"/>
          </a:xfrm>
        </p:grpSpPr>
        <p:sp>
          <p:nvSpPr>
            <p:cNvPr id="72" name="角丸四角形 71"/>
            <p:cNvSpPr/>
            <p:nvPr/>
          </p:nvSpPr>
          <p:spPr>
            <a:xfrm>
              <a:off x="1264192" y="1691688"/>
              <a:ext cx="910811" cy="1004533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90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" name="Picture 2" descr="ヒダ付きのマスクを付けた人のイラスト（男性）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9856" y="1991816"/>
              <a:ext cx="661014" cy="66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テキスト ボックス 60"/>
            <p:cNvSpPr txBox="1"/>
            <p:nvPr/>
          </p:nvSpPr>
          <p:spPr>
            <a:xfrm>
              <a:off x="1412586" y="1747670"/>
              <a:ext cx="615553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ja-JP" altLang="en-US" sz="1200" dirty="0" smtClean="0"/>
                <a:t>自己防衛</a:t>
              </a:r>
              <a:endParaRPr kumimoji="1" lang="en-US" sz="1200" dirty="0" smtClean="0"/>
            </a:p>
          </p:txBody>
        </p:sp>
      </p:grpSp>
      <p:sp>
        <p:nvSpPr>
          <p:cNvPr id="62" name="テキスト ボックス 61"/>
          <p:cNvSpPr txBox="1"/>
          <p:nvPr/>
        </p:nvSpPr>
        <p:spPr>
          <a:xfrm>
            <a:off x="4971256" y="894586"/>
            <a:ext cx="769441" cy="23083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500" dirty="0" smtClean="0"/>
              <a:t>感染者数</a:t>
            </a:r>
            <a:endParaRPr kumimoji="1" lang="en-US" sz="1500" dirty="0" smtClean="0"/>
          </a:p>
        </p:txBody>
      </p:sp>
      <p:grpSp>
        <p:nvGrpSpPr>
          <p:cNvPr id="1031" name="グループ化 1030"/>
          <p:cNvGrpSpPr/>
          <p:nvPr/>
        </p:nvGrpSpPr>
        <p:grpSpPr>
          <a:xfrm>
            <a:off x="101170" y="456972"/>
            <a:ext cx="910811" cy="918915"/>
            <a:chOff x="63797" y="1035779"/>
            <a:chExt cx="910811" cy="918915"/>
          </a:xfrm>
        </p:grpSpPr>
        <p:sp>
          <p:nvSpPr>
            <p:cNvPr id="75" name="角丸四角形 74"/>
            <p:cNvSpPr/>
            <p:nvPr/>
          </p:nvSpPr>
          <p:spPr>
            <a:xfrm>
              <a:off x="63797" y="1035779"/>
              <a:ext cx="910811" cy="913212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90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Picture 4" descr="学級閉鎖のイラス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38" y="1293680"/>
              <a:ext cx="661014" cy="66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テキスト ボックス 67"/>
            <p:cNvSpPr txBox="1"/>
            <p:nvPr/>
          </p:nvSpPr>
          <p:spPr>
            <a:xfrm>
              <a:off x="211361" y="1067419"/>
              <a:ext cx="615553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ja-JP" altLang="en-US" sz="1200" dirty="0" smtClean="0"/>
                <a:t>学級閉鎖</a:t>
              </a:r>
              <a:endParaRPr kumimoji="1" lang="en-US" sz="1200" dirty="0" smtClean="0"/>
            </a:p>
          </p:txBody>
        </p:sp>
      </p:grpSp>
      <p:grpSp>
        <p:nvGrpSpPr>
          <p:cNvPr id="1033" name="グループ化 1032"/>
          <p:cNvGrpSpPr/>
          <p:nvPr/>
        </p:nvGrpSpPr>
        <p:grpSpPr>
          <a:xfrm>
            <a:off x="1168489" y="745269"/>
            <a:ext cx="943827" cy="946316"/>
            <a:chOff x="1237456" y="449262"/>
            <a:chExt cx="943827" cy="946316"/>
          </a:xfrm>
        </p:grpSpPr>
        <p:sp>
          <p:nvSpPr>
            <p:cNvPr id="1027" name="角丸四角形 1026"/>
            <p:cNvSpPr/>
            <p:nvPr/>
          </p:nvSpPr>
          <p:spPr>
            <a:xfrm>
              <a:off x="1237456" y="449262"/>
              <a:ext cx="943827" cy="946316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90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1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25" name="Picture 6" descr="生活習慣予防検診のイラスト（学校の健康診断）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761" y="734564"/>
              <a:ext cx="661014" cy="66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テキスト ボックス 69"/>
            <p:cNvSpPr txBox="1"/>
            <p:nvPr/>
          </p:nvSpPr>
          <p:spPr>
            <a:xfrm>
              <a:off x="1386490" y="520048"/>
              <a:ext cx="615553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ja-JP" altLang="en-US" sz="1200" dirty="0" smtClean="0"/>
                <a:t>予防接種</a:t>
              </a:r>
              <a:endParaRPr kumimoji="1" lang="en-US" sz="1200" dirty="0" smtClean="0"/>
            </a:p>
          </p:txBody>
        </p:sp>
      </p:grpSp>
      <p:pic>
        <p:nvPicPr>
          <p:cNvPr id="1032" name="Picture 8" descr="Statistic, Analytic, Diagram, Pie Chart, Infograph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41" y="1226229"/>
            <a:ext cx="1492500" cy="1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テキスト ボックス 1033"/>
          <p:cNvSpPr txBox="1"/>
          <p:nvPr/>
        </p:nvSpPr>
        <p:spPr>
          <a:xfrm>
            <a:off x="1438827" y="2059995"/>
            <a:ext cx="769441" cy="23083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500" dirty="0" smtClean="0"/>
              <a:t>制御入力</a:t>
            </a:r>
            <a:endParaRPr kumimoji="1"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455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6-01-23_JobTalk">
  <a:themeElements>
    <a:clrScheme name="Custom 1">
      <a:dk1>
        <a:srgbClr val="262626"/>
      </a:dk1>
      <a:lt1>
        <a:srgbClr val="FFFFFF"/>
      </a:lt1>
      <a:dk2>
        <a:srgbClr val="464646"/>
      </a:dk2>
      <a:lt2>
        <a:srgbClr val="DEF5FA"/>
      </a:lt2>
      <a:accent1>
        <a:srgbClr val="0060A2"/>
      </a:accent1>
      <a:accent2>
        <a:srgbClr val="BD1D3B"/>
      </a:accent2>
      <a:accent3>
        <a:srgbClr val="EB641B"/>
      </a:accent3>
      <a:accent4>
        <a:srgbClr val="0084DE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19050"/>
      </a:spPr>
      <a:bodyPr lIns="0" tIns="0" rIns="0" bIns="0" rtlCol="0" anchor="ctr"/>
      <a:lstStyle>
        <a:defPPr algn="ctr">
          <a:defRPr sz="2100"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none" lIns="0" tIns="0" rIns="0" bIns="0" rtlCol="0">
        <a:spAutoFit/>
      </a:bodyPr>
      <a:lstStyle>
        <a:defPPr algn="ctr">
          <a:defRPr kumimoji="1"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1-23_JobTalk" id="{8849A35B-3BB0-4506-969B-2A60A23E2A6F}" vid="{5BC08BA4-07E2-440C-92AA-A29E22CD80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Dec2010</Template>
  <TotalTime>0</TotalTime>
  <Words>22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Wingdings 2</vt:lpstr>
      <vt:lpstr>Arial</vt:lpstr>
      <vt:lpstr>Segoe UI Semibold</vt:lpstr>
      <vt:lpstr>Wingdings</vt:lpstr>
      <vt:lpstr>Calibri</vt:lpstr>
      <vt:lpstr>ＭＳ Ｐゴシック</vt:lpstr>
      <vt:lpstr>メイリオ</vt:lpstr>
      <vt:lpstr>Segoe UI</vt:lpstr>
      <vt:lpstr>2016-01-23_JobTalk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2013-12-06T16:53:23Z</dcterms:created>
  <dcterms:modified xsi:type="dcterms:W3CDTF">2018-02-21T06:34:17Z</dcterms:modified>
</cp:coreProperties>
</file>