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789" r:id="rId2"/>
  </p:sldIdLst>
  <p:sldSz cx="7199313" cy="2879725"/>
  <p:notesSz cx="6881813" cy="9296400"/>
  <p:embeddedFontLst>
    <p:embeddedFont>
      <p:font typeface="Wingdings 2" panose="05020102010507070707" pitchFamily="18" charset="2"/>
      <p:regular r:id="rId5"/>
    </p:embeddedFont>
    <p:embeddedFont>
      <p:font typeface="Segoe UI Semibold" panose="020B0702040204020203" pitchFamily="34" charset="0"/>
      <p:bold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ＭＳ Ｐゴシック" panose="020B0600070205080204" pitchFamily="50" charset="-128"/>
      <p:regular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88" userDrawn="1">
          <p15:clr>
            <a:srgbClr val="A4A3A4"/>
          </p15:clr>
        </p15:guide>
        <p15:guide id="3" pos="3779" userDrawn="1">
          <p15:clr>
            <a:srgbClr val="A4A3A4"/>
          </p15:clr>
        </p15:guide>
        <p15:guide id="4" orient="horz" pos="1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2"/>
    <a:srgbClr val="000FFF"/>
    <a:srgbClr val="FF1903"/>
    <a:srgbClr val="000DFF"/>
    <a:srgbClr val="328ACA"/>
    <a:srgbClr val="E91E0F"/>
    <a:srgbClr val="33669A"/>
    <a:srgbClr val="FF0000"/>
    <a:srgbClr val="FFC000"/>
    <a:srgbClr val="00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411" autoAdjust="0"/>
  </p:normalViewPr>
  <p:slideViewPr>
    <p:cSldViewPr>
      <p:cViewPr varScale="1">
        <p:scale>
          <a:sx n="204" d="100"/>
          <a:sy n="204" d="100"/>
        </p:scale>
        <p:origin x="186" y="630"/>
      </p:cViewPr>
      <p:guideLst>
        <p:guide pos="3288"/>
        <p:guide pos="3779"/>
        <p:guide orient="horz"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93DB170-D93C-4210-94EA-78C97601504F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BB52F12-534E-422B-8072-AD1350372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4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5ECE1BF-753C-4301-857B-77E3D1FC23B3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5988" y="696913"/>
            <a:ext cx="8715376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D4CA956-F6CC-473A-ADD5-C56ED760A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6-01-24_Job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23223" y="447957"/>
            <a:ext cx="6998784" cy="2239786"/>
          </a:xfrm>
          <a:prstGeom prst="rect">
            <a:avLst/>
          </a:prstGeom>
        </p:spPr>
        <p:txBody>
          <a:bodyPr/>
          <a:lstStyle>
            <a:lvl1pPr marL="133987" indent="-133987">
              <a:buClr>
                <a:schemeClr val="bg1"/>
              </a:buClr>
              <a:buSzPct val="25000"/>
              <a:buFont typeface="Wingdings" panose="05000000000000000000" pitchFamily="2" charset="2"/>
              <a:buChar char=""/>
              <a:defRPr sz="1050" b="0" i="0" baseline="0">
                <a:solidFill>
                  <a:schemeClr val="tx1"/>
                </a:solidFill>
                <a:latin typeface="+mj-lt"/>
              </a:defRPr>
            </a:lvl1pPr>
            <a:lvl2pPr>
              <a:defRPr sz="924" baseline="0">
                <a:solidFill>
                  <a:schemeClr val="tx1"/>
                </a:solidFill>
              </a:defRPr>
            </a:lvl2pPr>
            <a:lvl3pPr marL="333967" indent="-95990">
              <a:defRPr sz="840"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82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4954" y="63996"/>
            <a:ext cx="646438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94955" y="447957"/>
            <a:ext cx="6209407" cy="2239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7199313" cy="351966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82" dirty="0" smtClean="0">
              <a:solidFill>
                <a:schemeClr val="tx1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47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191981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38396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57594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767923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133987" indent="-133987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60000"/>
        <a:buFont typeface="Wingdings" pitchFamily="2" charset="2"/>
        <a:buChar char="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8640" indent="-114655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1"/>
        </a:buClr>
        <a:buSzPct val="70000"/>
        <a:buFont typeface="Wingdings 2" pitchFamily="18" charset="2"/>
        <a:buChar char=""/>
        <a:defRPr sz="882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3962" indent="-95990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75000"/>
        <a:buFont typeface="Wingdings" pitchFamily="2" charset="2"/>
        <a:buChar char=""/>
        <a:defRPr sz="756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79952" indent="0" algn="l" rtl="0" eaLnBrk="1" fontAlgn="base" hangingPunct="1">
        <a:spcBef>
          <a:spcPts val="168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None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indent="-95990" algn="l" rtl="0" eaLnBrk="1" fontAlgn="base" hangingPunct="1">
        <a:spcBef>
          <a:spcPts val="168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883112" indent="-9599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98300" indent="-959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13489" indent="-959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28677" indent="-959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1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5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599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1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438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35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38" y="809710"/>
            <a:ext cx="4980237" cy="126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-01-23_JobTalk">
  <a:themeElements>
    <a:clrScheme name="Custom 1">
      <a:dk1>
        <a:srgbClr val="262626"/>
      </a:dk1>
      <a:lt1>
        <a:srgbClr val="FFFFFF"/>
      </a:lt1>
      <a:dk2>
        <a:srgbClr val="464646"/>
      </a:dk2>
      <a:lt2>
        <a:srgbClr val="DEF5FA"/>
      </a:lt2>
      <a:accent1>
        <a:srgbClr val="0060A2"/>
      </a:accent1>
      <a:accent2>
        <a:srgbClr val="BD1D3B"/>
      </a:accent2>
      <a:accent3>
        <a:srgbClr val="EB641B"/>
      </a:accent3>
      <a:accent4>
        <a:srgbClr val="0084DE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19050"/>
      </a:spPr>
      <a:bodyPr lIns="0" tIns="0" rIns="0" bIns="0" rtlCol="0" anchor="ctr"/>
      <a:lstStyle>
        <a:defPPr algn="ctr">
          <a:defRPr sz="2100"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none" lIns="0" tIns="0" rIns="0" bIns="0" rtlCol="0">
        <a:spAutoFit/>
      </a:bodyPr>
      <a:lstStyle>
        <a:defPPr algn="ctr">
          <a:defRPr kumimoji="1"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1-23_JobTalk" id="{8849A35B-3BB0-4506-969B-2A60A23E2A6F}" vid="{5BC08BA4-07E2-440C-92AA-A29E22CD8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Dec2010</Template>
  <TotalTime>0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Wingdings 2</vt:lpstr>
      <vt:lpstr>Arial</vt:lpstr>
      <vt:lpstr>Segoe UI Semibold</vt:lpstr>
      <vt:lpstr>Wingdings</vt:lpstr>
      <vt:lpstr>Calibri</vt:lpstr>
      <vt:lpstr>ＭＳ Ｐゴシック</vt:lpstr>
      <vt:lpstr>Segoe UI</vt:lpstr>
      <vt:lpstr>2016-01-23_JobTalk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2013-12-06T16:53:23Z</dcterms:created>
  <dcterms:modified xsi:type="dcterms:W3CDTF">2018-02-21T07:22:12Z</dcterms:modified>
</cp:coreProperties>
</file>