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CBCB-55C4-4E7C-8FD4-70C0D9700DB9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2C-636C-4E53-A5D1-DAC79960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68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CBCB-55C4-4E7C-8FD4-70C0D9700DB9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2C-636C-4E53-A5D1-DAC79960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07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CBCB-55C4-4E7C-8FD4-70C0D9700DB9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2C-636C-4E53-A5D1-DAC79960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9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CBCB-55C4-4E7C-8FD4-70C0D9700DB9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2C-636C-4E53-A5D1-DAC79960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76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CBCB-55C4-4E7C-8FD4-70C0D9700DB9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2C-636C-4E53-A5D1-DAC79960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33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CBCB-55C4-4E7C-8FD4-70C0D9700DB9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2C-636C-4E53-A5D1-DAC79960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94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CBCB-55C4-4E7C-8FD4-70C0D9700DB9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2C-636C-4E53-A5D1-DAC79960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2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CBCB-55C4-4E7C-8FD4-70C0D9700DB9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2C-636C-4E53-A5D1-DAC79960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29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CBCB-55C4-4E7C-8FD4-70C0D9700DB9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2C-636C-4E53-A5D1-DAC79960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39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CBCB-55C4-4E7C-8FD4-70C0D9700DB9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2C-636C-4E53-A5D1-DAC79960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10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CBCB-55C4-4E7C-8FD4-70C0D9700DB9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2C-636C-4E53-A5D1-DAC79960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81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3CBCB-55C4-4E7C-8FD4-70C0D9700DB9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24F2C-636C-4E53-A5D1-DAC79960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293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/>
        </p:nvGrpSpPr>
        <p:grpSpPr>
          <a:xfrm>
            <a:off x="919420" y="2935131"/>
            <a:ext cx="8459891" cy="1537022"/>
            <a:chOff x="919420" y="2935131"/>
            <a:chExt cx="8459891" cy="1537022"/>
          </a:xfrm>
        </p:grpSpPr>
        <p:grpSp>
          <p:nvGrpSpPr>
            <p:cNvPr id="65" name="グループ化 64"/>
            <p:cNvGrpSpPr/>
            <p:nvPr/>
          </p:nvGrpSpPr>
          <p:grpSpPr>
            <a:xfrm>
              <a:off x="919420" y="2935131"/>
              <a:ext cx="8459891" cy="1395309"/>
              <a:chOff x="919420" y="2935131"/>
              <a:chExt cx="8459891" cy="1395309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973004" y="2935131"/>
                <a:ext cx="5903635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900" dirty="0" smtClean="0"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Masaki Ogura</a:t>
                </a:r>
              </a:p>
              <a:p>
                <a:pPr algn="ctr"/>
                <a:endParaRPr lang="en-US" sz="100" dirty="0" smtClean="0"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  <a:p>
                <a:pPr algn="ctr"/>
                <a:endParaRPr lang="en-US" sz="100" dirty="0"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  <a:p>
                <a:pPr algn="ctr"/>
                <a:endParaRPr lang="en-US" sz="100" dirty="0" smtClean="0"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  <a:p>
                <a:pPr algn="ctr"/>
                <a:endParaRPr lang="en-US" sz="100" dirty="0"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  <a:p>
                <a:pPr algn="ctr"/>
                <a:endParaRPr lang="en-US" sz="100" dirty="0" smtClean="0"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2" name="正方形/長方形 1"/>
              <p:cNvSpPr/>
              <p:nvPr/>
            </p:nvSpPr>
            <p:spPr>
              <a:xfrm>
                <a:off x="919420" y="3277491"/>
                <a:ext cx="652429" cy="34350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正方形/長方形 4"/>
              <p:cNvSpPr/>
              <p:nvPr/>
            </p:nvSpPr>
            <p:spPr>
              <a:xfrm>
                <a:off x="919420" y="3986939"/>
                <a:ext cx="652429" cy="34350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カギ線コネクタ 5"/>
              <p:cNvCxnSpPr>
                <a:stCxn id="2" idx="3"/>
                <a:endCxn id="5" idx="3"/>
              </p:cNvCxnSpPr>
              <p:nvPr/>
            </p:nvCxnSpPr>
            <p:spPr>
              <a:xfrm>
                <a:off x="1571849" y="3449242"/>
                <a:ext cx="12700" cy="709448"/>
              </a:xfrm>
              <a:prstGeom prst="bentConnector3">
                <a:avLst>
                  <a:gd name="adj1" fmla="val 1800000"/>
                </a:avLst>
              </a:prstGeom>
              <a:ln w="508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カギ線コネクタ 6"/>
              <p:cNvCxnSpPr>
                <a:stCxn id="5" idx="1"/>
                <a:endCxn id="2" idx="1"/>
              </p:cNvCxnSpPr>
              <p:nvPr/>
            </p:nvCxnSpPr>
            <p:spPr>
              <a:xfrm rot="10800000">
                <a:off x="919420" y="3449243"/>
                <a:ext cx="12700" cy="709448"/>
              </a:xfrm>
              <a:prstGeom prst="bentConnector3">
                <a:avLst>
                  <a:gd name="adj1" fmla="val 1800000"/>
                </a:avLst>
              </a:prstGeom>
              <a:ln w="5080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グループ化 31"/>
              <p:cNvGrpSpPr>
                <a:grpSpLocks noChangeAspect="1"/>
              </p:cNvGrpSpPr>
              <p:nvPr/>
            </p:nvGrpSpPr>
            <p:grpSpPr>
              <a:xfrm>
                <a:off x="8067020" y="3283653"/>
                <a:ext cx="1312291" cy="1040624"/>
                <a:chOff x="7494673" y="3011304"/>
                <a:chExt cx="1443520" cy="1144686"/>
              </a:xfrm>
            </p:grpSpPr>
            <p:sp>
              <p:nvSpPr>
                <p:cNvPr id="11" name="楕円 10"/>
                <p:cNvSpPr>
                  <a:spLocks noChangeAspect="1"/>
                </p:cNvSpPr>
                <p:nvPr/>
              </p:nvSpPr>
              <p:spPr>
                <a:xfrm>
                  <a:off x="8667349" y="3136201"/>
                  <a:ext cx="56979" cy="569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楕円 11"/>
                <p:cNvSpPr>
                  <a:spLocks noChangeAspect="1"/>
                </p:cNvSpPr>
                <p:nvPr/>
              </p:nvSpPr>
              <p:spPr>
                <a:xfrm>
                  <a:off x="8379349" y="3712671"/>
                  <a:ext cx="56979" cy="569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楕円 12"/>
                <p:cNvSpPr>
                  <a:spLocks noChangeAspect="1"/>
                </p:cNvSpPr>
                <p:nvPr/>
              </p:nvSpPr>
              <p:spPr>
                <a:xfrm>
                  <a:off x="8811349" y="4036766"/>
                  <a:ext cx="56979" cy="569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楕円 13"/>
                <p:cNvSpPr>
                  <a:spLocks noChangeAspect="1"/>
                </p:cNvSpPr>
                <p:nvPr/>
              </p:nvSpPr>
              <p:spPr>
                <a:xfrm>
                  <a:off x="7610185" y="3955488"/>
                  <a:ext cx="56979" cy="569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楕円 14"/>
                <p:cNvSpPr>
                  <a:spLocks noChangeAspect="1"/>
                </p:cNvSpPr>
                <p:nvPr/>
              </p:nvSpPr>
              <p:spPr>
                <a:xfrm>
                  <a:off x="7785239" y="3134436"/>
                  <a:ext cx="56979" cy="569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" name="直線コネクタ 16"/>
                <p:cNvCxnSpPr>
                  <a:stCxn id="12" idx="7"/>
                  <a:endCxn id="11" idx="3"/>
                </p:cNvCxnSpPr>
                <p:nvPr/>
              </p:nvCxnSpPr>
              <p:spPr>
                <a:xfrm flipV="1">
                  <a:off x="8427984" y="3184836"/>
                  <a:ext cx="247709" cy="536179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線コネクタ 17"/>
                <p:cNvCxnSpPr>
                  <a:stCxn id="12" idx="1"/>
                  <a:endCxn id="15" idx="1"/>
                </p:cNvCxnSpPr>
                <p:nvPr/>
              </p:nvCxnSpPr>
              <p:spPr>
                <a:xfrm flipH="1" flipV="1">
                  <a:off x="7793583" y="3142780"/>
                  <a:ext cx="594110" cy="578235"/>
                </a:xfrm>
                <a:prstGeom prst="line">
                  <a:avLst/>
                </a:prstGeom>
                <a:ln w="539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線コネクタ 20"/>
                <p:cNvCxnSpPr>
                  <a:stCxn id="13" idx="7"/>
                  <a:endCxn id="12" idx="5"/>
                </p:cNvCxnSpPr>
                <p:nvPr/>
              </p:nvCxnSpPr>
              <p:spPr>
                <a:xfrm flipH="1" flipV="1">
                  <a:off x="8427984" y="3761306"/>
                  <a:ext cx="432000" cy="283804"/>
                </a:xfrm>
                <a:prstGeom prst="line">
                  <a:avLst/>
                </a:prstGeom>
                <a:ln w="444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線コネクタ 23"/>
                <p:cNvCxnSpPr>
                  <a:stCxn id="14" idx="7"/>
                  <a:endCxn id="12" idx="2"/>
                </p:cNvCxnSpPr>
                <p:nvPr/>
              </p:nvCxnSpPr>
              <p:spPr>
                <a:xfrm flipV="1">
                  <a:off x="7658820" y="3741161"/>
                  <a:ext cx="720529" cy="222671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楕円 26"/>
                <p:cNvSpPr>
                  <a:spLocks noChangeAspect="1"/>
                </p:cNvSpPr>
                <p:nvPr/>
              </p:nvSpPr>
              <p:spPr>
                <a:xfrm>
                  <a:off x="8606425" y="3067657"/>
                  <a:ext cx="178827" cy="1788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楕円 27"/>
                <p:cNvSpPr>
                  <a:spLocks noChangeAspect="1"/>
                </p:cNvSpPr>
                <p:nvPr/>
              </p:nvSpPr>
              <p:spPr>
                <a:xfrm>
                  <a:off x="8197006" y="3522708"/>
                  <a:ext cx="421664" cy="42166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楕円 28"/>
                <p:cNvSpPr>
                  <a:spLocks noChangeAspect="1"/>
                </p:cNvSpPr>
                <p:nvPr/>
              </p:nvSpPr>
              <p:spPr>
                <a:xfrm>
                  <a:off x="8741483" y="3959280"/>
                  <a:ext cx="196710" cy="19671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楕円 29"/>
                <p:cNvSpPr>
                  <a:spLocks noChangeAspect="1"/>
                </p:cNvSpPr>
                <p:nvPr/>
              </p:nvSpPr>
              <p:spPr>
                <a:xfrm>
                  <a:off x="7494673" y="3832356"/>
                  <a:ext cx="288003" cy="28800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楕円 30"/>
                <p:cNvSpPr>
                  <a:spLocks noChangeAspect="1"/>
                </p:cNvSpPr>
                <p:nvPr/>
              </p:nvSpPr>
              <p:spPr>
                <a:xfrm>
                  <a:off x="7669727" y="3011304"/>
                  <a:ext cx="288003" cy="28800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" name="正方形/長方形 2"/>
            <p:cNvSpPr/>
            <p:nvPr/>
          </p:nvSpPr>
          <p:spPr>
            <a:xfrm>
              <a:off x="2110882" y="4025877"/>
              <a:ext cx="5807487" cy="4462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3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Control engineering </a:t>
              </a:r>
              <a:r>
                <a:rPr lang="en-US" sz="23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</a:t>
              </a:r>
              <a:r>
                <a:rPr lang="en-US" sz="2300" dirty="0" smtClean="0"/>
                <a:t>x</a:t>
              </a:r>
              <a:r>
                <a:rPr lang="en-US" sz="23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 Complex </a:t>
              </a:r>
              <a:r>
                <a:rPr lang="en-US" sz="23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networks</a:t>
              </a:r>
              <a:endParaRPr lang="en-US" sz="23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1528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7</Words>
  <Application>Microsoft Office PowerPoint</Application>
  <PresentationFormat>ワイド画面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Semibold</vt:lpstr>
      <vt:lpstr>Office Theme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oguram</dc:creator>
  <cp:lastModifiedBy>oguram</cp:lastModifiedBy>
  <cp:revision>15</cp:revision>
  <dcterms:created xsi:type="dcterms:W3CDTF">2018-02-20T09:05:24Z</dcterms:created>
  <dcterms:modified xsi:type="dcterms:W3CDTF">2018-02-22T01:23:49Z</dcterms:modified>
</cp:coreProperties>
</file>