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820"/>
    <a:srgbClr val="D85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4" y="22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C8E0-158E-4A7D-A663-E0280D6851E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573F-463D-44A5-9B94-FA2AF7EE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94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C8E0-158E-4A7D-A663-E0280D6851E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573F-463D-44A5-9B94-FA2AF7EE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12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C8E0-158E-4A7D-A663-E0280D6851E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573F-463D-44A5-9B94-FA2AF7EE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4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C8E0-158E-4A7D-A663-E0280D6851E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573F-463D-44A5-9B94-FA2AF7EE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9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C8E0-158E-4A7D-A663-E0280D6851E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573F-463D-44A5-9B94-FA2AF7EE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4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C8E0-158E-4A7D-A663-E0280D6851E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573F-463D-44A5-9B94-FA2AF7EE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C8E0-158E-4A7D-A663-E0280D6851E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573F-463D-44A5-9B94-FA2AF7EE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4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C8E0-158E-4A7D-A663-E0280D6851E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573F-463D-44A5-9B94-FA2AF7EE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1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C8E0-158E-4A7D-A663-E0280D6851E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573F-463D-44A5-9B94-FA2AF7EE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265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C8E0-158E-4A7D-A663-E0280D6851E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573F-463D-44A5-9B94-FA2AF7EE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6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2C8E0-158E-4A7D-A663-E0280D6851E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3573F-463D-44A5-9B94-FA2AF7EE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8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2C8E0-158E-4A7D-A663-E0280D6851EB}" type="datetimeFigureOut">
              <a:rPr lang="en-US" smtClean="0"/>
              <a:t>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3573F-463D-44A5-9B94-FA2AF7EEE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12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2888704" y="1213685"/>
            <a:ext cx="7493100" cy="4332463"/>
            <a:chOff x="2888704" y="1213685"/>
            <a:chExt cx="7493100" cy="433246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7270" y="1213685"/>
              <a:ext cx="5772528" cy="4144880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5211535" y="5084483"/>
              <a:ext cx="203132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ja-JP" altLang="en-US" sz="2400" dirty="0"/>
                <a:t>感染</a:t>
              </a:r>
              <a:r>
                <a:rPr lang="ja-JP" altLang="en-US" sz="2400" dirty="0" smtClean="0"/>
                <a:t>力の強さ</a:t>
              </a:r>
              <a:endParaRPr lang="en-US" sz="2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1642209" y="2683818"/>
              <a:ext cx="295465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ja-JP" altLang="en-US" sz="2400" dirty="0" smtClean="0"/>
                <a:t>社会距離戦略の強さ</a:t>
              </a:r>
              <a:endParaRPr lang="en-US" sz="2400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 flipV="1">
              <a:off x="3803952" y="1488031"/>
              <a:ext cx="4842933" cy="3177103"/>
            </a:xfrm>
            <a:prstGeom prst="line">
              <a:avLst/>
            </a:prstGeom>
            <a:ln w="349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266812" y="151552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400" b="1" dirty="0" smtClean="0"/>
                <a:t>理論</a:t>
              </a:r>
              <a:endParaRPr lang="en-US" sz="2400" b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734926" y="2452985"/>
              <a:ext cx="264687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ja-JP" altLang="en-US" sz="2400" b="1" dirty="0" smtClean="0">
                  <a:solidFill>
                    <a:srgbClr val="D95820"/>
                  </a:solidFill>
                </a:rPr>
                <a:t>シミュレーション</a:t>
              </a:r>
              <a:endParaRPr lang="en-US" sz="2400" b="1" dirty="0">
                <a:solidFill>
                  <a:srgbClr val="D9582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03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游ゴシック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oguram</dc:creator>
  <cp:lastModifiedBy>oguram</cp:lastModifiedBy>
  <cp:revision>6</cp:revision>
  <dcterms:created xsi:type="dcterms:W3CDTF">2018-02-20T21:22:48Z</dcterms:created>
  <dcterms:modified xsi:type="dcterms:W3CDTF">2018-02-20T21:28:05Z</dcterms:modified>
</cp:coreProperties>
</file>