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85" r:id="rId1"/>
  </p:sldMasterIdLst>
  <p:notesMasterIdLst>
    <p:notesMasterId r:id="rId3"/>
  </p:notesMasterIdLst>
  <p:handoutMasterIdLst>
    <p:handoutMasterId r:id="rId4"/>
  </p:handoutMasterIdLst>
  <p:sldIdLst>
    <p:sldId id="789" r:id="rId2"/>
  </p:sldIdLst>
  <p:sldSz cx="7199313" cy="2879725"/>
  <p:notesSz cx="6881813" cy="92964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ＭＳ Ｐゴシック" panose="020B0600070205080204" pitchFamily="34" charset="-128"/>
      <p:regular r:id="rId9"/>
    </p:embeddedFont>
    <p:embeddedFont>
      <p:font typeface="Segoe UI" panose="020B0502040204020203" pitchFamily="34" charset="0"/>
      <p:regular r:id="rId10"/>
      <p:bold r:id="rId11"/>
      <p:italic r:id="rId12"/>
      <p:boldItalic r:id="rId13"/>
    </p:embeddedFont>
    <p:embeddedFont>
      <p:font typeface="Wingdings 2" panose="05020102010507070707" pitchFamily="18" charset="2"/>
      <p:regular r:id="rId14"/>
    </p:embeddedFont>
    <p:embeddedFont>
      <p:font typeface="Segoe UI Semibold" panose="020B0702040204020203" pitchFamily="34" charset="0"/>
      <p:bold r:id="rId15"/>
      <p:boldItalic r:id="rId16"/>
    </p:embeddedFont>
  </p:embeddedFontLst>
  <p:defaultTextStyle>
    <a:defPPr>
      <a:defRPr lang="en-US"/>
    </a:defPPr>
    <a:lvl1pPr marL="0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261165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522329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783494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044658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305823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1566987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1828152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2089316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88" userDrawn="1">
          <p15:clr>
            <a:srgbClr val="A4A3A4"/>
          </p15:clr>
        </p15:guide>
        <p15:guide id="3" pos="3779" userDrawn="1">
          <p15:clr>
            <a:srgbClr val="A4A3A4"/>
          </p15:clr>
        </p15:guide>
        <p15:guide id="4" orient="horz" pos="1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2"/>
    <a:srgbClr val="000FFF"/>
    <a:srgbClr val="FF1903"/>
    <a:srgbClr val="000DFF"/>
    <a:srgbClr val="328ACA"/>
    <a:srgbClr val="E91E0F"/>
    <a:srgbClr val="33669A"/>
    <a:srgbClr val="FF0000"/>
    <a:srgbClr val="FFC000"/>
    <a:srgbClr val="00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411" autoAdjust="0"/>
  </p:normalViewPr>
  <p:slideViewPr>
    <p:cSldViewPr>
      <p:cViewPr varScale="1">
        <p:scale>
          <a:sx n="136" d="100"/>
          <a:sy n="136" d="100"/>
        </p:scale>
        <p:origin x="84" y="252"/>
      </p:cViewPr>
      <p:guideLst>
        <p:guide pos="3288"/>
        <p:guide pos="3779"/>
        <p:guide orient="horz" pos="15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93DB170-D93C-4210-94EA-78C97601504F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9BB52F12-534E-422B-8072-AD1350372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4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5ECE1BF-753C-4301-857B-77E3D1FC23B3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15988" y="696913"/>
            <a:ext cx="8715376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D4CA956-F6CC-473A-ADD5-C56ED760AF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165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329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494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4658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5823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6987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152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89316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6-01-24_Job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19432" y="63996"/>
            <a:ext cx="6779353" cy="2879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-23223" y="447957"/>
            <a:ext cx="6998784" cy="2239786"/>
          </a:xfrm>
          <a:prstGeom prst="rect">
            <a:avLst/>
          </a:prstGeom>
        </p:spPr>
        <p:txBody>
          <a:bodyPr/>
          <a:lstStyle>
            <a:lvl1pPr marL="133987" indent="-133987">
              <a:buClr>
                <a:schemeClr val="bg1"/>
              </a:buClr>
              <a:buSzPct val="25000"/>
              <a:buFont typeface="Wingdings" panose="05000000000000000000" pitchFamily="2" charset="2"/>
              <a:buChar char=""/>
              <a:defRPr sz="1050" b="0" i="0" baseline="0">
                <a:solidFill>
                  <a:schemeClr val="tx1"/>
                </a:solidFill>
                <a:latin typeface="+mj-lt"/>
              </a:defRPr>
            </a:lvl1pPr>
            <a:lvl2pPr>
              <a:defRPr sz="924" baseline="0">
                <a:solidFill>
                  <a:schemeClr val="tx1"/>
                </a:solidFill>
              </a:defRPr>
            </a:lvl2pPr>
            <a:lvl3pPr marL="333967" indent="-95990">
              <a:defRPr sz="840" baseline="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5827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4954" y="63996"/>
            <a:ext cx="6464383" cy="2879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94955" y="447957"/>
            <a:ext cx="6209407" cy="22397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5632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7199313" cy="351966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82" dirty="0" smtClean="0">
              <a:solidFill>
                <a:schemeClr val="tx1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19432" y="63996"/>
            <a:ext cx="6779353" cy="287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4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470" kern="1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191981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383962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575942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767923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133987" indent="-133987" algn="l" rtl="0" eaLnBrk="1" fontAlgn="base" hangingPunct="1">
        <a:lnSpc>
          <a:spcPct val="100000"/>
        </a:lnSpc>
        <a:spcBef>
          <a:spcPts val="0"/>
        </a:spcBef>
        <a:spcAft>
          <a:spcPts val="252"/>
        </a:spcAft>
        <a:buClr>
          <a:schemeClr val="accent2"/>
        </a:buClr>
        <a:buSzPct val="60000"/>
        <a:buFont typeface="Wingdings" pitchFamily="2" charset="2"/>
        <a:buChar char="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8640" indent="-114655" algn="l" rtl="0" eaLnBrk="1" fontAlgn="base" hangingPunct="1">
        <a:lnSpc>
          <a:spcPct val="100000"/>
        </a:lnSpc>
        <a:spcBef>
          <a:spcPts val="0"/>
        </a:spcBef>
        <a:spcAft>
          <a:spcPts val="252"/>
        </a:spcAft>
        <a:buClr>
          <a:schemeClr val="accent1"/>
        </a:buClr>
        <a:buSzPct val="70000"/>
        <a:buFont typeface="Wingdings 2" pitchFamily="18" charset="2"/>
        <a:buChar char=""/>
        <a:defRPr sz="882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83962" indent="-95990" algn="l" rtl="0" eaLnBrk="1" fontAlgn="base" hangingPunct="1">
        <a:lnSpc>
          <a:spcPct val="100000"/>
        </a:lnSpc>
        <a:spcBef>
          <a:spcPts val="0"/>
        </a:spcBef>
        <a:spcAft>
          <a:spcPts val="252"/>
        </a:spcAft>
        <a:buClr>
          <a:schemeClr val="accent2"/>
        </a:buClr>
        <a:buSzPct val="75000"/>
        <a:buFont typeface="Wingdings" pitchFamily="2" charset="2"/>
        <a:buChar char=""/>
        <a:defRPr sz="756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79952" indent="0" algn="l" rtl="0" eaLnBrk="1" fontAlgn="base" hangingPunct="1">
        <a:spcBef>
          <a:spcPts val="168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None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23" indent="-95990" algn="l" rtl="0" eaLnBrk="1" fontAlgn="base" hangingPunct="1">
        <a:spcBef>
          <a:spcPts val="168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883112" indent="-9599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98300" indent="-9599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113489" indent="-9599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28677" indent="-9599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919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839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59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679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599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1518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3438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5358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6-01-23_JobTalk">
  <a:themeElements>
    <a:clrScheme name="Custom 1">
      <a:dk1>
        <a:srgbClr val="262626"/>
      </a:dk1>
      <a:lt1>
        <a:srgbClr val="FFFFFF"/>
      </a:lt1>
      <a:dk2>
        <a:srgbClr val="464646"/>
      </a:dk2>
      <a:lt2>
        <a:srgbClr val="DEF5FA"/>
      </a:lt2>
      <a:accent1>
        <a:srgbClr val="0060A2"/>
      </a:accent1>
      <a:accent2>
        <a:srgbClr val="BD1D3B"/>
      </a:accent2>
      <a:accent3>
        <a:srgbClr val="EB641B"/>
      </a:accent3>
      <a:accent4>
        <a:srgbClr val="0084DE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19050"/>
      </a:spPr>
      <a:bodyPr lIns="0" tIns="0" rIns="0" bIns="0" rtlCol="0" anchor="ctr"/>
      <a:lstStyle>
        <a:defPPr algn="ctr">
          <a:defRPr sz="2100"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none" lIns="0" tIns="0" rIns="0" bIns="0" rtlCol="0">
        <a:spAutoFit/>
      </a:bodyPr>
      <a:lstStyle>
        <a:defPPr algn="ctr">
          <a:defRPr kumimoji="1"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1-23_JobTalk" id="{8849A35B-3BB0-4506-969B-2A60A23E2A6F}" vid="{5BC08BA4-07E2-440C-92AA-A29E22CD80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Dec2010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Wingdings</vt:lpstr>
      <vt:lpstr>Calibri</vt:lpstr>
      <vt:lpstr>ＭＳ Ｐゴシック</vt:lpstr>
      <vt:lpstr>Segoe UI</vt:lpstr>
      <vt:lpstr>Wingdings 2</vt:lpstr>
      <vt:lpstr>Arial</vt:lpstr>
      <vt:lpstr>Segoe UI Semibold</vt:lpstr>
      <vt:lpstr>2016-01-23_JobTalk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2013-12-06T16:53:23Z</dcterms:created>
  <dcterms:modified xsi:type="dcterms:W3CDTF">2018-02-27T22:38:22Z</dcterms:modified>
</cp:coreProperties>
</file>