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</p:sldIdLst>
  <p:sldSz cx="9144000" cy="9144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3" autoAdjust="0"/>
    <p:restoredTop sz="94660"/>
  </p:normalViewPr>
  <p:slideViewPr>
    <p:cSldViewPr snapToGrid="0">
      <p:cViewPr varScale="1">
        <p:scale>
          <a:sx n="88" d="100"/>
          <a:sy n="88" d="100"/>
        </p:scale>
        <p:origin x="19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94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5620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892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143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8979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1232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15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071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78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5143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467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AF4059-1228-4766-B3F6-25023CC40251}" type="datetimeFigureOut">
              <a:rPr kumimoji="1" lang="ja-JP" altLang="en-US" smtClean="0"/>
              <a:t>2018/2/23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47C06-F082-4C81-8283-EC2ED74B2EB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9309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-163286" y="0"/>
            <a:ext cx="9430734" cy="9672295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図 1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32" y="4185365"/>
            <a:ext cx="9004937" cy="5718251"/>
          </a:xfrm>
          <a:prstGeom prst="rect">
            <a:avLst/>
          </a:prstGeom>
        </p:spPr>
      </p:pic>
      <p:grpSp>
        <p:nvGrpSpPr>
          <p:cNvPr id="149" name="グループ化 148"/>
          <p:cNvGrpSpPr/>
          <p:nvPr/>
        </p:nvGrpSpPr>
        <p:grpSpPr>
          <a:xfrm>
            <a:off x="258900" y="1055908"/>
            <a:ext cx="8525275" cy="2307772"/>
            <a:chOff x="641739" y="562393"/>
            <a:chExt cx="5937160" cy="1596980"/>
          </a:xfrm>
        </p:grpSpPr>
        <p:grpSp>
          <p:nvGrpSpPr>
            <p:cNvPr id="75" name="グループ化 74"/>
            <p:cNvGrpSpPr/>
            <p:nvPr/>
          </p:nvGrpSpPr>
          <p:grpSpPr>
            <a:xfrm>
              <a:off x="987076" y="794662"/>
              <a:ext cx="5310227" cy="1083149"/>
              <a:chOff x="857480" y="2907018"/>
              <a:chExt cx="7595159" cy="1558281"/>
            </a:xfrm>
          </p:grpSpPr>
          <p:sp>
            <p:nvSpPr>
              <p:cNvPr id="76" name="円/楕円 75"/>
              <p:cNvSpPr/>
              <p:nvPr/>
            </p:nvSpPr>
            <p:spPr>
              <a:xfrm>
                <a:off x="2546368" y="4014228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7" name="円/楕円 76"/>
              <p:cNvSpPr/>
              <p:nvPr/>
            </p:nvSpPr>
            <p:spPr>
              <a:xfrm>
                <a:off x="1415026" y="4216959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8" name="円/楕円 77"/>
              <p:cNvSpPr/>
              <p:nvPr/>
            </p:nvSpPr>
            <p:spPr>
              <a:xfrm>
                <a:off x="2440550" y="3350849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79" name="円/楕円 78"/>
              <p:cNvSpPr/>
              <p:nvPr/>
            </p:nvSpPr>
            <p:spPr>
              <a:xfrm>
                <a:off x="2019209" y="3744197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0" name="円/楕円 79"/>
              <p:cNvSpPr/>
              <p:nvPr/>
            </p:nvSpPr>
            <p:spPr>
              <a:xfrm>
                <a:off x="1461379" y="3600261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sp>
            <p:nvSpPr>
              <p:cNvPr id="81" name="円/楕円 80"/>
              <p:cNvSpPr/>
              <p:nvPr/>
            </p:nvSpPr>
            <p:spPr>
              <a:xfrm>
                <a:off x="899057" y="3825980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  <p:grpSp>
            <p:nvGrpSpPr>
              <p:cNvPr id="82" name="グループ化 81"/>
              <p:cNvGrpSpPr/>
              <p:nvPr/>
            </p:nvGrpSpPr>
            <p:grpSpPr>
              <a:xfrm>
                <a:off x="3637556" y="2907018"/>
                <a:ext cx="1868888" cy="1534642"/>
                <a:chOff x="572358" y="2701240"/>
                <a:chExt cx="1868888" cy="1534642"/>
              </a:xfrm>
            </p:grpSpPr>
            <p:sp>
              <p:nvSpPr>
                <p:cNvPr id="117" name="円/楕円 116"/>
                <p:cNvSpPr/>
                <p:nvPr/>
              </p:nvSpPr>
              <p:spPr>
                <a:xfrm>
                  <a:off x="572358" y="2988576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8" name="円/楕円 117"/>
                <p:cNvSpPr/>
                <p:nvPr/>
              </p:nvSpPr>
              <p:spPr>
                <a:xfrm>
                  <a:off x="610697" y="36203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9" name="円/楕円 118"/>
                <p:cNvSpPr/>
                <p:nvPr/>
              </p:nvSpPr>
              <p:spPr>
                <a:xfrm>
                  <a:off x="1649398" y="4055882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0" name="円/楕円 119"/>
                <p:cNvSpPr/>
                <p:nvPr/>
              </p:nvSpPr>
              <p:spPr>
                <a:xfrm>
                  <a:off x="1177082" y="3402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1" name="円/楕円 120"/>
                <p:cNvSpPr/>
                <p:nvPr/>
              </p:nvSpPr>
              <p:spPr>
                <a:xfrm>
                  <a:off x="1122582" y="2701240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2" name="円/楕円 121"/>
                <p:cNvSpPr/>
                <p:nvPr/>
              </p:nvSpPr>
              <p:spPr>
                <a:xfrm>
                  <a:off x="1694082" y="2754618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3" name="円/楕円 122"/>
                <p:cNvSpPr/>
                <p:nvPr/>
              </p:nvSpPr>
              <p:spPr>
                <a:xfrm>
                  <a:off x="2155428" y="3141720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b="1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4" name="円/楕円 123"/>
                <p:cNvSpPr/>
                <p:nvPr/>
              </p:nvSpPr>
              <p:spPr>
                <a:xfrm>
                  <a:off x="1122582" y="4011181"/>
                  <a:ext cx="180761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5" name="円/楕円 124"/>
                <p:cNvSpPr/>
                <p:nvPr/>
              </p:nvSpPr>
              <p:spPr>
                <a:xfrm>
                  <a:off x="1731474" y="35329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26" name="円/楕円 125"/>
                <p:cNvSpPr/>
                <p:nvPr/>
              </p:nvSpPr>
              <p:spPr>
                <a:xfrm>
                  <a:off x="2261246" y="38003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127" name="直線コネクタ 126"/>
                <p:cNvCxnSpPr>
                  <a:stCxn id="117" idx="4"/>
                  <a:endCxn id="118" idx="0"/>
                </p:cNvCxnSpPr>
                <p:nvPr/>
              </p:nvCxnSpPr>
              <p:spPr>
                <a:xfrm>
                  <a:off x="662358" y="3168576"/>
                  <a:ext cx="38339" cy="45181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8" name="直線コネクタ 127"/>
                <p:cNvCxnSpPr>
                  <a:stCxn id="117" idx="5"/>
                  <a:endCxn id="120" idx="1"/>
                </p:cNvCxnSpPr>
                <p:nvPr/>
              </p:nvCxnSpPr>
              <p:spPr>
                <a:xfrm>
                  <a:off x="725998" y="3142216"/>
                  <a:ext cx="477444" cy="286344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29" name="直線コネクタ 128"/>
                <p:cNvCxnSpPr>
                  <a:stCxn id="122" idx="6"/>
                  <a:endCxn id="123" idx="1"/>
                </p:cNvCxnSpPr>
                <p:nvPr/>
              </p:nvCxnSpPr>
              <p:spPr>
                <a:xfrm>
                  <a:off x="1874082" y="2844618"/>
                  <a:ext cx="307706" cy="32346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0" name="直線コネクタ 129"/>
                <p:cNvCxnSpPr>
                  <a:stCxn id="120" idx="6"/>
                  <a:endCxn id="125" idx="2"/>
                </p:cNvCxnSpPr>
                <p:nvPr/>
              </p:nvCxnSpPr>
              <p:spPr>
                <a:xfrm>
                  <a:off x="1357082" y="3492200"/>
                  <a:ext cx="374392" cy="13079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1" name="直線コネクタ 130"/>
                <p:cNvCxnSpPr>
                  <a:stCxn id="122" idx="5"/>
                  <a:endCxn id="126" idx="1"/>
                </p:cNvCxnSpPr>
                <p:nvPr/>
              </p:nvCxnSpPr>
              <p:spPr>
                <a:xfrm>
                  <a:off x="1847722" y="2908258"/>
                  <a:ext cx="439884" cy="918493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32" name="直線コネクタ 131"/>
                <p:cNvCxnSpPr>
                  <a:stCxn id="124" idx="0"/>
                  <a:endCxn id="120" idx="4"/>
                </p:cNvCxnSpPr>
                <p:nvPr/>
              </p:nvCxnSpPr>
              <p:spPr>
                <a:xfrm flipV="1">
                  <a:off x="1212963" y="3582200"/>
                  <a:ext cx="54119" cy="42898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3" name="グループ化 82"/>
              <p:cNvGrpSpPr/>
              <p:nvPr/>
            </p:nvGrpSpPr>
            <p:grpSpPr>
              <a:xfrm>
                <a:off x="857480" y="2907018"/>
                <a:ext cx="1715248" cy="1534642"/>
                <a:chOff x="572358" y="2701240"/>
                <a:chExt cx="1715248" cy="1534642"/>
              </a:xfrm>
            </p:grpSpPr>
            <p:sp>
              <p:nvSpPr>
                <p:cNvPr id="110" name="円/楕円 109"/>
                <p:cNvSpPr/>
                <p:nvPr/>
              </p:nvSpPr>
              <p:spPr>
                <a:xfrm>
                  <a:off x="572358" y="2988576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1" name="円/楕円 110"/>
                <p:cNvSpPr/>
                <p:nvPr/>
              </p:nvSpPr>
              <p:spPr>
                <a:xfrm>
                  <a:off x="1649398" y="4055882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12" name="円/楕円 111"/>
                <p:cNvSpPr/>
                <p:nvPr/>
              </p:nvSpPr>
              <p:spPr>
                <a:xfrm>
                  <a:off x="1122582" y="270124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113" name="直線コネクタ 112"/>
                <p:cNvCxnSpPr>
                  <a:stCxn id="112" idx="6"/>
                </p:cNvCxnSpPr>
                <p:nvPr/>
              </p:nvCxnSpPr>
              <p:spPr>
                <a:xfrm>
                  <a:off x="1302582" y="2791240"/>
                  <a:ext cx="391500" cy="53378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4" name="直線コネクタ 113"/>
                <p:cNvCxnSpPr>
                  <a:stCxn id="110" idx="7"/>
                  <a:endCxn id="112" idx="2"/>
                </p:cNvCxnSpPr>
                <p:nvPr/>
              </p:nvCxnSpPr>
              <p:spPr>
                <a:xfrm flipV="1">
                  <a:off x="725998" y="2791240"/>
                  <a:ext cx="396584" cy="223696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5" name="直線コネクタ 114"/>
                <p:cNvCxnSpPr>
                  <a:endCxn id="111" idx="6"/>
                </p:cNvCxnSpPr>
                <p:nvPr/>
              </p:nvCxnSpPr>
              <p:spPr>
                <a:xfrm flipH="1">
                  <a:off x="1829398" y="3954031"/>
                  <a:ext cx="458208" cy="19185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16" name="直線コネクタ 115"/>
                <p:cNvCxnSpPr>
                  <a:stCxn id="77" idx="6"/>
                  <a:endCxn id="111" idx="2"/>
                </p:cNvCxnSpPr>
                <p:nvPr/>
              </p:nvCxnSpPr>
              <p:spPr>
                <a:xfrm>
                  <a:off x="1309904" y="4101181"/>
                  <a:ext cx="339494" cy="4470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84" name="グループ化 83"/>
              <p:cNvGrpSpPr/>
              <p:nvPr/>
            </p:nvGrpSpPr>
            <p:grpSpPr>
              <a:xfrm>
                <a:off x="6583751" y="2930657"/>
                <a:ext cx="1868888" cy="1534642"/>
                <a:chOff x="572358" y="2701240"/>
                <a:chExt cx="1868888" cy="1534642"/>
              </a:xfrm>
            </p:grpSpPr>
            <p:sp>
              <p:nvSpPr>
                <p:cNvPr id="95" name="円/楕円 94"/>
                <p:cNvSpPr/>
                <p:nvPr/>
              </p:nvSpPr>
              <p:spPr>
                <a:xfrm>
                  <a:off x="572358" y="2988576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6" name="円/楕円 95"/>
                <p:cNvSpPr/>
                <p:nvPr/>
              </p:nvSpPr>
              <p:spPr>
                <a:xfrm>
                  <a:off x="610697" y="3620391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7" name="円/楕円 96"/>
                <p:cNvSpPr/>
                <p:nvPr/>
              </p:nvSpPr>
              <p:spPr>
                <a:xfrm>
                  <a:off x="1649398" y="4055882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8" name="円/楕円 97"/>
                <p:cNvSpPr/>
                <p:nvPr/>
              </p:nvSpPr>
              <p:spPr>
                <a:xfrm>
                  <a:off x="1177082" y="340220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99" name="円/楕円 98"/>
                <p:cNvSpPr/>
                <p:nvPr/>
              </p:nvSpPr>
              <p:spPr>
                <a:xfrm>
                  <a:off x="1122582" y="2701240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0" name="円/楕円 99"/>
                <p:cNvSpPr/>
                <p:nvPr/>
              </p:nvSpPr>
              <p:spPr>
                <a:xfrm>
                  <a:off x="1694082" y="2754618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1" name="円/楕円 100"/>
                <p:cNvSpPr/>
                <p:nvPr/>
              </p:nvSpPr>
              <p:spPr>
                <a:xfrm>
                  <a:off x="2155428" y="3141720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b="1" kern="0" dirty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2" name="円/楕円 101"/>
                <p:cNvSpPr/>
                <p:nvPr/>
              </p:nvSpPr>
              <p:spPr>
                <a:xfrm>
                  <a:off x="1122582" y="4011181"/>
                  <a:ext cx="180761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3" name="円/楕円 102"/>
                <p:cNvSpPr/>
                <p:nvPr/>
              </p:nvSpPr>
              <p:spPr>
                <a:xfrm>
                  <a:off x="1731474" y="3532991"/>
                  <a:ext cx="180000" cy="180000"/>
                </a:xfrm>
                <a:prstGeom prst="ellipse">
                  <a:avLst/>
                </a:prstGeom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sp>
              <p:nvSpPr>
                <p:cNvPr id="104" name="円/楕円 103"/>
                <p:cNvSpPr/>
                <p:nvPr/>
              </p:nvSpPr>
              <p:spPr>
                <a:xfrm>
                  <a:off x="2261246" y="3800391"/>
                  <a:ext cx="180000" cy="180000"/>
                </a:xfrm>
                <a:prstGeom prst="ellipse">
                  <a:avLst/>
                </a:prstGeom>
                <a:solidFill>
                  <a:srgbClr val="C00000"/>
                </a:solidFill>
                <a:ln w="12700" cap="flat" cmpd="sng" algn="ctr">
                  <a:solidFill>
                    <a:srgbClr val="C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/>
                  <a:endParaRPr kumimoji="0" lang="ja-JP" altLang="en-US" kern="0">
                    <a:solidFill>
                      <a:prstClr val="white"/>
                    </a:solidFill>
                    <a:latin typeface="Calibri" panose="020F0502020204030204"/>
                    <a:ea typeface="ＭＳ Ｐゴシック" panose="020B0600070205080204" pitchFamily="50" charset="-128"/>
                  </a:endParaRPr>
                </a:p>
              </p:txBody>
            </p:sp>
            <p:cxnSp>
              <p:nvCxnSpPr>
                <p:cNvPr id="105" name="直線コネクタ 104"/>
                <p:cNvCxnSpPr>
                  <a:stCxn id="98" idx="7"/>
                  <a:endCxn id="100" idx="3"/>
                </p:cNvCxnSpPr>
                <p:nvPr/>
              </p:nvCxnSpPr>
              <p:spPr>
                <a:xfrm flipV="1">
                  <a:off x="1330722" y="2908258"/>
                  <a:ext cx="389720" cy="520302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6" name="直線コネクタ 105"/>
                <p:cNvCxnSpPr>
                  <a:stCxn id="96" idx="0"/>
                  <a:endCxn id="95" idx="4"/>
                </p:cNvCxnSpPr>
                <p:nvPr/>
              </p:nvCxnSpPr>
              <p:spPr>
                <a:xfrm flipH="1" flipV="1">
                  <a:off x="662358" y="3168576"/>
                  <a:ext cx="38339" cy="451815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7" name="直線コネクタ 106"/>
                <p:cNvCxnSpPr>
                  <a:stCxn id="99" idx="3"/>
                  <a:endCxn id="96" idx="7"/>
                </p:cNvCxnSpPr>
                <p:nvPr/>
              </p:nvCxnSpPr>
              <p:spPr>
                <a:xfrm flipH="1">
                  <a:off x="764337" y="2854880"/>
                  <a:ext cx="384605" cy="79187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8" name="直線コネクタ 107"/>
                <p:cNvCxnSpPr>
                  <a:stCxn id="99" idx="4"/>
                  <a:endCxn id="98" idx="0"/>
                </p:cNvCxnSpPr>
                <p:nvPr/>
              </p:nvCxnSpPr>
              <p:spPr>
                <a:xfrm>
                  <a:off x="1212582" y="2881240"/>
                  <a:ext cx="54500" cy="52096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109" name="直線コネクタ 108"/>
                <p:cNvCxnSpPr>
                  <a:stCxn id="104" idx="3"/>
                  <a:endCxn id="97" idx="6"/>
                </p:cNvCxnSpPr>
                <p:nvPr/>
              </p:nvCxnSpPr>
              <p:spPr>
                <a:xfrm flipH="1">
                  <a:off x="1829398" y="3954031"/>
                  <a:ext cx="458208" cy="191851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ysClr val="window" lastClr="FFFFFF">
                      <a:lumMod val="50000"/>
                    </a:sysClr>
                  </a:solidFill>
                  <a:prstDash val="solid"/>
                  <a:miter lim="800000"/>
                </a:ln>
                <a:effectLst/>
              </p:spPr>
            </p:cxnSp>
          </p:grpSp>
          <p:cxnSp>
            <p:nvCxnSpPr>
              <p:cNvPr id="85" name="直線コネクタ 84"/>
              <p:cNvCxnSpPr>
                <a:stCxn id="104" idx="0"/>
                <a:endCxn id="101" idx="4"/>
              </p:cNvCxnSpPr>
              <p:nvPr/>
            </p:nvCxnSpPr>
            <p:spPr>
              <a:xfrm flipH="1" flipV="1">
                <a:off x="8256821" y="3551137"/>
                <a:ext cx="105818" cy="47867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6" name="直線コネクタ 85"/>
              <p:cNvCxnSpPr>
                <a:stCxn id="103" idx="1"/>
                <a:endCxn id="99" idx="5"/>
              </p:cNvCxnSpPr>
              <p:nvPr/>
            </p:nvCxnSpPr>
            <p:spPr>
              <a:xfrm flipH="1" flipV="1">
                <a:off x="7287615" y="3084297"/>
                <a:ext cx="481612" cy="704471"/>
              </a:xfrm>
              <a:prstGeom prst="line">
                <a:avLst/>
              </a:prstGeom>
              <a:noFill/>
              <a:ln w="28575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miter lim="800000"/>
              </a:ln>
              <a:effectLst/>
            </p:spPr>
          </p:cxnSp>
          <p:sp>
            <p:nvSpPr>
              <p:cNvPr id="94" name="円/楕円 93"/>
              <p:cNvSpPr/>
              <p:nvPr/>
            </p:nvSpPr>
            <p:spPr>
              <a:xfrm>
                <a:off x="1994954" y="2974865"/>
                <a:ext cx="180000" cy="180000"/>
              </a:xfrm>
              <a:prstGeom prst="ellipse">
                <a:avLst/>
              </a:prstGeom>
              <a:solidFill>
                <a:sysClr val="window" lastClr="FFFFFF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/>
                <a:endParaRPr kumimoji="0" lang="ja-JP" altLang="en-US" kern="0">
                  <a:solidFill>
                    <a:prstClr val="white"/>
                  </a:solidFill>
                  <a:latin typeface="Calibri" panose="020F0502020204030204"/>
                  <a:ea typeface="ＭＳ Ｐゴシック" panose="020B0600070205080204" pitchFamily="50" charset="-128"/>
                </a:endParaRPr>
              </a:p>
            </p:txBody>
          </p:sp>
        </p:grpSp>
        <p:sp>
          <p:nvSpPr>
            <p:cNvPr id="145" name="右矢印 144"/>
            <p:cNvSpPr/>
            <p:nvPr/>
          </p:nvSpPr>
          <p:spPr>
            <a:xfrm>
              <a:off x="2396460" y="1242383"/>
              <a:ext cx="399245" cy="282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6" name="右矢印 145"/>
            <p:cNvSpPr/>
            <p:nvPr/>
          </p:nvSpPr>
          <p:spPr>
            <a:xfrm>
              <a:off x="4453344" y="1242384"/>
              <a:ext cx="399245" cy="28214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sp>
          <p:nvSpPr>
            <p:cNvPr id="147" name="正方形/長方形 146"/>
            <p:cNvSpPr/>
            <p:nvPr/>
          </p:nvSpPr>
          <p:spPr>
            <a:xfrm>
              <a:off x="641739" y="562393"/>
              <a:ext cx="5937160" cy="1596980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</p:grpSp>
      <p:sp>
        <p:nvSpPr>
          <p:cNvPr id="150" name="テキスト ボックス 149"/>
          <p:cNvSpPr txBox="1"/>
          <p:nvPr/>
        </p:nvSpPr>
        <p:spPr>
          <a:xfrm>
            <a:off x="374699" y="-18915"/>
            <a:ext cx="1006576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srgbClr val="0070C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構造変化するネットワーク</a:t>
            </a:r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5331682" y="5297593"/>
            <a:ext cx="3292704" cy="1526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7600" dirty="0" smtClean="0">
                <a:solidFill>
                  <a:srgbClr val="C00000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合意</a:t>
            </a:r>
            <a:endParaRPr lang="ja-JP" altLang="en-US" sz="7600" dirty="0">
              <a:solidFill>
                <a:srgbClr val="C00000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  <p:sp>
        <p:nvSpPr>
          <p:cNvPr id="148" name="右矢印 147"/>
          <p:cNvSpPr/>
          <p:nvPr/>
        </p:nvSpPr>
        <p:spPr>
          <a:xfrm rot="5400000">
            <a:off x="2797244" y="3786222"/>
            <a:ext cx="1251820" cy="886230"/>
          </a:xfrm>
          <a:prstGeom prst="rightArrow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3909057" y="3562434"/>
            <a:ext cx="73326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5000" dirty="0" smtClean="0">
                <a:solidFill>
                  <a:schemeClr val="accent2"/>
                </a:solidFill>
                <a:latin typeface="HGPｺﾞｼｯｸE" panose="020B0900000000000000" pitchFamily="50" charset="-128"/>
                <a:ea typeface="HGPｺﾞｼｯｸE" panose="020B0900000000000000" pitchFamily="50" charset="-128"/>
              </a:rPr>
              <a:t>各構造で情報交換</a:t>
            </a:r>
            <a:endParaRPr lang="ja-JP" altLang="en-US" sz="5000" dirty="0">
              <a:solidFill>
                <a:schemeClr val="accent2"/>
              </a:solidFill>
              <a:latin typeface="HGPｺﾞｼｯｸE" panose="020B0900000000000000" pitchFamily="50" charset="-128"/>
              <a:ea typeface="HGPｺﾞｼｯｸE" panose="020B09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3327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2842</TotalTime>
  <Words>9</Words>
  <Application>Microsoft Office PowerPoint</Application>
  <PresentationFormat>ユーザー設定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HGPｺﾞｼｯｸE</vt:lpstr>
      <vt:lpstr>Arial</vt:lpstr>
      <vt:lpstr>Calibri</vt:lpstr>
      <vt:lpstr>Calibri Light</vt:lpstr>
      <vt:lpstr>ＭＳ Ｐゴシック</vt:lpstr>
      <vt:lpstr>Office テーマ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多川純平</dc:creator>
  <cp:lastModifiedBy>oguram</cp:lastModifiedBy>
  <cp:revision>18</cp:revision>
  <dcterms:created xsi:type="dcterms:W3CDTF">2018-02-21T07:08:53Z</dcterms:created>
  <dcterms:modified xsi:type="dcterms:W3CDTF">2018-02-23T06:43:57Z</dcterms:modified>
</cp:coreProperties>
</file>