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6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3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3CBCB-55C4-4E7C-8FD4-70C0D9700DB9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9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6675" y="2231743"/>
            <a:ext cx="104586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000" b="1" dirty="0">
                <a:latin typeface="+mn-ea"/>
                <a:cs typeface="Segoe UI Semibold" panose="020B0702040204020203" pitchFamily="34" charset="0"/>
              </a:rPr>
              <a:t>複雑システム科学研究室</a:t>
            </a:r>
            <a:endParaRPr lang="en-US" sz="6000" b="1" dirty="0">
              <a:latin typeface="+mn-ea"/>
              <a:cs typeface="Segoe UI Semibold" panose="020B0702040204020203" pitchFamily="34" charset="0"/>
            </a:endParaRPr>
          </a:p>
          <a:p>
            <a:pPr algn="ctr"/>
            <a:endParaRPr lang="en-US" sz="6000" b="1" dirty="0">
              <a:latin typeface="+mn-ea"/>
              <a:cs typeface="Segoe UI Semibold" panose="020B0702040204020203" pitchFamily="34" charset="0"/>
            </a:endParaRPr>
          </a:p>
          <a:p>
            <a:pPr algn="ctr"/>
            <a:endParaRPr lang="en-US" sz="6000" b="1" dirty="0">
              <a:latin typeface="+mn-ea"/>
              <a:cs typeface="Segoe UI Semibold" panose="020B0702040204020203" pitchFamily="34" charset="0"/>
            </a:endParaRPr>
          </a:p>
          <a:p>
            <a:pPr algn="ctr"/>
            <a:endParaRPr lang="en-US" sz="6000" b="1" dirty="0">
              <a:latin typeface="+mn-ea"/>
              <a:cs typeface="Segoe UI Semibold" panose="020B0702040204020203" pitchFamily="34" charset="0"/>
            </a:endParaRPr>
          </a:p>
          <a:p>
            <a:pPr algn="ctr"/>
            <a:endParaRPr lang="en-US" sz="6000" b="1" dirty="0">
              <a:latin typeface="+mn-ea"/>
              <a:cs typeface="Segoe UI Semibold" panose="020B0702040204020203" pitchFamily="34" charset="0"/>
            </a:endParaRPr>
          </a:p>
          <a:p>
            <a:pPr algn="ctr"/>
            <a:endParaRPr lang="en-US" sz="6000" b="1" dirty="0">
              <a:latin typeface="+mn-ea"/>
              <a:cs typeface="Segoe UI Semibold" panose="020B0702040204020203" pitchFamily="34" charset="0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710368" y="2235332"/>
            <a:ext cx="652429" cy="3435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/>
          <p:cNvSpPr/>
          <p:nvPr/>
        </p:nvSpPr>
        <p:spPr>
          <a:xfrm>
            <a:off x="710368" y="2944780"/>
            <a:ext cx="652429" cy="3435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カギ線コネクタ 5"/>
          <p:cNvCxnSpPr>
            <a:stCxn id="2" idx="3"/>
            <a:endCxn id="5" idx="3"/>
          </p:cNvCxnSpPr>
          <p:nvPr/>
        </p:nvCxnSpPr>
        <p:spPr>
          <a:xfrm>
            <a:off x="1362797" y="2407083"/>
            <a:ext cx="12700" cy="709448"/>
          </a:xfrm>
          <a:prstGeom prst="bentConnector3">
            <a:avLst>
              <a:gd name="adj1" fmla="val 1800000"/>
            </a:avLst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カギ線コネクタ 6"/>
          <p:cNvCxnSpPr>
            <a:stCxn id="5" idx="1"/>
            <a:endCxn id="2" idx="1"/>
          </p:cNvCxnSpPr>
          <p:nvPr/>
        </p:nvCxnSpPr>
        <p:spPr>
          <a:xfrm rot="10800000">
            <a:off x="710368" y="2407084"/>
            <a:ext cx="12700" cy="709448"/>
          </a:xfrm>
          <a:prstGeom prst="bentConnector3">
            <a:avLst>
              <a:gd name="adj1" fmla="val 1800000"/>
            </a:avLst>
          </a:prstGeom>
          <a:ln w="508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グループ化 31"/>
          <p:cNvGrpSpPr>
            <a:grpSpLocks noChangeAspect="1"/>
          </p:cNvGrpSpPr>
          <p:nvPr/>
        </p:nvGrpSpPr>
        <p:grpSpPr>
          <a:xfrm>
            <a:off x="10572828" y="2231743"/>
            <a:ext cx="1312291" cy="1040624"/>
            <a:chOff x="7494673" y="3011304"/>
            <a:chExt cx="1443520" cy="1144686"/>
          </a:xfrm>
        </p:grpSpPr>
        <p:sp>
          <p:nvSpPr>
            <p:cNvPr id="11" name="楕円 10"/>
            <p:cNvSpPr>
              <a:spLocks noChangeAspect="1"/>
            </p:cNvSpPr>
            <p:nvPr/>
          </p:nvSpPr>
          <p:spPr>
            <a:xfrm>
              <a:off x="8667349" y="3136201"/>
              <a:ext cx="56979" cy="569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楕円 11"/>
            <p:cNvSpPr>
              <a:spLocks noChangeAspect="1"/>
            </p:cNvSpPr>
            <p:nvPr/>
          </p:nvSpPr>
          <p:spPr>
            <a:xfrm>
              <a:off x="8379349" y="3712671"/>
              <a:ext cx="56979" cy="569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楕円 12"/>
            <p:cNvSpPr>
              <a:spLocks noChangeAspect="1"/>
            </p:cNvSpPr>
            <p:nvPr/>
          </p:nvSpPr>
          <p:spPr>
            <a:xfrm>
              <a:off x="8811349" y="4036766"/>
              <a:ext cx="56979" cy="569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楕円 13"/>
            <p:cNvSpPr>
              <a:spLocks noChangeAspect="1"/>
            </p:cNvSpPr>
            <p:nvPr/>
          </p:nvSpPr>
          <p:spPr>
            <a:xfrm>
              <a:off x="7610185" y="3955488"/>
              <a:ext cx="56979" cy="569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楕円 14"/>
            <p:cNvSpPr>
              <a:spLocks noChangeAspect="1"/>
            </p:cNvSpPr>
            <p:nvPr/>
          </p:nvSpPr>
          <p:spPr>
            <a:xfrm>
              <a:off x="7785239" y="3134436"/>
              <a:ext cx="56979" cy="569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直線コネクタ 16"/>
            <p:cNvCxnSpPr>
              <a:stCxn id="12" idx="7"/>
              <a:endCxn id="11" idx="3"/>
            </p:cNvCxnSpPr>
            <p:nvPr/>
          </p:nvCxnSpPr>
          <p:spPr>
            <a:xfrm flipV="1">
              <a:off x="8427984" y="3184836"/>
              <a:ext cx="247709" cy="536179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>
              <a:stCxn id="12" idx="1"/>
              <a:endCxn id="15" idx="1"/>
            </p:cNvCxnSpPr>
            <p:nvPr/>
          </p:nvCxnSpPr>
          <p:spPr>
            <a:xfrm flipH="1" flipV="1">
              <a:off x="7793583" y="3142780"/>
              <a:ext cx="594110" cy="578235"/>
            </a:xfrm>
            <a:prstGeom prst="line">
              <a:avLst/>
            </a:prstGeom>
            <a:ln w="539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>
              <a:stCxn id="13" idx="7"/>
              <a:endCxn id="12" idx="5"/>
            </p:cNvCxnSpPr>
            <p:nvPr/>
          </p:nvCxnSpPr>
          <p:spPr>
            <a:xfrm flipH="1" flipV="1">
              <a:off x="8427984" y="3761306"/>
              <a:ext cx="432000" cy="283804"/>
            </a:xfrm>
            <a:prstGeom prst="line">
              <a:avLst/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14" idx="7"/>
              <a:endCxn id="12" idx="2"/>
            </p:cNvCxnSpPr>
            <p:nvPr/>
          </p:nvCxnSpPr>
          <p:spPr>
            <a:xfrm flipV="1">
              <a:off x="7658820" y="3741161"/>
              <a:ext cx="720529" cy="222671"/>
            </a:xfrm>
            <a:prstGeom prst="line">
              <a:avLst/>
            </a:prstGeom>
            <a:ln w="635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楕円 26"/>
            <p:cNvSpPr>
              <a:spLocks noChangeAspect="1"/>
            </p:cNvSpPr>
            <p:nvPr/>
          </p:nvSpPr>
          <p:spPr>
            <a:xfrm>
              <a:off x="8606425" y="3067657"/>
              <a:ext cx="178827" cy="17882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楕円 27"/>
            <p:cNvSpPr>
              <a:spLocks noChangeAspect="1"/>
            </p:cNvSpPr>
            <p:nvPr/>
          </p:nvSpPr>
          <p:spPr>
            <a:xfrm>
              <a:off x="8197006" y="3522708"/>
              <a:ext cx="421664" cy="4216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楕円 28"/>
            <p:cNvSpPr>
              <a:spLocks noChangeAspect="1"/>
            </p:cNvSpPr>
            <p:nvPr/>
          </p:nvSpPr>
          <p:spPr>
            <a:xfrm>
              <a:off x="8741483" y="3959280"/>
              <a:ext cx="196710" cy="1967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楕円 29"/>
            <p:cNvSpPr>
              <a:spLocks noChangeAspect="1"/>
            </p:cNvSpPr>
            <p:nvPr/>
          </p:nvSpPr>
          <p:spPr>
            <a:xfrm>
              <a:off x="7494673" y="3832356"/>
              <a:ext cx="288003" cy="2880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楕円 30"/>
            <p:cNvSpPr>
              <a:spLocks noChangeAspect="1"/>
            </p:cNvSpPr>
            <p:nvPr/>
          </p:nvSpPr>
          <p:spPr>
            <a:xfrm>
              <a:off x="7669727" y="3011304"/>
              <a:ext cx="288003" cy="28800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4922260" y="4025877"/>
            <a:ext cx="184730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3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52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4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Segoe UI Semibold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oguram</dc:creator>
  <cp:lastModifiedBy>Ogura Masaki</cp:lastModifiedBy>
  <cp:revision>20</cp:revision>
  <dcterms:created xsi:type="dcterms:W3CDTF">2018-02-20T09:05:24Z</dcterms:created>
  <dcterms:modified xsi:type="dcterms:W3CDTF">2024-07-20T06:38:40Z</dcterms:modified>
</cp:coreProperties>
</file>