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9144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53" d="100"/>
          <a:sy n="53" d="100"/>
        </p:scale>
        <p:origin x="149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unichi-h\Dropbox\Harada\MATLAB\switchedLinearSystems(continuous)\vehicleDevelopment\result\comparison\comparison_cos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463-4422-8362-E7E7D9B6492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463-4422-8362-E7E7D9B6492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463-4422-8362-E7E7D9B6492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463-4422-8362-E7E7D9B6492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463-4422-8362-E7E7D9B6492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463-4422-8362-E7E7D9B64924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9463-4422-8362-E7E7D9B64924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9463-4422-8362-E7E7D9B64924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9463-4422-8362-E7E7D9B64924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9463-4422-8362-E7E7D9B64924}"/>
              </c:ext>
            </c:extLst>
          </c:dPt>
          <c:dLbls>
            <c:delete val="1"/>
          </c:dLbls>
          <c:cat>
            <c:strRef>
              <c:f>cost!$A$37:$A$46</c:f>
              <c:strCache>
                <c:ptCount val="10"/>
                <c:pt idx="0">
                  <c:v>Wheelbase
size fo Tire</c:v>
                </c:pt>
                <c:pt idx="1">
                  <c:v>Engine Type
length of Intake</c:v>
                </c:pt>
                <c:pt idx="2">
                  <c:v>Brake pad type</c:v>
                </c:pt>
                <c:pt idx="3">
                  <c:v>Rigidity</c:v>
                </c:pt>
                <c:pt idx="4">
                  <c:v>Turning speed</c:v>
                </c:pt>
                <c:pt idx="5">
                  <c:v>Cost</c:v>
                </c:pt>
                <c:pt idx="6">
                  <c:v>material of Pipe
length of Upright</c:v>
                </c:pt>
                <c:pt idx="7">
                  <c:v>material of Frame</c:v>
                </c:pt>
                <c:pt idx="8">
                  <c:v>Acceleration</c:v>
                </c:pt>
                <c:pt idx="9">
                  <c:v>Deceleration</c:v>
                </c:pt>
              </c:strCache>
            </c:strRef>
          </c:cat>
          <c:val>
            <c:numRef>
              <c:f>cost!$B$37:$B$46</c:f>
              <c:numCache>
                <c:formatCode>General</c:formatCode>
                <c:ptCount val="10"/>
                <c:pt idx="0">
                  <c:v>18.503</c:v>
                </c:pt>
                <c:pt idx="1">
                  <c:v>17.785</c:v>
                </c:pt>
                <c:pt idx="2">
                  <c:v>15.587</c:v>
                </c:pt>
                <c:pt idx="3">
                  <c:v>9.0741999999999994</c:v>
                </c:pt>
                <c:pt idx="4">
                  <c:v>8.5015999999999998</c:v>
                </c:pt>
                <c:pt idx="5">
                  <c:v>8.5000999999999998</c:v>
                </c:pt>
                <c:pt idx="6">
                  <c:v>6.1677999999999997</c:v>
                </c:pt>
                <c:pt idx="7">
                  <c:v>6.1677999999999997</c:v>
                </c:pt>
                <c:pt idx="8">
                  <c:v>4.8720999999999997</c:v>
                </c:pt>
                <c:pt idx="9">
                  <c:v>4.8414999999999999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9463-4422-8362-E7E7D9B64924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96484"/>
            <a:ext cx="7772400" cy="318346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802717"/>
            <a:ext cx="6858000" cy="220768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F9C33-E173-4554-B51B-6C518FE8D5A8}" type="datetimeFigureOut">
              <a:rPr kumimoji="1" lang="ja-JP" altLang="en-US" smtClean="0"/>
              <a:t>2018/2/22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7E94-F297-40AC-981E-719B681698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3596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F9C33-E173-4554-B51B-6C518FE8D5A8}" type="datetimeFigureOut">
              <a:rPr kumimoji="1" lang="ja-JP" altLang="en-US" smtClean="0"/>
              <a:t>2018/2/22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7E94-F297-40AC-981E-719B681698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0665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86834"/>
            <a:ext cx="1971675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486834"/>
            <a:ext cx="5800725" cy="77491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F9C33-E173-4554-B51B-6C518FE8D5A8}" type="datetimeFigureOut">
              <a:rPr kumimoji="1" lang="ja-JP" altLang="en-US" smtClean="0"/>
              <a:t>2018/2/22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7E94-F297-40AC-981E-719B681698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315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F9C33-E173-4554-B51B-6C518FE8D5A8}" type="datetimeFigureOut">
              <a:rPr kumimoji="1" lang="ja-JP" altLang="en-US" smtClean="0"/>
              <a:t>2018/2/22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7E94-F297-40AC-981E-719B681698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1587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279653"/>
            <a:ext cx="7886700" cy="38036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6119286"/>
            <a:ext cx="7886700" cy="200024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F9C33-E173-4554-B51B-6C518FE8D5A8}" type="datetimeFigureOut">
              <a:rPr kumimoji="1" lang="ja-JP" altLang="en-US" smtClean="0"/>
              <a:t>2018/2/22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7E94-F297-40AC-981E-719B681698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666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434167"/>
            <a:ext cx="388620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434167"/>
            <a:ext cx="388620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F9C33-E173-4554-B51B-6C518FE8D5A8}" type="datetimeFigureOut">
              <a:rPr kumimoji="1" lang="ja-JP" altLang="en-US" smtClean="0"/>
              <a:t>2018/2/22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7E94-F297-40AC-981E-719B681698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2066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86836"/>
            <a:ext cx="7886700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241551"/>
            <a:ext cx="3868340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3340100"/>
            <a:ext cx="3868340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241551"/>
            <a:ext cx="3887391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3340100"/>
            <a:ext cx="3887391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F9C33-E173-4554-B51B-6C518FE8D5A8}" type="datetimeFigureOut">
              <a:rPr kumimoji="1" lang="ja-JP" altLang="en-US" smtClean="0"/>
              <a:t>2018/2/22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7E94-F297-40AC-981E-719B681698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7325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F9C33-E173-4554-B51B-6C518FE8D5A8}" type="datetimeFigureOut">
              <a:rPr kumimoji="1" lang="ja-JP" altLang="en-US" smtClean="0"/>
              <a:t>2018/2/22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7E94-F297-40AC-981E-719B681698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3226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F9C33-E173-4554-B51B-6C518FE8D5A8}" type="datetimeFigureOut">
              <a:rPr kumimoji="1" lang="ja-JP" altLang="en-US" smtClean="0"/>
              <a:t>2018/2/22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7E94-F297-40AC-981E-719B681698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531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316569"/>
            <a:ext cx="4629150" cy="64981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F9C33-E173-4554-B51B-6C518FE8D5A8}" type="datetimeFigureOut">
              <a:rPr kumimoji="1" lang="ja-JP" altLang="en-US" smtClean="0"/>
              <a:t>2018/2/22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7E94-F297-40AC-981E-719B681698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5500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316569"/>
            <a:ext cx="4629150" cy="649816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F9C33-E173-4554-B51B-6C518FE8D5A8}" type="datetimeFigureOut">
              <a:rPr kumimoji="1" lang="ja-JP" altLang="en-US" smtClean="0"/>
              <a:t>2018/2/22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E7E94-F297-40AC-981E-719B681698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5135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86836"/>
            <a:ext cx="78867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434167"/>
            <a:ext cx="78867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F9C33-E173-4554-B51B-6C518FE8D5A8}" type="datetimeFigureOut">
              <a:rPr kumimoji="1" lang="ja-JP" altLang="en-US" smtClean="0"/>
              <a:t>2018/2/22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E7E94-F297-40AC-981E-719B681698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1787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172514" y="319779"/>
            <a:ext cx="9801271" cy="8554940"/>
            <a:chOff x="1405475" y="1519660"/>
            <a:chExt cx="7511030" cy="6555923"/>
          </a:xfrm>
        </p:grpSpPr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8212" y="1519660"/>
              <a:ext cx="2336317" cy="2336317"/>
            </a:xfrm>
            <a:prstGeom prst="rect">
              <a:avLst/>
            </a:prstGeom>
          </p:spPr>
        </p:pic>
        <p:sp>
          <p:nvSpPr>
            <p:cNvPr id="51" name="テキスト ボックス 50"/>
            <p:cNvSpPr txBox="1"/>
            <p:nvPr/>
          </p:nvSpPr>
          <p:spPr>
            <a:xfrm>
              <a:off x="4154640" y="1847737"/>
              <a:ext cx="1517360" cy="8962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7000" b="1" dirty="0">
                  <a:solidFill>
                    <a:srgbClr val="002060"/>
                  </a:solidFill>
                </a:rPr>
                <a:t>予算</a:t>
              </a:r>
            </a:p>
          </p:txBody>
        </p:sp>
        <p:graphicFrame>
          <p:nvGraphicFramePr>
            <p:cNvPr id="52" name="グラフ 5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87002087"/>
                </p:ext>
              </p:extLst>
            </p:nvPr>
          </p:nvGraphicFramePr>
          <p:xfrm>
            <a:off x="5259981" y="4630765"/>
            <a:ext cx="3656524" cy="219393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53" name="テキスト ボックス 52"/>
            <p:cNvSpPr txBox="1"/>
            <p:nvPr/>
          </p:nvSpPr>
          <p:spPr>
            <a:xfrm>
              <a:off x="3865568" y="3753102"/>
              <a:ext cx="4269050" cy="8962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7000" b="1" dirty="0">
                  <a:solidFill>
                    <a:srgbClr val="002060"/>
                  </a:solidFill>
                </a:rPr>
                <a:t>最適資源配置</a:t>
              </a:r>
            </a:p>
          </p:txBody>
        </p:sp>
        <p:grpSp>
          <p:nvGrpSpPr>
            <p:cNvPr id="3" name="グループ化 2"/>
            <p:cNvGrpSpPr/>
            <p:nvPr/>
          </p:nvGrpSpPr>
          <p:grpSpPr>
            <a:xfrm>
              <a:off x="1405475" y="4937828"/>
              <a:ext cx="3941792" cy="2053581"/>
              <a:chOff x="2197106" y="3682200"/>
              <a:chExt cx="2956344" cy="1540186"/>
            </a:xfrm>
          </p:grpSpPr>
          <p:sp>
            <p:nvSpPr>
              <p:cNvPr id="4" name="楕円 3"/>
              <p:cNvSpPr>
                <a:spLocks noChangeAspect="1"/>
              </p:cNvSpPr>
              <p:nvPr/>
            </p:nvSpPr>
            <p:spPr>
              <a:xfrm>
                <a:off x="3727163" y="4529478"/>
                <a:ext cx="548479" cy="548479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400"/>
              </a:p>
            </p:txBody>
          </p:sp>
          <p:sp>
            <p:nvSpPr>
              <p:cNvPr id="9" name="楕円 8"/>
              <p:cNvSpPr>
                <a:spLocks noChangeAspect="1"/>
              </p:cNvSpPr>
              <p:nvPr/>
            </p:nvSpPr>
            <p:spPr>
              <a:xfrm>
                <a:off x="3858408" y="3701523"/>
                <a:ext cx="356616" cy="35661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400"/>
              </a:p>
            </p:txBody>
          </p:sp>
          <p:sp>
            <p:nvSpPr>
              <p:cNvPr id="10" name="楕円 9"/>
              <p:cNvSpPr>
                <a:spLocks noChangeAspect="1"/>
              </p:cNvSpPr>
              <p:nvPr/>
            </p:nvSpPr>
            <p:spPr>
              <a:xfrm>
                <a:off x="2749744" y="4151170"/>
                <a:ext cx="438638" cy="438638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400"/>
              </a:p>
            </p:txBody>
          </p:sp>
          <p:sp>
            <p:nvSpPr>
              <p:cNvPr id="11" name="楕円 10"/>
              <p:cNvSpPr>
                <a:spLocks noChangeAspect="1"/>
              </p:cNvSpPr>
              <p:nvPr/>
            </p:nvSpPr>
            <p:spPr>
              <a:xfrm>
                <a:off x="2669551" y="4933527"/>
                <a:ext cx="288859" cy="288859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400"/>
              </a:p>
            </p:txBody>
          </p:sp>
          <p:cxnSp>
            <p:nvCxnSpPr>
              <p:cNvPr id="13" name="直線コネクタ 12"/>
              <p:cNvCxnSpPr>
                <a:stCxn id="10" idx="7"/>
                <a:endCxn id="9" idx="2"/>
              </p:cNvCxnSpPr>
              <p:nvPr/>
            </p:nvCxnSpPr>
            <p:spPr>
              <a:xfrm flipV="1">
                <a:off x="3124145" y="3879831"/>
                <a:ext cx="734263" cy="335576"/>
              </a:xfrm>
              <a:prstGeom prst="line">
                <a:avLst/>
              </a:prstGeom>
              <a:ln w="1143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コネクタ 16"/>
              <p:cNvCxnSpPr>
                <a:stCxn id="58" idx="3"/>
                <a:endCxn id="4" idx="6"/>
              </p:cNvCxnSpPr>
              <p:nvPr/>
            </p:nvCxnSpPr>
            <p:spPr>
              <a:xfrm flipH="1">
                <a:off x="4275642" y="4411088"/>
                <a:ext cx="573417" cy="392630"/>
              </a:xfrm>
              <a:prstGeom prst="line">
                <a:avLst/>
              </a:prstGeom>
              <a:ln w="1143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コネクタ 17"/>
              <p:cNvCxnSpPr>
                <a:stCxn id="10" idx="4"/>
                <a:endCxn id="11" idx="0"/>
              </p:cNvCxnSpPr>
              <p:nvPr/>
            </p:nvCxnSpPr>
            <p:spPr>
              <a:xfrm flipH="1">
                <a:off x="2813981" y="4589808"/>
                <a:ext cx="155082" cy="343719"/>
              </a:xfrm>
              <a:prstGeom prst="line">
                <a:avLst/>
              </a:prstGeom>
              <a:ln w="1143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コネクタ 24"/>
              <p:cNvCxnSpPr>
                <a:stCxn id="4" idx="0"/>
                <a:endCxn id="9" idx="4"/>
              </p:cNvCxnSpPr>
              <p:nvPr/>
            </p:nvCxnSpPr>
            <p:spPr>
              <a:xfrm flipV="1">
                <a:off x="4001403" y="4058139"/>
                <a:ext cx="35313" cy="471339"/>
              </a:xfrm>
              <a:prstGeom prst="line">
                <a:avLst/>
              </a:prstGeom>
              <a:ln w="1143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/>
              <p:cNvCxnSpPr>
                <a:stCxn id="10" idx="5"/>
                <a:endCxn id="4" idx="2"/>
              </p:cNvCxnSpPr>
              <p:nvPr/>
            </p:nvCxnSpPr>
            <p:spPr>
              <a:xfrm>
                <a:off x="3124145" y="4525571"/>
                <a:ext cx="603018" cy="278147"/>
              </a:xfrm>
              <a:prstGeom prst="line">
                <a:avLst/>
              </a:prstGeom>
              <a:ln w="1143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楕円 57"/>
              <p:cNvSpPr>
                <a:spLocks noChangeAspect="1"/>
              </p:cNvSpPr>
              <p:nvPr/>
            </p:nvSpPr>
            <p:spPr>
              <a:xfrm>
                <a:off x="4796834" y="4106697"/>
                <a:ext cx="356616" cy="35661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400"/>
              </a:p>
            </p:txBody>
          </p:sp>
          <p:sp>
            <p:nvSpPr>
              <p:cNvPr id="61" name="楕円 60"/>
              <p:cNvSpPr>
                <a:spLocks noChangeAspect="1"/>
              </p:cNvSpPr>
              <p:nvPr/>
            </p:nvSpPr>
            <p:spPr>
              <a:xfrm>
                <a:off x="2197106" y="3682200"/>
                <a:ext cx="356616" cy="35661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400"/>
              </a:p>
            </p:txBody>
          </p:sp>
          <p:cxnSp>
            <p:nvCxnSpPr>
              <p:cNvPr id="62" name="直線コネクタ 61"/>
              <p:cNvCxnSpPr>
                <a:stCxn id="10" idx="1"/>
                <a:endCxn id="61" idx="5"/>
              </p:cNvCxnSpPr>
              <p:nvPr/>
            </p:nvCxnSpPr>
            <p:spPr>
              <a:xfrm flipH="1" flipV="1">
                <a:off x="2501497" y="3986591"/>
                <a:ext cx="312484" cy="228816"/>
              </a:xfrm>
              <a:prstGeom prst="line">
                <a:avLst/>
              </a:prstGeom>
              <a:ln w="1143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" name="四角形吹き出し 87"/>
            <p:cNvSpPr/>
            <p:nvPr/>
          </p:nvSpPr>
          <p:spPr>
            <a:xfrm>
              <a:off x="5902223" y="4630765"/>
              <a:ext cx="2284477" cy="2193931"/>
            </a:xfrm>
            <a:prstGeom prst="wedgeRectCallout">
              <a:avLst>
                <a:gd name="adj1" fmla="val -69679"/>
                <a:gd name="adj2" fmla="val -7584"/>
              </a:avLst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400"/>
            </a:p>
          </p:txBody>
        </p:sp>
        <p:sp>
          <p:nvSpPr>
            <p:cNvPr id="2" name="下矢印 1"/>
            <p:cNvSpPr/>
            <p:nvPr/>
          </p:nvSpPr>
          <p:spPr>
            <a:xfrm>
              <a:off x="2948325" y="3990571"/>
              <a:ext cx="856091" cy="749293"/>
            </a:xfrm>
            <a:prstGeom prst="downArrow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400"/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1601828" y="7179319"/>
              <a:ext cx="4269050" cy="8962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7000" b="1" dirty="0">
                  <a:solidFill>
                    <a:srgbClr val="002060"/>
                  </a:solidFill>
                </a:rPr>
                <a:t>ネットワーク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886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286</TotalTime>
  <Words>14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游ゴシック</vt:lpstr>
      <vt:lpstr>Arial</vt:lpstr>
      <vt:lpstr>Calibri</vt:lpstr>
      <vt:lpstr>Calibri Light</vt:lpstr>
      <vt:lpstr>Office テーマ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junichi-h</dc:creator>
  <cp:lastModifiedBy>oguram</cp:lastModifiedBy>
  <cp:revision>22</cp:revision>
  <dcterms:created xsi:type="dcterms:W3CDTF">2018-02-21T03:50:50Z</dcterms:created>
  <dcterms:modified xsi:type="dcterms:W3CDTF">2018-02-22T06:13:40Z</dcterms:modified>
</cp:coreProperties>
</file>