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>
        <p:scale>
          <a:sx n="75" d="100"/>
          <a:sy n="75" d="100"/>
        </p:scale>
        <p:origin x="13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4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62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2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3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7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2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1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71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8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1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6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0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3286" y="0"/>
            <a:ext cx="9430734" cy="96722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図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" y="4729656"/>
            <a:ext cx="9004937" cy="5718251"/>
          </a:xfrm>
          <a:prstGeom prst="rect">
            <a:avLst/>
          </a:prstGeom>
        </p:spPr>
      </p:pic>
      <p:grpSp>
        <p:nvGrpSpPr>
          <p:cNvPr id="149" name="グループ化 148"/>
          <p:cNvGrpSpPr/>
          <p:nvPr/>
        </p:nvGrpSpPr>
        <p:grpSpPr>
          <a:xfrm>
            <a:off x="258900" y="1055908"/>
            <a:ext cx="8525275" cy="2307772"/>
            <a:chOff x="641739" y="562393"/>
            <a:chExt cx="5937160" cy="1596980"/>
          </a:xfrm>
        </p:grpSpPr>
        <p:grpSp>
          <p:nvGrpSpPr>
            <p:cNvPr id="75" name="グループ化 74"/>
            <p:cNvGrpSpPr/>
            <p:nvPr/>
          </p:nvGrpSpPr>
          <p:grpSpPr>
            <a:xfrm>
              <a:off x="987076" y="794662"/>
              <a:ext cx="5310227" cy="1083149"/>
              <a:chOff x="857480" y="2907018"/>
              <a:chExt cx="7595159" cy="1558281"/>
            </a:xfrm>
          </p:grpSpPr>
          <p:sp>
            <p:nvSpPr>
              <p:cNvPr id="76" name="円/楕円 75"/>
              <p:cNvSpPr/>
              <p:nvPr/>
            </p:nvSpPr>
            <p:spPr>
              <a:xfrm>
                <a:off x="2546368" y="4014228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1415026" y="4216959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2440550" y="3350849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2019209" y="3744197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1461379" y="3600261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899057" y="3825980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grpSp>
            <p:nvGrpSpPr>
              <p:cNvPr id="82" name="グループ化 81"/>
              <p:cNvGrpSpPr/>
              <p:nvPr/>
            </p:nvGrpSpPr>
            <p:grpSpPr>
              <a:xfrm>
                <a:off x="3637556" y="2907018"/>
                <a:ext cx="1868888" cy="1534642"/>
                <a:chOff x="572358" y="2701240"/>
                <a:chExt cx="1868888" cy="1534642"/>
              </a:xfrm>
            </p:grpSpPr>
            <p:sp>
              <p:nvSpPr>
                <p:cNvPr id="117" name="円/楕円 116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8" name="円/楕円 117"/>
                <p:cNvSpPr/>
                <p:nvPr/>
              </p:nvSpPr>
              <p:spPr>
                <a:xfrm>
                  <a:off x="610697" y="36203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9" name="円/楕円 118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0" name="円/楕円 119"/>
                <p:cNvSpPr/>
                <p:nvPr/>
              </p:nvSpPr>
              <p:spPr>
                <a:xfrm>
                  <a:off x="1177082" y="3402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1" name="円/楕円 120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2" name="円/楕円 121"/>
                <p:cNvSpPr/>
                <p:nvPr/>
              </p:nvSpPr>
              <p:spPr>
                <a:xfrm>
                  <a:off x="1694082" y="2754618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3" name="円/楕円 122"/>
                <p:cNvSpPr/>
                <p:nvPr/>
              </p:nvSpPr>
              <p:spPr>
                <a:xfrm>
                  <a:off x="2155428" y="314172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b="1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4" name="円/楕円 123"/>
                <p:cNvSpPr/>
                <p:nvPr/>
              </p:nvSpPr>
              <p:spPr>
                <a:xfrm>
                  <a:off x="1122582" y="4011181"/>
                  <a:ext cx="180761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5" name="円/楕円 124"/>
                <p:cNvSpPr/>
                <p:nvPr/>
              </p:nvSpPr>
              <p:spPr>
                <a:xfrm>
                  <a:off x="1731474" y="35329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6" name="円/楕円 125"/>
                <p:cNvSpPr/>
                <p:nvPr/>
              </p:nvSpPr>
              <p:spPr>
                <a:xfrm>
                  <a:off x="2261246" y="38003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27" name="直線コネクタ 126"/>
                <p:cNvCxnSpPr>
                  <a:stCxn id="117" idx="4"/>
                  <a:endCxn id="118" idx="0"/>
                </p:cNvCxnSpPr>
                <p:nvPr/>
              </p:nvCxnSpPr>
              <p:spPr>
                <a:xfrm>
                  <a:off x="662358" y="3168576"/>
                  <a:ext cx="38339" cy="45181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直線コネクタ 127"/>
                <p:cNvCxnSpPr>
                  <a:stCxn id="117" idx="5"/>
                  <a:endCxn id="120" idx="1"/>
                </p:cNvCxnSpPr>
                <p:nvPr/>
              </p:nvCxnSpPr>
              <p:spPr>
                <a:xfrm>
                  <a:off x="725998" y="3142216"/>
                  <a:ext cx="477444" cy="2863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直線コネクタ 128"/>
                <p:cNvCxnSpPr>
                  <a:stCxn id="122" idx="6"/>
                  <a:endCxn id="123" idx="1"/>
                </p:cNvCxnSpPr>
                <p:nvPr/>
              </p:nvCxnSpPr>
              <p:spPr>
                <a:xfrm>
                  <a:off x="1874082" y="2844618"/>
                  <a:ext cx="307706" cy="32346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直線コネクタ 129"/>
                <p:cNvCxnSpPr>
                  <a:stCxn id="120" idx="6"/>
                  <a:endCxn id="125" idx="2"/>
                </p:cNvCxnSpPr>
                <p:nvPr/>
              </p:nvCxnSpPr>
              <p:spPr>
                <a:xfrm>
                  <a:off x="1357082" y="3492200"/>
                  <a:ext cx="374392" cy="13079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1" name="直線コネクタ 130"/>
                <p:cNvCxnSpPr>
                  <a:stCxn id="122" idx="5"/>
                  <a:endCxn id="126" idx="1"/>
                </p:cNvCxnSpPr>
                <p:nvPr/>
              </p:nvCxnSpPr>
              <p:spPr>
                <a:xfrm>
                  <a:off x="1847722" y="2908258"/>
                  <a:ext cx="439884" cy="918493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直線コネクタ 131"/>
                <p:cNvCxnSpPr>
                  <a:stCxn id="124" idx="0"/>
                  <a:endCxn id="120" idx="4"/>
                </p:cNvCxnSpPr>
                <p:nvPr/>
              </p:nvCxnSpPr>
              <p:spPr>
                <a:xfrm flipV="1">
                  <a:off x="1212963" y="3582200"/>
                  <a:ext cx="54119" cy="42898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3" name="グループ化 82"/>
              <p:cNvGrpSpPr/>
              <p:nvPr/>
            </p:nvGrpSpPr>
            <p:grpSpPr>
              <a:xfrm>
                <a:off x="857480" y="2907018"/>
                <a:ext cx="1715248" cy="1534642"/>
                <a:chOff x="572358" y="2701240"/>
                <a:chExt cx="1715248" cy="1534642"/>
              </a:xfrm>
            </p:grpSpPr>
            <p:sp>
              <p:nvSpPr>
                <p:cNvPr id="110" name="円/楕円 109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1" name="円/楕円 110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2" name="円/楕円 111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13" name="直線コネクタ 112"/>
                <p:cNvCxnSpPr>
                  <a:stCxn id="112" idx="6"/>
                </p:cNvCxnSpPr>
                <p:nvPr/>
              </p:nvCxnSpPr>
              <p:spPr>
                <a:xfrm>
                  <a:off x="1302582" y="2791240"/>
                  <a:ext cx="391500" cy="5337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" name="直線コネクタ 113"/>
                <p:cNvCxnSpPr>
                  <a:stCxn id="110" idx="7"/>
                  <a:endCxn id="112" idx="2"/>
                </p:cNvCxnSpPr>
                <p:nvPr/>
              </p:nvCxnSpPr>
              <p:spPr>
                <a:xfrm flipV="1">
                  <a:off x="725998" y="2791240"/>
                  <a:ext cx="396584" cy="22369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" name="直線コネクタ 114"/>
                <p:cNvCxnSpPr>
                  <a:endCxn id="111" idx="6"/>
                </p:cNvCxnSpPr>
                <p:nvPr/>
              </p:nvCxnSpPr>
              <p:spPr>
                <a:xfrm flipH="1">
                  <a:off x="1829398" y="3954031"/>
                  <a:ext cx="458208" cy="19185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6" name="直線コネクタ 115"/>
                <p:cNvCxnSpPr>
                  <a:stCxn id="77" idx="6"/>
                  <a:endCxn id="111" idx="2"/>
                </p:cNvCxnSpPr>
                <p:nvPr/>
              </p:nvCxnSpPr>
              <p:spPr>
                <a:xfrm>
                  <a:off x="1309904" y="4101181"/>
                  <a:ext cx="339494" cy="4470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6583751" y="2930657"/>
                <a:ext cx="1868888" cy="1534642"/>
                <a:chOff x="572358" y="2701240"/>
                <a:chExt cx="1868888" cy="1534642"/>
              </a:xfrm>
            </p:grpSpPr>
            <p:sp>
              <p:nvSpPr>
                <p:cNvPr id="95" name="円/楕円 94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6" name="円/楕円 95"/>
                <p:cNvSpPr/>
                <p:nvPr/>
              </p:nvSpPr>
              <p:spPr>
                <a:xfrm>
                  <a:off x="610697" y="3620391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7" name="円/楕円 96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8" name="円/楕円 97"/>
                <p:cNvSpPr/>
                <p:nvPr/>
              </p:nvSpPr>
              <p:spPr>
                <a:xfrm>
                  <a:off x="1177082" y="3402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9" name="円/楕円 98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0" name="円/楕円 99"/>
                <p:cNvSpPr/>
                <p:nvPr/>
              </p:nvSpPr>
              <p:spPr>
                <a:xfrm>
                  <a:off x="1694082" y="2754618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1" name="円/楕円 100"/>
                <p:cNvSpPr/>
                <p:nvPr/>
              </p:nvSpPr>
              <p:spPr>
                <a:xfrm>
                  <a:off x="2155428" y="314172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b="1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2" name="円/楕円 101"/>
                <p:cNvSpPr/>
                <p:nvPr/>
              </p:nvSpPr>
              <p:spPr>
                <a:xfrm>
                  <a:off x="1122582" y="4011181"/>
                  <a:ext cx="180761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3" name="円/楕円 102"/>
                <p:cNvSpPr/>
                <p:nvPr/>
              </p:nvSpPr>
              <p:spPr>
                <a:xfrm>
                  <a:off x="1731474" y="35329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4" name="円/楕円 103"/>
                <p:cNvSpPr/>
                <p:nvPr/>
              </p:nvSpPr>
              <p:spPr>
                <a:xfrm>
                  <a:off x="2261246" y="3800391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05" name="直線コネクタ 104"/>
                <p:cNvCxnSpPr>
                  <a:stCxn id="98" idx="7"/>
                  <a:endCxn id="100" idx="3"/>
                </p:cNvCxnSpPr>
                <p:nvPr/>
              </p:nvCxnSpPr>
              <p:spPr>
                <a:xfrm flipV="1">
                  <a:off x="1330722" y="2908258"/>
                  <a:ext cx="389720" cy="52030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6" name="直線コネクタ 105"/>
                <p:cNvCxnSpPr>
                  <a:stCxn id="96" idx="0"/>
                  <a:endCxn id="95" idx="4"/>
                </p:cNvCxnSpPr>
                <p:nvPr/>
              </p:nvCxnSpPr>
              <p:spPr>
                <a:xfrm flipH="1" flipV="1">
                  <a:off x="662358" y="3168576"/>
                  <a:ext cx="38339" cy="45181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7" name="直線コネクタ 106"/>
                <p:cNvCxnSpPr>
                  <a:stCxn id="99" idx="3"/>
                  <a:endCxn id="96" idx="7"/>
                </p:cNvCxnSpPr>
                <p:nvPr/>
              </p:nvCxnSpPr>
              <p:spPr>
                <a:xfrm flipH="1">
                  <a:off x="764337" y="2854880"/>
                  <a:ext cx="384605" cy="79187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8" name="直線コネクタ 107"/>
                <p:cNvCxnSpPr>
                  <a:stCxn id="99" idx="4"/>
                  <a:endCxn id="98" idx="0"/>
                </p:cNvCxnSpPr>
                <p:nvPr/>
              </p:nvCxnSpPr>
              <p:spPr>
                <a:xfrm>
                  <a:off x="1212582" y="2881240"/>
                  <a:ext cx="54500" cy="52096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9" name="直線コネクタ 108"/>
                <p:cNvCxnSpPr>
                  <a:stCxn id="104" idx="3"/>
                  <a:endCxn id="97" idx="6"/>
                </p:cNvCxnSpPr>
                <p:nvPr/>
              </p:nvCxnSpPr>
              <p:spPr>
                <a:xfrm flipH="1">
                  <a:off x="1829398" y="3954031"/>
                  <a:ext cx="458208" cy="19185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5" name="直線コネクタ 84"/>
              <p:cNvCxnSpPr>
                <a:stCxn id="104" idx="0"/>
                <a:endCxn id="101" idx="4"/>
              </p:cNvCxnSpPr>
              <p:nvPr/>
            </p:nvCxnSpPr>
            <p:spPr>
              <a:xfrm flipH="1" flipV="1">
                <a:off x="8256821" y="3551137"/>
                <a:ext cx="105818" cy="47867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直線コネクタ 85"/>
              <p:cNvCxnSpPr>
                <a:stCxn id="103" idx="1"/>
                <a:endCxn id="99" idx="5"/>
              </p:cNvCxnSpPr>
              <p:nvPr/>
            </p:nvCxnSpPr>
            <p:spPr>
              <a:xfrm flipH="1" flipV="1">
                <a:off x="7287615" y="3084297"/>
                <a:ext cx="481612" cy="70447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4" name="円/楕円 93"/>
              <p:cNvSpPr/>
              <p:nvPr/>
            </p:nvSpPr>
            <p:spPr>
              <a:xfrm>
                <a:off x="1994954" y="2974865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145" name="右矢印 144"/>
            <p:cNvSpPr/>
            <p:nvPr/>
          </p:nvSpPr>
          <p:spPr>
            <a:xfrm>
              <a:off x="2396460" y="1242383"/>
              <a:ext cx="399245" cy="282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6" name="右矢印 145"/>
            <p:cNvSpPr/>
            <p:nvPr/>
          </p:nvSpPr>
          <p:spPr>
            <a:xfrm>
              <a:off x="4453344" y="1242384"/>
              <a:ext cx="399245" cy="282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641739" y="562393"/>
              <a:ext cx="5937160" cy="159698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150" name="テキスト ボックス 149"/>
          <p:cNvSpPr txBox="1"/>
          <p:nvPr/>
        </p:nvSpPr>
        <p:spPr>
          <a:xfrm>
            <a:off x="374699" y="-18915"/>
            <a:ext cx="10065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構造変化するネットワーク</a:t>
            </a: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212357" y="5683142"/>
            <a:ext cx="3292704" cy="152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600" dirty="0" smtClean="0">
                <a:solidFill>
                  <a:srgbClr val="C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合意</a:t>
            </a:r>
            <a:endParaRPr lang="ja-JP" altLang="en-US" sz="7600" dirty="0">
              <a:solidFill>
                <a:srgbClr val="C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8" name="右矢印 147"/>
          <p:cNvSpPr/>
          <p:nvPr/>
        </p:nvSpPr>
        <p:spPr>
          <a:xfrm rot="5400000">
            <a:off x="2808130" y="3873308"/>
            <a:ext cx="1251820" cy="88623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4333605" y="3475351"/>
            <a:ext cx="73326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各構造</a:t>
            </a:r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で</a:t>
            </a:r>
            <a:endParaRPr lang="en-US" altLang="ja-JP" sz="5000" dirty="0" smtClean="0">
              <a:solidFill>
                <a:schemeClr val="accent2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  <a:p>
            <a:r>
              <a:rPr lang="en-US" altLang="ja-JP" sz="5000" dirty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</a:t>
            </a:r>
            <a:r>
              <a:rPr lang="en-US" altLang="ja-JP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     </a:t>
            </a:r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情報</a:t>
            </a:r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交換</a:t>
            </a:r>
            <a:endParaRPr lang="ja-JP" altLang="en-US" sz="5000" dirty="0">
              <a:solidFill>
                <a:schemeClr val="accent2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3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10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Arial</vt:lpstr>
      <vt:lpstr>Calibri</vt:lpstr>
      <vt:lpstr>Calibri Light</vt:lpstr>
      <vt:lpstr>ＭＳ Ｐゴシック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多川純平</dc:creator>
  <cp:lastModifiedBy>oguram</cp:lastModifiedBy>
  <cp:revision>12</cp:revision>
  <dcterms:created xsi:type="dcterms:W3CDTF">2018-02-21T07:08:53Z</dcterms:created>
  <dcterms:modified xsi:type="dcterms:W3CDTF">2018-02-23T06:32:08Z</dcterms:modified>
</cp:coreProperties>
</file>