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CBCB-55C4-4E7C-8FD4-70C0D9700DB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9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004" y="2935131"/>
            <a:ext cx="5903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Masaki Ogura</a:t>
            </a:r>
          </a:p>
          <a:p>
            <a:pPr algn="ctr"/>
            <a:endParaRPr lang="en-US" sz="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106325" y="4025877"/>
            <a:ext cx="563699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 engineering  </a:t>
            </a:r>
            <a:r>
              <a:rPr lang="en-US" sz="2300" dirty="0"/>
              <a:t>x</a:t>
            </a:r>
            <a:r>
              <a:rPr lang="en-US"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63152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oguram</dc:creator>
  <cp:lastModifiedBy>Ogura Masaki</cp:lastModifiedBy>
  <cp:revision>16</cp:revision>
  <dcterms:created xsi:type="dcterms:W3CDTF">2018-02-20T09:05:24Z</dcterms:created>
  <dcterms:modified xsi:type="dcterms:W3CDTF">2025-01-25T15:07:24Z</dcterms:modified>
</cp:coreProperties>
</file>