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Open Sans"/>
      <p:regular r:id="rId17"/>
      <p:bold r:id="rId18"/>
      <p:italic r:id="rId19"/>
      <p:boldItalic r:id="rId20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penSans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フローチャート　課題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2882600" y="209075"/>
            <a:ext cx="2937600" cy="585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3" name="Shape 193"/>
          <p:cNvCxnSpPr>
            <a:stCxn id="192" idx="2"/>
          </p:cNvCxnSpPr>
          <p:nvPr/>
        </p:nvCxnSpPr>
        <p:spPr>
          <a:xfrm>
            <a:off x="4351400" y="794374"/>
            <a:ext cx="20100" cy="397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4" name="Shape 194"/>
          <p:cNvSpPr/>
          <p:nvPr/>
        </p:nvSpPr>
        <p:spPr>
          <a:xfrm>
            <a:off x="2566025" y="1192175"/>
            <a:ext cx="3612900" cy="46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TRUE or Falseを選択される処理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3016325" y="4678200"/>
            <a:ext cx="2712300" cy="46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End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990425" y="688725"/>
            <a:ext cx="1407000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課題9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2397425" y="2361700"/>
            <a:ext cx="215700" cy="2837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 flipH="1" rot="-4781">
            <a:off x="5748838" y="2306863"/>
            <a:ext cx="215700" cy="4292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9" name="Shape 199"/>
          <p:cNvCxnSpPr>
            <a:stCxn id="194" idx="2"/>
          </p:cNvCxnSpPr>
          <p:nvPr/>
        </p:nvCxnSpPr>
        <p:spPr>
          <a:xfrm flipH="1">
            <a:off x="4371275" y="1657475"/>
            <a:ext cx="1200" cy="3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0" name="Shape 200"/>
          <p:cNvSpPr/>
          <p:nvPr/>
        </p:nvSpPr>
        <p:spPr>
          <a:xfrm>
            <a:off x="3201925" y="1884825"/>
            <a:ext cx="2236775" cy="6647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IF文でtrue or false</a:t>
            </a:r>
          </a:p>
        </p:txBody>
      </p:sp>
      <p:sp>
        <p:nvSpPr>
          <p:cNvPr id="201" name="Shape 201"/>
          <p:cNvSpPr/>
          <p:nvPr/>
        </p:nvSpPr>
        <p:spPr>
          <a:xfrm>
            <a:off x="0" y="2645500"/>
            <a:ext cx="3612900" cy="46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ja"/>
              <a:t>20回ループ処理して</a:t>
            </a:r>
          </a:p>
        </p:txBody>
      </p:sp>
      <p:sp>
        <p:nvSpPr>
          <p:cNvPr id="202" name="Shape 202"/>
          <p:cNvSpPr/>
          <p:nvPr/>
        </p:nvSpPr>
        <p:spPr>
          <a:xfrm>
            <a:off x="4676150" y="2645500"/>
            <a:ext cx="3612900" cy="783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Log:このページはTOPページではありません。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1970750" y="3320250"/>
            <a:ext cx="215700" cy="2837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 flipH="1" rot="-4781">
            <a:off x="6105613" y="3751163"/>
            <a:ext cx="215700" cy="4292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106975" y="3733175"/>
            <a:ext cx="3612900" cy="46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ja"/>
              <a:t>記事NO.Xを表示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2882600" y="103425"/>
            <a:ext cx="2937600" cy="585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11" name="Shape 211"/>
          <p:cNvCxnSpPr>
            <a:stCxn id="210" idx="2"/>
          </p:cNvCxnSpPr>
          <p:nvPr/>
        </p:nvCxnSpPr>
        <p:spPr>
          <a:xfrm>
            <a:off x="4351400" y="688724"/>
            <a:ext cx="15600" cy="346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2" name="Shape 212"/>
          <p:cNvSpPr/>
          <p:nvPr/>
        </p:nvSpPr>
        <p:spPr>
          <a:xfrm>
            <a:off x="2566025" y="1035525"/>
            <a:ext cx="3612900" cy="66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ja"/>
              <a:t>1から始まり、数字に1を足していく、7が表示されるまで繰り返す。</a:t>
            </a:r>
          </a:p>
        </p:txBody>
      </p:sp>
      <p:cxnSp>
        <p:nvCxnSpPr>
          <p:cNvPr id="213" name="Shape 213"/>
          <p:cNvCxnSpPr>
            <a:stCxn id="212" idx="2"/>
          </p:cNvCxnSpPr>
          <p:nvPr/>
        </p:nvCxnSpPr>
        <p:spPr>
          <a:xfrm flipH="1">
            <a:off x="4344275" y="1699425"/>
            <a:ext cx="28200" cy="2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4" name="Shape 214"/>
          <p:cNvSpPr/>
          <p:nvPr/>
        </p:nvSpPr>
        <p:spPr>
          <a:xfrm>
            <a:off x="3016325" y="4456950"/>
            <a:ext cx="2712300" cy="4163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End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990425" y="688725"/>
            <a:ext cx="1407000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課題10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3061350" y="1935850"/>
            <a:ext cx="2667275" cy="48395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偶数か奇数か%を使う</a:t>
            </a:r>
          </a:p>
        </p:txBody>
      </p:sp>
      <p:cxnSp>
        <p:nvCxnSpPr>
          <p:cNvPr id="217" name="Shape 217"/>
          <p:cNvCxnSpPr>
            <a:stCxn id="216" idx="2"/>
          </p:cNvCxnSpPr>
          <p:nvPr/>
        </p:nvCxnSpPr>
        <p:spPr>
          <a:xfrm flipH="1">
            <a:off x="1969487" y="2419800"/>
            <a:ext cx="24255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8" name="Shape 218"/>
          <p:cNvCxnSpPr>
            <a:stCxn id="216" idx="2"/>
          </p:cNvCxnSpPr>
          <p:nvPr/>
        </p:nvCxnSpPr>
        <p:spPr>
          <a:xfrm>
            <a:off x="4394987" y="2419800"/>
            <a:ext cx="25719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9" name="Shape 219"/>
          <p:cNvSpPr/>
          <p:nvPr/>
        </p:nvSpPr>
        <p:spPr>
          <a:xfrm>
            <a:off x="720325" y="2892525"/>
            <a:ext cx="2162399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この数字は偶数です</a:t>
            </a:r>
          </a:p>
        </p:txBody>
      </p:sp>
      <p:sp>
        <p:nvSpPr>
          <p:cNvPr id="220" name="Shape 220"/>
          <p:cNvSpPr/>
          <p:nvPr/>
        </p:nvSpPr>
        <p:spPr>
          <a:xfrm>
            <a:off x="5728625" y="2892525"/>
            <a:ext cx="2162399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この数字は奇数です</a:t>
            </a:r>
          </a:p>
        </p:txBody>
      </p:sp>
      <p:cxnSp>
        <p:nvCxnSpPr>
          <p:cNvPr id="221" name="Shape 221"/>
          <p:cNvCxnSpPr>
            <a:stCxn id="219" idx="2"/>
            <a:endCxn id="214" idx="0"/>
          </p:cNvCxnSpPr>
          <p:nvPr/>
        </p:nvCxnSpPr>
        <p:spPr>
          <a:xfrm>
            <a:off x="1801524" y="3376425"/>
            <a:ext cx="2571000" cy="10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2" name="Shape 222"/>
          <p:cNvCxnSpPr>
            <a:stCxn id="220" idx="2"/>
            <a:endCxn id="214" idx="0"/>
          </p:cNvCxnSpPr>
          <p:nvPr/>
        </p:nvCxnSpPr>
        <p:spPr>
          <a:xfrm flipH="1">
            <a:off x="4372624" y="3376425"/>
            <a:ext cx="2437200" cy="10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2878400" y="0"/>
            <a:ext cx="2937600" cy="585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8" name="Shape 228"/>
          <p:cNvCxnSpPr>
            <a:stCxn id="227" idx="2"/>
          </p:cNvCxnSpPr>
          <p:nvPr/>
        </p:nvCxnSpPr>
        <p:spPr>
          <a:xfrm flipH="1">
            <a:off x="4344500" y="585299"/>
            <a:ext cx="2700" cy="359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9" name="Shape 229"/>
          <p:cNvSpPr/>
          <p:nvPr/>
        </p:nvSpPr>
        <p:spPr>
          <a:xfrm>
            <a:off x="2539400" y="858100"/>
            <a:ext cx="3612900" cy="6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コインを入れてもらう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0" name="Shape 230"/>
          <p:cNvCxnSpPr>
            <a:stCxn id="229" idx="2"/>
          </p:cNvCxnSpPr>
          <p:nvPr/>
        </p:nvCxnSpPr>
        <p:spPr>
          <a:xfrm flipH="1">
            <a:off x="4344350" y="1508200"/>
            <a:ext cx="1500" cy="3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1" name="Shape 231"/>
          <p:cNvSpPr/>
          <p:nvPr/>
        </p:nvSpPr>
        <p:spPr>
          <a:xfrm>
            <a:off x="3016325" y="4366900"/>
            <a:ext cx="2712300" cy="5063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End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990425" y="688725"/>
            <a:ext cx="1407000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課題11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2706725" y="1879600"/>
            <a:ext cx="3331499" cy="5063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コインの値段を確認し表示する機能</a:t>
            </a:r>
          </a:p>
        </p:txBody>
      </p:sp>
      <p:cxnSp>
        <p:nvCxnSpPr>
          <p:cNvPr id="234" name="Shape 234"/>
          <p:cNvCxnSpPr>
            <a:stCxn id="233" idx="2"/>
          </p:cNvCxnSpPr>
          <p:nvPr/>
        </p:nvCxnSpPr>
        <p:spPr>
          <a:xfrm>
            <a:off x="4372474" y="2385999"/>
            <a:ext cx="5700" cy="3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5" name="Shape 235"/>
          <p:cNvSpPr/>
          <p:nvPr/>
        </p:nvSpPr>
        <p:spPr>
          <a:xfrm>
            <a:off x="1114225" y="2577375"/>
            <a:ext cx="6617900" cy="5853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購入したい品を選ばせる</a:t>
            </a:r>
          </a:p>
        </p:txBody>
      </p:sp>
      <p:cxnSp>
        <p:nvCxnSpPr>
          <p:cNvPr id="236" name="Shape 236"/>
          <p:cNvCxnSpPr>
            <a:stCxn id="235" idx="2"/>
          </p:cNvCxnSpPr>
          <p:nvPr/>
        </p:nvCxnSpPr>
        <p:spPr>
          <a:xfrm flipH="1">
            <a:off x="4412075" y="3162675"/>
            <a:ext cx="11100" cy="2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7" name="Shape 237"/>
          <p:cNvSpPr/>
          <p:nvPr/>
        </p:nvSpPr>
        <p:spPr>
          <a:xfrm>
            <a:off x="2903775" y="3455250"/>
            <a:ext cx="30501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放出</a:t>
            </a:r>
          </a:p>
        </p:txBody>
      </p:sp>
      <p:cxnSp>
        <p:nvCxnSpPr>
          <p:cNvPr id="238" name="Shape 238"/>
          <p:cNvCxnSpPr>
            <a:stCxn id="237" idx="2"/>
            <a:endCxn id="231" idx="0"/>
          </p:cNvCxnSpPr>
          <p:nvPr/>
        </p:nvCxnSpPr>
        <p:spPr>
          <a:xfrm flipH="1">
            <a:off x="4372425" y="3781650"/>
            <a:ext cx="56400" cy="5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9" name="Shape 239"/>
          <p:cNvSpPr/>
          <p:nvPr/>
        </p:nvSpPr>
        <p:spPr>
          <a:xfrm>
            <a:off x="6088925" y="1204275"/>
            <a:ext cx="2276550" cy="1688250"/>
          </a:xfrm>
          <a:custGeom>
            <a:pathLst>
              <a:path extrusionOk="0" h="67530" w="91062">
                <a:moveTo>
                  <a:pt x="64378" y="67530"/>
                </a:moveTo>
                <a:cubicBezTo>
                  <a:pt x="68429" y="59576"/>
                  <a:pt x="99417" y="31064"/>
                  <a:pt x="88688" y="19809"/>
                </a:cubicBezTo>
                <a:cubicBezTo>
                  <a:pt x="77958" y="8554"/>
                  <a:pt x="14781" y="3301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40" name="Shape 240"/>
          <p:cNvSpPr txBox="1"/>
          <p:nvPr/>
        </p:nvSpPr>
        <p:spPr>
          <a:xfrm>
            <a:off x="5053475" y="3162675"/>
            <a:ext cx="1733399" cy="21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足りてれば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6618050" y="1778275"/>
            <a:ext cx="1578599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足りてなければ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881250" y="754075"/>
            <a:ext cx="2937600" cy="585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9" name="Shape 59"/>
          <p:cNvCxnSpPr>
            <a:stCxn id="58" idx="2"/>
          </p:cNvCxnSpPr>
          <p:nvPr/>
        </p:nvCxnSpPr>
        <p:spPr>
          <a:xfrm flipH="1">
            <a:off x="4344350" y="1339374"/>
            <a:ext cx="5700" cy="6863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0" name="Shape 60"/>
          <p:cNvSpPr/>
          <p:nvPr/>
        </p:nvSpPr>
        <p:spPr>
          <a:xfrm>
            <a:off x="2540750" y="2028600"/>
            <a:ext cx="36129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ja"/>
              <a:t>こんにちわと表示する処理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>
            <a:stCxn id="60" idx="2"/>
          </p:cNvCxnSpPr>
          <p:nvPr/>
        </p:nvCxnSpPr>
        <p:spPr>
          <a:xfrm>
            <a:off x="4347200" y="3114900"/>
            <a:ext cx="84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2" name="Shape 62"/>
          <p:cNvSpPr/>
          <p:nvPr/>
        </p:nvSpPr>
        <p:spPr>
          <a:xfrm>
            <a:off x="3016325" y="3905450"/>
            <a:ext cx="2712300" cy="96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ja"/>
              <a:t>End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990425" y="688725"/>
            <a:ext cx="1407000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ja"/>
              <a:t>課題1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2881250" y="754075"/>
            <a:ext cx="2937600" cy="585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9" name="Shape 69"/>
          <p:cNvCxnSpPr>
            <a:stCxn id="68" idx="2"/>
          </p:cNvCxnSpPr>
          <p:nvPr/>
        </p:nvCxnSpPr>
        <p:spPr>
          <a:xfrm flipH="1">
            <a:off x="4344350" y="1339374"/>
            <a:ext cx="5700" cy="314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0" name="Shape 70"/>
          <p:cNvSpPr/>
          <p:nvPr/>
        </p:nvSpPr>
        <p:spPr>
          <a:xfrm>
            <a:off x="2549200" y="2503900"/>
            <a:ext cx="36129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入力された文字は：を追加</a:t>
            </a:r>
          </a:p>
        </p:txBody>
      </p:sp>
      <p:cxnSp>
        <p:nvCxnSpPr>
          <p:cNvPr id="71" name="Shape 71"/>
          <p:cNvCxnSpPr/>
          <p:nvPr/>
        </p:nvCxnSpPr>
        <p:spPr>
          <a:xfrm>
            <a:off x="4355650" y="3612825"/>
            <a:ext cx="0" cy="2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2" name="Shape 72"/>
          <p:cNvSpPr/>
          <p:nvPr/>
        </p:nvSpPr>
        <p:spPr>
          <a:xfrm>
            <a:off x="3016325" y="3905450"/>
            <a:ext cx="2712300" cy="96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End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990425" y="688725"/>
            <a:ext cx="1407000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課題1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266727" y="1538975"/>
            <a:ext cx="2160949" cy="540224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入力された文字</a:t>
            </a:r>
          </a:p>
        </p:txBody>
      </p:sp>
      <p:cxnSp>
        <p:nvCxnSpPr>
          <p:cNvPr id="75" name="Shape 75"/>
          <p:cNvCxnSpPr>
            <a:stCxn id="74" idx="2"/>
            <a:endCxn id="70" idx="0"/>
          </p:cNvCxnSpPr>
          <p:nvPr/>
        </p:nvCxnSpPr>
        <p:spPr>
          <a:xfrm>
            <a:off x="4347202" y="2079199"/>
            <a:ext cx="8400" cy="4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2882600" y="315125"/>
            <a:ext cx="2937600" cy="585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1" name="Shape 81"/>
          <p:cNvCxnSpPr>
            <a:stCxn id="80" idx="2"/>
          </p:cNvCxnSpPr>
          <p:nvPr/>
        </p:nvCxnSpPr>
        <p:spPr>
          <a:xfrm>
            <a:off x="4351400" y="900424"/>
            <a:ext cx="5700" cy="4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" name="Shape 82"/>
          <p:cNvCxnSpPr/>
          <p:nvPr/>
        </p:nvCxnSpPr>
        <p:spPr>
          <a:xfrm>
            <a:off x="4355650" y="3466525"/>
            <a:ext cx="0" cy="4163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3" name="Shape 83"/>
          <p:cNvSpPr/>
          <p:nvPr/>
        </p:nvSpPr>
        <p:spPr>
          <a:xfrm>
            <a:off x="3016325" y="3905450"/>
            <a:ext cx="2712300" cy="96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End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990425" y="688725"/>
            <a:ext cx="1407000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課題3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3652175" y="2031225"/>
            <a:ext cx="1440599" cy="720299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Xが5以上なら</a:t>
            </a:r>
          </a:p>
        </p:txBody>
      </p:sp>
      <p:sp>
        <p:nvSpPr>
          <p:cNvPr id="86" name="Shape 86"/>
          <p:cNvSpPr/>
          <p:nvPr/>
        </p:nvSpPr>
        <p:spPr>
          <a:xfrm>
            <a:off x="3270927" y="1274025"/>
            <a:ext cx="2160949" cy="540224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Xに数値を代入</a:t>
            </a:r>
          </a:p>
        </p:txBody>
      </p:sp>
      <p:cxnSp>
        <p:nvCxnSpPr>
          <p:cNvPr id="87" name="Shape 87"/>
          <p:cNvCxnSpPr>
            <a:stCxn id="86" idx="2"/>
            <a:endCxn id="85" idx="0"/>
          </p:cNvCxnSpPr>
          <p:nvPr/>
        </p:nvCxnSpPr>
        <p:spPr>
          <a:xfrm>
            <a:off x="4351402" y="1814249"/>
            <a:ext cx="21000" cy="2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8" name="Shape 88"/>
          <p:cNvSpPr/>
          <p:nvPr/>
        </p:nvSpPr>
        <p:spPr>
          <a:xfrm>
            <a:off x="3027575" y="3005075"/>
            <a:ext cx="2700900" cy="4613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true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4783350" y="2554450"/>
            <a:ext cx="7878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YES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0" name="Shape 90"/>
          <p:cNvCxnSpPr/>
          <p:nvPr/>
        </p:nvCxnSpPr>
        <p:spPr>
          <a:xfrm flipH="1">
            <a:off x="4372625" y="2771350"/>
            <a:ext cx="10799" cy="2138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" name="Shape 91"/>
          <p:cNvCxnSpPr>
            <a:stCxn id="85" idx="3"/>
          </p:cNvCxnSpPr>
          <p:nvPr/>
        </p:nvCxnSpPr>
        <p:spPr>
          <a:xfrm flipH="1" rot="10800000">
            <a:off x="5092774" y="2374874"/>
            <a:ext cx="20655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2" name="Shape 92"/>
          <p:cNvSpPr txBox="1"/>
          <p:nvPr/>
        </p:nvSpPr>
        <p:spPr>
          <a:xfrm>
            <a:off x="5728625" y="1958475"/>
            <a:ext cx="855599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NO</a:t>
            </a:r>
          </a:p>
        </p:txBody>
      </p:sp>
      <p:cxnSp>
        <p:nvCxnSpPr>
          <p:cNvPr id="93" name="Shape 93"/>
          <p:cNvCxnSpPr/>
          <p:nvPr/>
        </p:nvCxnSpPr>
        <p:spPr>
          <a:xfrm>
            <a:off x="7158125" y="2374800"/>
            <a:ext cx="58800" cy="2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4" name="Shape 94"/>
          <p:cNvSpPr/>
          <p:nvPr/>
        </p:nvSpPr>
        <p:spPr>
          <a:xfrm rot="-786975">
            <a:off x="5988193" y="2647578"/>
            <a:ext cx="2700861" cy="46143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No</a:t>
            </a:r>
          </a:p>
        </p:txBody>
      </p:sp>
      <p:cxnSp>
        <p:nvCxnSpPr>
          <p:cNvPr id="95" name="Shape 95"/>
          <p:cNvCxnSpPr>
            <a:stCxn id="94" idx="2"/>
            <a:endCxn id="83" idx="3"/>
          </p:cNvCxnSpPr>
          <p:nvPr/>
        </p:nvCxnSpPr>
        <p:spPr>
          <a:xfrm flipH="1">
            <a:off x="5728674" y="3102996"/>
            <a:ext cx="1662300" cy="12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2882600" y="315125"/>
            <a:ext cx="2937600" cy="585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1" name="Shape 101"/>
          <p:cNvCxnSpPr>
            <a:stCxn id="100" idx="2"/>
          </p:cNvCxnSpPr>
          <p:nvPr/>
        </p:nvCxnSpPr>
        <p:spPr>
          <a:xfrm>
            <a:off x="4351400" y="900424"/>
            <a:ext cx="5700" cy="4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" name="Shape 102"/>
          <p:cNvCxnSpPr/>
          <p:nvPr/>
        </p:nvCxnSpPr>
        <p:spPr>
          <a:xfrm>
            <a:off x="4355650" y="3466525"/>
            <a:ext cx="0" cy="4163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3" name="Shape 103"/>
          <p:cNvSpPr/>
          <p:nvPr/>
        </p:nvSpPr>
        <p:spPr>
          <a:xfrm>
            <a:off x="3016325" y="3905450"/>
            <a:ext cx="2712300" cy="96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End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990425" y="688725"/>
            <a:ext cx="1407000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課題4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652175" y="2031225"/>
            <a:ext cx="1440599" cy="720299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パスワードの審査</a:t>
            </a:r>
          </a:p>
        </p:txBody>
      </p:sp>
      <p:sp>
        <p:nvSpPr>
          <p:cNvPr id="106" name="Shape 106"/>
          <p:cNvSpPr/>
          <p:nvPr/>
        </p:nvSpPr>
        <p:spPr>
          <a:xfrm>
            <a:off x="3270927" y="1274025"/>
            <a:ext cx="2160949" cy="540224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パスワードを代入</a:t>
            </a:r>
          </a:p>
        </p:txBody>
      </p:sp>
      <p:cxnSp>
        <p:nvCxnSpPr>
          <p:cNvPr id="107" name="Shape 107"/>
          <p:cNvCxnSpPr>
            <a:stCxn id="106" idx="2"/>
            <a:endCxn id="105" idx="0"/>
          </p:cNvCxnSpPr>
          <p:nvPr/>
        </p:nvCxnSpPr>
        <p:spPr>
          <a:xfrm>
            <a:off x="4351402" y="1814249"/>
            <a:ext cx="21000" cy="2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8" name="Shape 108"/>
          <p:cNvSpPr/>
          <p:nvPr/>
        </p:nvSpPr>
        <p:spPr>
          <a:xfrm>
            <a:off x="3027575" y="3005075"/>
            <a:ext cx="2700900" cy="4613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ログイン成功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4783350" y="2554450"/>
            <a:ext cx="7878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YES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0" name="Shape 110"/>
          <p:cNvCxnSpPr/>
          <p:nvPr/>
        </p:nvCxnSpPr>
        <p:spPr>
          <a:xfrm flipH="1">
            <a:off x="4372625" y="2771350"/>
            <a:ext cx="10799" cy="2138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1" name="Shape 111"/>
          <p:cNvSpPr txBox="1"/>
          <p:nvPr/>
        </p:nvSpPr>
        <p:spPr>
          <a:xfrm>
            <a:off x="5481050" y="1957200"/>
            <a:ext cx="855599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NO</a:t>
            </a:r>
          </a:p>
        </p:txBody>
      </p:sp>
      <p:sp>
        <p:nvSpPr>
          <p:cNvPr id="112" name="Shape 112"/>
          <p:cNvSpPr/>
          <p:nvPr/>
        </p:nvSpPr>
        <p:spPr>
          <a:xfrm>
            <a:off x="5976943" y="3109016"/>
            <a:ext cx="2700900" cy="4613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何も表示しない</a:t>
            </a:r>
          </a:p>
        </p:txBody>
      </p:sp>
      <p:cxnSp>
        <p:nvCxnSpPr>
          <p:cNvPr id="113" name="Shape 113"/>
          <p:cNvCxnSpPr>
            <a:stCxn id="112" idx="2"/>
            <a:endCxn id="103" idx="3"/>
          </p:cNvCxnSpPr>
          <p:nvPr/>
        </p:nvCxnSpPr>
        <p:spPr>
          <a:xfrm flipH="1">
            <a:off x="5728693" y="3570416"/>
            <a:ext cx="1598700" cy="8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4" name="Shape 114"/>
          <p:cNvSpPr/>
          <p:nvPr/>
        </p:nvSpPr>
        <p:spPr>
          <a:xfrm rot="4755040">
            <a:off x="5731301" y="1868761"/>
            <a:ext cx="920044" cy="1611625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2882600" y="360150"/>
            <a:ext cx="2937600" cy="585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0" name="Shape 120"/>
          <p:cNvCxnSpPr>
            <a:stCxn id="119" idx="2"/>
          </p:cNvCxnSpPr>
          <p:nvPr/>
        </p:nvCxnSpPr>
        <p:spPr>
          <a:xfrm flipH="1">
            <a:off x="4345700" y="945449"/>
            <a:ext cx="5700" cy="6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1" name="Shape 121"/>
          <p:cNvSpPr/>
          <p:nvPr/>
        </p:nvSpPr>
        <p:spPr>
          <a:xfrm>
            <a:off x="2566025" y="1274025"/>
            <a:ext cx="3612900" cy="6863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初期値Ｘ=1</a:t>
            </a:r>
          </a:p>
        </p:txBody>
      </p:sp>
      <p:cxnSp>
        <p:nvCxnSpPr>
          <p:cNvPr id="122" name="Shape 122"/>
          <p:cNvCxnSpPr/>
          <p:nvPr/>
        </p:nvCxnSpPr>
        <p:spPr>
          <a:xfrm>
            <a:off x="4368875" y="2004912"/>
            <a:ext cx="7200" cy="2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3" name="Shape 123"/>
          <p:cNvSpPr/>
          <p:nvPr/>
        </p:nvSpPr>
        <p:spPr>
          <a:xfrm>
            <a:off x="2995250" y="4716000"/>
            <a:ext cx="2712300" cy="427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End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990425" y="688725"/>
            <a:ext cx="1407000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課題5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2995250" y="2997925"/>
            <a:ext cx="2532299" cy="506399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X&lt;10	であるか否か</a:t>
            </a:r>
          </a:p>
        </p:txBody>
      </p:sp>
      <p:sp>
        <p:nvSpPr>
          <p:cNvPr id="126" name="Shape 126"/>
          <p:cNvSpPr/>
          <p:nvPr/>
        </p:nvSpPr>
        <p:spPr>
          <a:xfrm>
            <a:off x="2544950" y="2286100"/>
            <a:ext cx="3612900" cy="6863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Xに2ずつ足していく(奇数表示)ループ処理</a:t>
            </a:r>
          </a:p>
        </p:txBody>
      </p:sp>
      <p:sp>
        <p:nvSpPr>
          <p:cNvPr id="127" name="Shape 127"/>
          <p:cNvSpPr/>
          <p:nvPr/>
        </p:nvSpPr>
        <p:spPr>
          <a:xfrm>
            <a:off x="2708600" y="3939225"/>
            <a:ext cx="3612900" cy="3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1,3,5,7,9が表示される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072075" y="3376450"/>
            <a:ext cx="698999" cy="5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YES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5707550" y="3376450"/>
            <a:ext cx="698999" cy="42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No</a:t>
            </a:r>
          </a:p>
        </p:txBody>
      </p:sp>
      <p:sp>
        <p:nvSpPr>
          <p:cNvPr id="130" name="Shape 130"/>
          <p:cNvSpPr/>
          <p:nvPr/>
        </p:nvSpPr>
        <p:spPr>
          <a:xfrm flipH="1">
            <a:off x="4150324" y="4361812"/>
            <a:ext cx="264300" cy="236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6178925" y="3319725"/>
            <a:ext cx="1532700" cy="1544099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4235150" y="3553900"/>
            <a:ext cx="179399" cy="30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2881250" y="754075"/>
            <a:ext cx="2937600" cy="585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8" name="Shape 138"/>
          <p:cNvCxnSpPr>
            <a:stCxn id="137" idx="2"/>
          </p:cNvCxnSpPr>
          <p:nvPr/>
        </p:nvCxnSpPr>
        <p:spPr>
          <a:xfrm>
            <a:off x="4350050" y="1339374"/>
            <a:ext cx="21300" cy="4205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9" name="Shape 139"/>
          <p:cNvSpPr/>
          <p:nvPr/>
        </p:nvSpPr>
        <p:spPr>
          <a:xfrm>
            <a:off x="2543600" y="1805500"/>
            <a:ext cx="3612900" cy="5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初期値X=1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0" name="Shape 140"/>
          <p:cNvCxnSpPr>
            <a:stCxn id="139" idx="2"/>
          </p:cNvCxnSpPr>
          <p:nvPr/>
        </p:nvCxnSpPr>
        <p:spPr>
          <a:xfrm>
            <a:off x="4350050" y="2384500"/>
            <a:ext cx="12900" cy="5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1" name="Shape 141"/>
          <p:cNvSpPr/>
          <p:nvPr/>
        </p:nvSpPr>
        <p:spPr>
          <a:xfrm>
            <a:off x="2995250" y="4723400"/>
            <a:ext cx="2712300" cy="42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End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990425" y="688725"/>
            <a:ext cx="1407000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課題6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2543600" y="2618750"/>
            <a:ext cx="3612900" cy="4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for(X=1,X&lt;4,X++)のループ処理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2547200" y="3739125"/>
            <a:ext cx="3612900" cy="5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「Hello World」と表示される</a:t>
            </a:r>
          </a:p>
        </p:txBody>
      </p:sp>
      <p:cxnSp>
        <p:nvCxnSpPr>
          <p:cNvPr id="145" name="Shape 145"/>
          <p:cNvCxnSpPr/>
          <p:nvPr/>
        </p:nvCxnSpPr>
        <p:spPr>
          <a:xfrm>
            <a:off x="4347200" y="4318125"/>
            <a:ext cx="12900" cy="5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6" name="Shape 146"/>
          <p:cNvSpPr/>
          <p:nvPr/>
        </p:nvSpPr>
        <p:spPr>
          <a:xfrm>
            <a:off x="3474425" y="3038750"/>
            <a:ext cx="1805325" cy="7266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X&lt;4か否か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903400" y="3672300"/>
            <a:ext cx="698999" cy="5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YES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5866500" y="3273000"/>
            <a:ext cx="698999" cy="42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No</a:t>
            </a:r>
          </a:p>
        </p:txBody>
      </p:sp>
      <p:sp>
        <p:nvSpPr>
          <p:cNvPr id="149" name="Shape 149"/>
          <p:cNvSpPr/>
          <p:nvPr/>
        </p:nvSpPr>
        <p:spPr>
          <a:xfrm flipH="1">
            <a:off x="5279749" y="3435600"/>
            <a:ext cx="264300" cy="236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1964300" y="3485775"/>
            <a:ext cx="522299" cy="1411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2881250" y="754075"/>
            <a:ext cx="2937600" cy="585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6" name="Shape 156"/>
          <p:cNvCxnSpPr>
            <a:stCxn id="155" idx="2"/>
          </p:cNvCxnSpPr>
          <p:nvPr/>
        </p:nvCxnSpPr>
        <p:spPr>
          <a:xfrm flipH="1">
            <a:off x="4344350" y="1339374"/>
            <a:ext cx="5700" cy="314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7" name="Shape 157"/>
          <p:cNvCxnSpPr>
            <a:stCxn id="158" idx="2"/>
          </p:cNvCxnSpPr>
          <p:nvPr/>
        </p:nvCxnSpPr>
        <p:spPr>
          <a:xfrm flipH="1">
            <a:off x="4371362" y="3304100"/>
            <a:ext cx="11400" cy="2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9" name="Shape 159"/>
          <p:cNvSpPr/>
          <p:nvPr/>
        </p:nvSpPr>
        <p:spPr>
          <a:xfrm>
            <a:off x="3016325" y="4333025"/>
            <a:ext cx="2712300" cy="540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End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990425" y="688725"/>
            <a:ext cx="1407000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課題7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3266727" y="1538975"/>
            <a:ext cx="2160949" cy="540224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パスワード入力</a:t>
            </a:r>
          </a:p>
        </p:txBody>
      </p:sp>
      <p:cxnSp>
        <p:nvCxnSpPr>
          <p:cNvPr id="162" name="Shape 162"/>
          <p:cNvCxnSpPr>
            <a:stCxn id="161" idx="2"/>
            <a:endCxn id="163" idx="0"/>
          </p:cNvCxnSpPr>
          <p:nvPr/>
        </p:nvCxnSpPr>
        <p:spPr>
          <a:xfrm>
            <a:off x="4347202" y="2079199"/>
            <a:ext cx="8400" cy="4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8" name="Shape 158"/>
          <p:cNvSpPr/>
          <p:nvPr/>
        </p:nvSpPr>
        <p:spPr>
          <a:xfrm>
            <a:off x="3508475" y="2504000"/>
            <a:ext cx="1748575" cy="8001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データーベースと照合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4848375" y="3288500"/>
            <a:ext cx="1237499" cy="3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あれば</a:t>
            </a:r>
          </a:p>
        </p:txBody>
      </p:sp>
      <p:sp>
        <p:nvSpPr>
          <p:cNvPr id="165" name="Shape 165"/>
          <p:cNvSpPr/>
          <p:nvPr/>
        </p:nvSpPr>
        <p:spPr>
          <a:xfrm>
            <a:off x="5688500" y="2029725"/>
            <a:ext cx="669899" cy="967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4939125" y="2248150"/>
            <a:ext cx="1055999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なければやり直し</a:t>
            </a:r>
          </a:p>
        </p:txBody>
      </p:sp>
      <p:sp>
        <p:nvSpPr>
          <p:cNvPr id="167" name="Shape 167"/>
          <p:cNvSpPr/>
          <p:nvPr/>
        </p:nvSpPr>
        <p:spPr>
          <a:xfrm>
            <a:off x="3179200" y="3599325"/>
            <a:ext cx="2373000" cy="463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ログインしました。と表示</a:t>
            </a:r>
          </a:p>
        </p:txBody>
      </p:sp>
      <p:cxnSp>
        <p:nvCxnSpPr>
          <p:cNvPr id="168" name="Shape 168"/>
          <p:cNvCxnSpPr>
            <a:stCxn id="167" idx="2"/>
            <a:endCxn id="159" idx="0"/>
          </p:cNvCxnSpPr>
          <p:nvPr/>
        </p:nvCxnSpPr>
        <p:spPr>
          <a:xfrm>
            <a:off x="4365700" y="4062824"/>
            <a:ext cx="6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2878400" y="220425"/>
            <a:ext cx="2937600" cy="585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4" name="Shape 174"/>
          <p:cNvCxnSpPr>
            <a:stCxn id="173" idx="2"/>
          </p:cNvCxnSpPr>
          <p:nvPr/>
        </p:nvCxnSpPr>
        <p:spPr>
          <a:xfrm flipH="1">
            <a:off x="4341500" y="805724"/>
            <a:ext cx="5700" cy="314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5" name="Shape 175"/>
          <p:cNvSpPr/>
          <p:nvPr/>
        </p:nvSpPr>
        <p:spPr>
          <a:xfrm>
            <a:off x="2999500" y="4508475"/>
            <a:ext cx="2712300" cy="63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End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990425" y="688725"/>
            <a:ext cx="1407000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課題8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3263877" y="1016675"/>
            <a:ext cx="2160949" cy="540224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数字を入力</a:t>
            </a:r>
          </a:p>
        </p:txBody>
      </p:sp>
      <p:cxnSp>
        <p:nvCxnSpPr>
          <p:cNvPr id="178" name="Shape 178"/>
          <p:cNvCxnSpPr>
            <a:stCxn id="177" idx="2"/>
            <a:endCxn id="179" idx="0"/>
          </p:cNvCxnSpPr>
          <p:nvPr/>
        </p:nvCxnSpPr>
        <p:spPr>
          <a:xfrm>
            <a:off x="4344352" y="1556899"/>
            <a:ext cx="8400" cy="4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0" name="Shape 180"/>
          <p:cNvSpPr/>
          <p:nvPr/>
        </p:nvSpPr>
        <p:spPr>
          <a:xfrm>
            <a:off x="2720425" y="1896175"/>
            <a:ext cx="3304100" cy="7948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if文で数字を審査</a:t>
            </a:r>
          </a:p>
        </p:txBody>
      </p:sp>
      <p:sp>
        <p:nvSpPr>
          <p:cNvPr id="181" name="Shape 181"/>
          <p:cNvSpPr/>
          <p:nvPr/>
        </p:nvSpPr>
        <p:spPr>
          <a:xfrm>
            <a:off x="1914275" y="2690975"/>
            <a:ext cx="1185600" cy="4247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3837950" y="2786625"/>
            <a:ext cx="1185600" cy="4247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5761625" y="2708225"/>
            <a:ext cx="1185600" cy="3902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253025" y="3105100"/>
            <a:ext cx="2937600" cy="97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ja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入力された数字は1以上です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3312200" y="3211425"/>
            <a:ext cx="2937600" cy="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入力された数字は0です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6369775" y="3150200"/>
            <a:ext cx="2712300" cy="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ja"/>
              <a:t>入力された数字は0未満です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3917425" y="4083675"/>
            <a:ext cx="1185600" cy="4247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