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7" r:id="rId2"/>
    <p:sldId id="256" r:id="rId3"/>
    <p:sldId id="258" r:id="rId4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608E7A0-63B9-452D-891D-D5A208DF000F}">
  <a:tblStyle styleId="{3608E7A0-63B9-452D-891D-D5A208DF000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5" autoAdjust="0"/>
  </p:normalViewPr>
  <p:slideViewPr>
    <p:cSldViewPr>
      <p:cViewPr varScale="1">
        <p:scale>
          <a:sx n="89" d="100"/>
          <a:sy n="89" d="100"/>
        </p:scale>
        <p:origin x="-834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974427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ja" sz="1000">
                <a:solidFill>
                  <a:schemeClr val="dk2"/>
                </a:solidFill>
              </a:rPr>
              <a:t>‹#›</a:t>
            </a:fld>
            <a:endParaRPr lang="ja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ローチャート: 処理 2"/>
          <p:cNvSpPr/>
          <p:nvPr/>
        </p:nvSpPr>
        <p:spPr>
          <a:xfrm>
            <a:off x="467544" y="483518"/>
            <a:ext cx="3312368" cy="115212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6600" dirty="0" smtClean="0"/>
              <a:t>物質</a:t>
            </a:r>
            <a:endParaRPr kumimoji="1" lang="ja-JP" altLang="en-US" sz="6600" dirty="0"/>
          </a:p>
        </p:txBody>
      </p:sp>
      <p:sp>
        <p:nvSpPr>
          <p:cNvPr id="4" name="フローチャート: 処理 3"/>
          <p:cNvSpPr/>
          <p:nvPr/>
        </p:nvSpPr>
        <p:spPr>
          <a:xfrm>
            <a:off x="611560" y="2139702"/>
            <a:ext cx="3168352" cy="144016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6600" smtClean="0"/>
              <a:t>性質</a:t>
            </a:r>
            <a:endParaRPr kumimoji="1" lang="ja-JP" altLang="en-US" sz="6600"/>
          </a:p>
        </p:txBody>
      </p:sp>
    </p:spTree>
    <p:extLst>
      <p:ext uri="{BB962C8B-B14F-4D97-AF65-F5344CB8AC3E}">
        <p14:creationId xmlns:p14="http://schemas.microsoft.com/office/powerpoint/2010/main" val="2835337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ctrTitle"/>
          </p:nvPr>
        </p:nvSpPr>
        <p:spPr>
          <a:xfrm>
            <a:off x="-1189450" y="63725"/>
            <a:ext cx="3812700" cy="329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ja" sz="1000" dirty="0"/>
              <a:t>オブジェクトのカプセル化</a:t>
            </a:r>
          </a:p>
        </p:txBody>
      </p:sp>
      <p:graphicFrame>
        <p:nvGraphicFramePr>
          <p:cNvPr id="54" name="Shape 54"/>
          <p:cNvGraphicFramePr/>
          <p:nvPr/>
        </p:nvGraphicFramePr>
        <p:xfrm>
          <a:off x="952500" y="1319325"/>
          <a:ext cx="7239000" cy="2547260"/>
        </p:xfrm>
        <a:graphic>
          <a:graphicData uri="http://schemas.openxmlformats.org/drawingml/2006/table">
            <a:tbl>
              <a:tblPr>
                <a:noFill/>
                <a:tableStyleId>{3608E7A0-63B9-452D-891D-D5A208DF000F}</a:tableStyleId>
              </a:tblPr>
              <a:tblGrid>
                <a:gridCol w="1807450"/>
                <a:gridCol w="5431550"/>
              </a:tblGrid>
              <a:tr h="81692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ja"/>
                        <a:t>酸素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ja"/>
                        <a:t>役目：生き物のエネルギー源</a:t>
                      </a:r>
                    </a:p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ja"/>
                        <a:t>情報：気体、O2、見えない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ja"/>
                        <a:t>動作：空気上に舞う</a:t>
                      </a:r>
                    </a:p>
                  </a:txBody>
                  <a:tcPr marL="91425" marR="91425" marT="91425" marB="91425"/>
                </a:tc>
              </a:tr>
              <a:tr h="81692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ja"/>
                        <a:t>ドライアイス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ja"/>
                        <a:t>役目：冷やす</a:t>
                      </a:r>
                    </a:p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ja"/>
                        <a:t>情報：個体、CO2、-79°C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ja"/>
                        <a:t>動作：冷気を発す</a:t>
                      </a:r>
                    </a:p>
                  </a:txBody>
                  <a:tcPr marL="91425" marR="91425" marT="91425" marB="91425"/>
                </a:tc>
              </a:tr>
              <a:tr h="9014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ja"/>
                        <a:t>水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ja"/>
                        <a:t>役目：生命のエネルギー源</a:t>
                      </a:r>
                    </a:p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ja"/>
                        <a:t>情報：液体、H2O、透明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ja"/>
                        <a:t>動作：広がる、流れる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319795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59</Words>
  <Application>Microsoft Office PowerPoint</Application>
  <PresentationFormat>画面に合わせる (16:9)</PresentationFormat>
  <Paragraphs>15</Paragraphs>
  <Slides>3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simple-light-2</vt:lpstr>
      <vt:lpstr>PowerPoint プレゼンテーション</vt:lpstr>
      <vt:lpstr>オブジェクトのカプセル化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user</cp:lastModifiedBy>
  <cp:revision>3</cp:revision>
  <dcterms:modified xsi:type="dcterms:W3CDTF">2015-12-22T08:51:42Z</dcterms:modified>
</cp:coreProperties>
</file>