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フローチャート　課題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2882600" y="209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>
            <a:stCxn id="200" idx="2"/>
          </p:cNvCxnSpPr>
          <p:nvPr/>
        </p:nvCxnSpPr>
        <p:spPr>
          <a:xfrm>
            <a:off x="4351400" y="794374"/>
            <a:ext cx="20100" cy="39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/>
          <p:nvPr/>
        </p:nvSpPr>
        <p:spPr>
          <a:xfrm>
            <a:off x="3016325" y="4678200"/>
            <a:ext cx="2712300" cy="4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4" name="Shape 204"/>
          <p:cNvCxnSpPr>
            <a:stCxn id="205" idx="2"/>
          </p:cNvCxnSpPr>
          <p:nvPr/>
        </p:nvCxnSpPr>
        <p:spPr>
          <a:xfrm flipH="1">
            <a:off x="4371275" y="1657475"/>
            <a:ext cx="1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6" name="Shape 206"/>
          <p:cNvSpPr/>
          <p:nvPr/>
        </p:nvSpPr>
        <p:spPr>
          <a:xfrm>
            <a:off x="3264200" y="1743775"/>
            <a:ext cx="2236775" cy="664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IF文でtrue or false</a:t>
            </a:r>
          </a:p>
        </p:txBody>
      </p:sp>
      <p:sp>
        <p:nvSpPr>
          <p:cNvPr id="207" name="Shape 207"/>
          <p:cNvSpPr/>
          <p:nvPr/>
        </p:nvSpPr>
        <p:spPr>
          <a:xfrm>
            <a:off x="4676150" y="2963500"/>
            <a:ext cx="3612900" cy="829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Log:このページはTOPページではありません。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787850" y="3237950"/>
            <a:ext cx="1609499" cy="397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記事NO.Xを表示</a:t>
            </a:r>
          </a:p>
        </p:txBody>
      </p:sp>
      <p:sp>
        <p:nvSpPr>
          <p:cNvPr id="209" name="Shape 209"/>
          <p:cNvSpPr/>
          <p:nvPr/>
        </p:nvSpPr>
        <p:spPr>
          <a:xfrm>
            <a:off x="3201925" y="1170500"/>
            <a:ext cx="2324250" cy="4652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trueかfalseを入力</a:t>
            </a:r>
          </a:p>
        </p:txBody>
      </p:sp>
      <p:sp>
        <p:nvSpPr>
          <p:cNvPr id="210" name="Shape 210"/>
          <p:cNvSpPr/>
          <p:nvPr/>
        </p:nvSpPr>
        <p:spPr>
          <a:xfrm>
            <a:off x="680975" y="2599875"/>
            <a:ext cx="2025900" cy="3977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x=1,x&lt;21,x++</a:t>
            </a:r>
          </a:p>
        </p:txBody>
      </p:sp>
      <p:cxnSp>
        <p:nvCxnSpPr>
          <p:cNvPr id="211" name="Shape 211"/>
          <p:cNvCxnSpPr>
            <a:stCxn id="206" idx="2"/>
            <a:endCxn id="210" idx="0"/>
          </p:cNvCxnSpPr>
          <p:nvPr/>
        </p:nvCxnSpPr>
        <p:spPr>
          <a:xfrm flipH="1">
            <a:off x="1693987" y="2408550"/>
            <a:ext cx="2688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10" idx="2"/>
            <a:endCxn id="208" idx="0"/>
          </p:cNvCxnSpPr>
          <p:nvPr/>
        </p:nvCxnSpPr>
        <p:spPr>
          <a:xfrm flipH="1">
            <a:off x="1592525" y="2997674"/>
            <a:ext cx="1014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/>
          <p:nvPr/>
        </p:nvSpPr>
        <p:spPr>
          <a:xfrm>
            <a:off x="720325" y="3792900"/>
            <a:ext cx="1986550" cy="329399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4" name="Shape 214"/>
          <p:cNvCxnSpPr>
            <a:stCxn id="208" idx="2"/>
            <a:endCxn id="213" idx="0"/>
          </p:cNvCxnSpPr>
          <p:nvPr/>
        </p:nvCxnSpPr>
        <p:spPr>
          <a:xfrm>
            <a:off x="1592599" y="3635749"/>
            <a:ext cx="120899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213" idx="2"/>
            <a:endCxn id="202" idx="0"/>
          </p:cNvCxnSpPr>
          <p:nvPr/>
        </p:nvCxnSpPr>
        <p:spPr>
          <a:xfrm>
            <a:off x="1713600" y="4122299"/>
            <a:ext cx="2658899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stCxn id="206" idx="2"/>
            <a:endCxn id="207" idx="0"/>
          </p:cNvCxnSpPr>
          <p:nvPr/>
        </p:nvCxnSpPr>
        <p:spPr>
          <a:xfrm>
            <a:off x="4382587" y="2408550"/>
            <a:ext cx="21000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207" idx="2"/>
            <a:endCxn id="202" idx="0"/>
          </p:cNvCxnSpPr>
          <p:nvPr/>
        </p:nvCxnSpPr>
        <p:spPr>
          <a:xfrm flipH="1">
            <a:off x="4372400" y="3792999"/>
            <a:ext cx="2110200" cy="8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2882600" y="1034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3" name="Shape 223"/>
          <p:cNvCxnSpPr>
            <a:stCxn id="222" idx="2"/>
          </p:cNvCxnSpPr>
          <p:nvPr/>
        </p:nvCxnSpPr>
        <p:spPr>
          <a:xfrm>
            <a:off x="4351400" y="688724"/>
            <a:ext cx="15600" cy="34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>
            <a:stCxn id="225" idx="2"/>
          </p:cNvCxnSpPr>
          <p:nvPr/>
        </p:nvCxnSpPr>
        <p:spPr>
          <a:xfrm>
            <a:off x="4390099" y="1382249"/>
            <a:ext cx="105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" name="Shape 226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017750" y="2341175"/>
            <a:ext cx="2667275" cy="4839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偶数か奇数か%を使う</a:t>
            </a:r>
          </a:p>
        </p:txBody>
      </p:sp>
      <p:cxnSp>
        <p:nvCxnSpPr>
          <p:cNvPr id="228" name="Shape 228"/>
          <p:cNvCxnSpPr>
            <a:stCxn id="227" idx="2"/>
          </p:cNvCxnSpPr>
          <p:nvPr/>
        </p:nvCxnSpPr>
        <p:spPr>
          <a:xfrm flipH="1">
            <a:off x="1925887" y="2825125"/>
            <a:ext cx="24255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>
            <a:stCxn id="227" idx="2"/>
          </p:cNvCxnSpPr>
          <p:nvPr/>
        </p:nvCxnSpPr>
        <p:spPr>
          <a:xfrm>
            <a:off x="4351387" y="2825125"/>
            <a:ext cx="25719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0" name="Shape 230"/>
          <p:cNvSpPr/>
          <p:nvPr/>
        </p:nvSpPr>
        <p:spPr>
          <a:xfrm>
            <a:off x="720325" y="2892525"/>
            <a:ext cx="2162399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この数字は偶数です</a:t>
            </a:r>
          </a:p>
        </p:txBody>
      </p:sp>
      <p:sp>
        <p:nvSpPr>
          <p:cNvPr id="231" name="Shape 231"/>
          <p:cNvSpPr/>
          <p:nvPr/>
        </p:nvSpPr>
        <p:spPr>
          <a:xfrm>
            <a:off x="5728625" y="2892525"/>
            <a:ext cx="2162399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この数字は奇数です</a:t>
            </a:r>
          </a:p>
        </p:txBody>
      </p:sp>
      <p:cxnSp>
        <p:nvCxnSpPr>
          <p:cNvPr id="232" name="Shape 232"/>
          <p:cNvCxnSpPr>
            <a:stCxn id="230" idx="2"/>
            <a:endCxn id="233" idx="1"/>
          </p:cNvCxnSpPr>
          <p:nvPr/>
        </p:nvCxnSpPr>
        <p:spPr>
          <a:xfrm>
            <a:off x="1801524" y="3376425"/>
            <a:ext cx="1462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>
            <a:stCxn id="231" idx="2"/>
            <a:endCxn id="233" idx="3"/>
          </p:cNvCxnSpPr>
          <p:nvPr/>
        </p:nvCxnSpPr>
        <p:spPr>
          <a:xfrm flipH="1">
            <a:off x="5470324" y="3376425"/>
            <a:ext cx="13395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/>
          <p:nvPr/>
        </p:nvSpPr>
        <p:spPr>
          <a:xfrm>
            <a:off x="2882600" y="1035450"/>
            <a:ext cx="3014999" cy="3467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x=0,x&lt;7,x++</a:t>
            </a:r>
          </a:p>
        </p:txBody>
      </p:sp>
      <p:sp>
        <p:nvSpPr>
          <p:cNvPr id="235" name="Shape 235"/>
          <p:cNvSpPr/>
          <p:nvPr/>
        </p:nvSpPr>
        <p:spPr>
          <a:xfrm>
            <a:off x="3308900" y="1676975"/>
            <a:ext cx="2162399" cy="346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x+1を表示</a:t>
            </a:r>
          </a:p>
        </p:txBody>
      </p:sp>
      <p:cxnSp>
        <p:nvCxnSpPr>
          <p:cNvPr id="236" name="Shape 236"/>
          <p:cNvCxnSpPr>
            <a:endCxn id="235" idx="2"/>
          </p:cNvCxnSpPr>
          <p:nvPr/>
        </p:nvCxnSpPr>
        <p:spPr>
          <a:xfrm flipH="1" rot="10800000">
            <a:off x="4344499" y="2023775"/>
            <a:ext cx="456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/>
          <p:nvPr/>
        </p:nvSpPr>
        <p:spPr>
          <a:xfrm>
            <a:off x="2988637" y="3579175"/>
            <a:ext cx="2757324" cy="5402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ループ1</a:t>
            </a:r>
          </a:p>
        </p:txBody>
      </p:sp>
      <p:cxnSp>
        <p:nvCxnSpPr>
          <p:cNvPr id="237" name="Shape 237"/>
          <p:cNvCxnSpPr>
            <a:stCxn id="233" idx="2"/>
          </p:cNvCxnSpPr>
          <p:nvPr/>
        </p:nvCxnSpPr>
        <p:spPr>
          <a:xfrm flipH="1">
            <a:off x="4366999" y="4119375"/>
            <a:ext cx="3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/>
          <p:nvPr/>
        </p:nvSpPr>
        <p:spPr>
          <a:xfrm>
            <a:off x="3106550" y="4477575"/>
            <a:ext cx="2521199" cy="540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2878400" y="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>
            <a:stCxn id="243" idx="2"/>
            <a:endCxn id="245" idx="0"/>
          </p:cNvCxnSpPr>
          <p:nvPr/>
        </p:nvCxnSpPr>
        <p:spPr>
          <a:xfrm>
            <a:off x="4347200" y="585299"/>
            <a:ext cx="141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>
            <a:stCxn id="245" idx="2"/>
          </p:cNvCxnSpPr>
          <p:nvPr/>
        </p:nvCxnSpPr>
        <p:spPr>
          <a:xfrm flipH="1">
            <a:off x="4344500" y="1195300"/>
            <a:ext cx="16800" cy="6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7" name="Shape 247"/>
          <p:cNvSpPr/>
          <p:nvPr/>
        </p:nvSpPr>
        <p:spPr>
          <a:xfrm>
            <a:off x="3016325" y="4366900"/>
            <a:ext cx="2712300" cy="506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709575" y="1414212"/>
            <a:ext cx="3331499" cy="50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選択肢の中から商品を選ばせる</a:t>
            </a:r>
          </a:p>
        </p:txBody>
      </p:sp>
      <p:sp>
        <p:nvSpPr>
          <p:cNvPr id="250" name="Shape 250"/>
          <p:cNvSpPr/>
          <p:nvPr/>
        </p:nvSpPr>
        <p:spPr>
          <a:xfrm>
            <a:off x="1108675" y="2181446"/>
            <a:ext cx="6617900" cy="830212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if（投入金額==商品の値段）</a:t>
            </a:r>
          </a:p>
        </p:txBody>
      </p:sp>
      <p:cxnSp>
        <p:nvCxnSpPr>
          <p:cNvPr id="251" name="Shape 251"/>
          <p:cNvCxnSpPr>
            <a:stCxn id="250" idx="2"/>
            <a:endCxn id="252" idx="0"/>
          </p:cNvCxnSpPr>
          <p:nvPr/>
        </p:nvCxnSpPr>
        <p:spPr>
          <a:xfrm flipH="1">
            <a:off x="2740625" y="3011658"/>
            <a:ext cx="16770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2" name="Shape 252"/>
          <p:cNvSpPr/>
          <p:nvPr/>
        </p:nvSpPr>
        <p:spPr>
          <a:xfrm>
            <a:off x="1215525" y="3526075"/>
            <a:ext cx="30501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放出</a:t>
            </a:r>
          </a:p>
        </p:txBody>
      </p:sp>
      <p:cxnSp>
        <p:nvCxnSpPr>
          <p:cNvPr id="253" name="Shape 253"/>
          <p:cNvCxnSpPr>
            <a:stCxn id="252" idx="2"/>
            <a:endCxn id="247" idx="0"/>
          </p:cNvCxnSpPr>
          <p:nvPr/>
        </p:nvCxnSpPr>
        <p:spPr>
          <a:xfrm>
            <a:off x="2740575" y="3852475"/>
            <a:ext cx="16320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5" name="Shape 245"/>
          <p:cNvSpPr/>
          <p:nvPr/>
        </p:nvSpPr>
        <p:spPr>
          <a:xfrm>
            <a:off x="3297712" y="767450"/>
            <a:ext cx="2127175" cy="4278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コインを入れてもらう</a:t>
            </a:r>
          </a:p>
        </p:txBody>
      </p:sp>
      <p:cxnSp>
        <p:nvCxnSpPr>
          <p:cNvPr id="254" name="Shape 254"/>
          <p:cNvCxnSpPr>
            <a:stCxn id="249" idx="2"/>
            <a:endCxn id="250" idx="0"/>
          </p:cNvCxnSpPr>
          <p:nvPr/>
        </p:nvCxnSpPr>
        <p:spPr>
          <a:xfrm>
            <a:off x="4375324" y="1920612"/>
            <a:ext cx="423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5" name="Shape 255"/>
          <p:cNvSpPr/>
          <p:nvPr/>
        </p:nvSpPr>
        <p:spPr>
          <a:xfrm>
            <a:off x="5042200" y="3320425"/>
            <a:ext cx="1991999" cy="225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足りるまで</a:t>
            </a:r>
          </a:p>
        </p:txBody>
      </p:sp>
      <p:cxnSp>
        <p:nvCxnSpPr>
          <p:cNvPr id="256" name="Shape 256"/>
          <p:cNvCxnSpPr>
            <a:stCxn id="250" idx="2"/>
            <a:endCxn id="255" idx="0"/>
          </p:cNvCxnSpPr>
          <p:nvPr/>
        </p:nvCxnSpPr>
        <p:spPr>
          <a:xfrm>
            <a:off x="4417625" y="3011658"/>
            <a:ext cx="16206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255" idx="2"/>
          </p:cNvCxnSpPr>
          <p:nvPr/>
        </p:nvCxnSpPr>
        <p:spPr>
          <a:xfrm>
            <a:off x="6038199" y="3545425"/>
            <a:ext cx="57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/>
          <p:nvPr/>
        </p:nvSpPr>
        <p:spPr>
          <a:xfrm>
            <a:off x="5402375" y="3781650"/>
            <a:ext cx="12831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コインが足りていません。</a:t>
            </a:r>
          </a:p>
        </p:txBody>
      </p:sp>
      <p:cxnSp>
        <p:nvCxnSpPr>
          <p:cNvPr id="259" name="Shape 259"/>
          <p:cNvCxnSpPr>
            <a:stCxn id="258" idx="1"/>
            <a:endCxn id="252" idx="3"/>
          </p:cNvCxnSpPr>
          <p:nvPr/>
        </p:nvCxnSpPr>
        <p:spPr>
          <a:xfrm rot="10800000">
            <a:off x="4265675" y="3689250"/>
            <a:ext cx="11367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>
            <a:stCxn id="58" idx="2"/>
          </p:cNvCxnSpPr>
          <p:nvPr/>
        </p:nvCxnSpPr>
        <p:spPr>
          <a:xfrm flipH="1">
            <a:off x="4344350" y="1339374"/>
            <a:ext cx="5700" cy="68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/>
          <p:nvPr/>
        </p:nvSpPr>
        <p:spPr>
          <a:xfrm>
            <a:off x="2540750" y="2028600"/>
            <a:ext cx="36129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こんにちわと表示する処理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>
            <a:stCxn id="60" idx="2"/>
          </p:cNvCxnSpPr>
          <p:nvPr/>
        </p:nvCxnSpPr>
        <p:spPr>
          <a:xfrm>
            <a:off x="4347200" y="3114900"/>
            <a:ext cx="84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ja"/>
              <a:t>課題1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>
            <a:stCxn id="68" idx="2"/>
          </p:cNvCxnSpPr>
          <p:nvPr/>
        </p:nvCxnSpPr>
        <p:spPr>
          <a:xfrm flipH="1">
            <a:off x="4344350" y="1339374"/>
            <a:ext cx="5700" cy="31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/>
          <p:nvPr/>
        </p:nvSpPr>
        <p:spPr>
          <a:xfrm>
            <a:off x="2549200" y="2503900"/>
            <a:ext cx="36129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入力された文字は：を追加　．で繋げる。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4355650" y="3612825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266727" y="153897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入力された文字</a:t>
            </a:r>
          </a:p>
        </p:txBody>
      </p:sp>
      <p:cxnSp>
        <p:nvCxnSpPr>
          <p:cNvPr id="75" name="Shape 75"/>
          <p:cNvCxnSpPr>
            <a:stCxn id="74" idx="2"/>
            <a:endCxn id="70" idx="0"/>
          </p:cNvCxnSpPr>
          <p:nvPr/>
        </p:nvCxnSpPr>
        <p:spPr>
          <a:xfrm>
            <a:off x="4347202" y="2079199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882600" y="3151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>
            <a:stCxn id="80" idx="2"/>
          </p:cNvCxnSpPr>
          <p:nvPr/>
        </p:nvCxnSpPr>
        <p:spPr>
          <a:xfrm>
            <a:off x="4351400" y="900424"/>
            <a:ext cx="57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4355650" y="3466525"/>
            <a:ext cx="0" cy="41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652175" y="2031225"/>
            <a:ext cx="1440599" cy="7202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Xが5以上なら</a:t>
            </a:r>
          </a:p>
        </p:txBody>
      </p:sp>
      <p:sp>
        <p:nvSpPr>
          <p:cNvPr id="86" name="Shape 86"/>
          <p:cNvSpPr/>
          <p:nvPr/>
        </p:nvSpPr>
        <p:spPr>
          <a:xfrm>
            <a:off x="3270927" y="127402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Xに数値を代入</a:t>
            </a:r>
          </a:p>
        </p:txBody>
      </p:sp>
      <p:cxnSp>
        <p:nvCxnSpPr>
          <p:cNvPr id="87" name="Shape 87"/>
          <p:cNvCxnSpPr>
            <a:stCxn id="86" idx="2"/>
            <a:endCxn id="85" idx="0"/>
          </p:cNvCxnSpPr>
          <p:nvPr/>
        </p:nvCxnSpPr>
        <p:spPr>
          <a:xfrm>
            <a:off x="4351402" y="1814249"/>
            <a:ext cx="21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3027575" y="3005075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true</a:t>
            </a:r>
          </a:p>
        </p:txBody>
      </p:sp>
      <p:cxnSp>
        <p:nvCxnSpPr>
          <p:cNvPr id="89" name="Shape 89"/>
          <p:cNvCxnSpPr/>
          <p:nvPr/>
        </p:nvCxnSpPr>
        <p:spPr>
          <a:xfrm flipH="1">
            <a:off x="4372625" y="2771350"/>
            <a:ext cx="10799" cy="213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/>
          <p:nvPr/>
        </p:nvSpPr>
        <p:spPr>
          <a:xfrm>
            <a:off x="5999455" y="3005081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false</a:t>
            </a:r>
          </a:p>
        </p:txBody>
      </p:sp>
      <p:cxnSp>
        <p:nvCxnSpPr>
          <p:cNvPr id="91" name="Shape 91"/>
          <p:cNvCxnSpPr>
            <a:stCxn id="90" idx="2"/>
            <a:endCxn id="83" idx="3"/>
          </p:cNvCxnSpPr>
          <p:nvPr/>
        </p:nvCxnSpPr>
        <p:spPr>
          <a:xfrm flipH="1">
            <a:off x="5728705" y="3466481"/>
            <a:ext cx="1621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5092775" y="1852800"/>
            <a:ext cx="2388243" cy="1174775"/>
          </a:xfrm>
          <a:custGeom>
            <a:pathLst>
              <a:path extrusionOk="0" h="46991" w="95301">
                <a:moveTo>
                  <a:pt x="0" y="22230"/>
                </a:moveTo>
                <a:cubicBezTo>
                  <a:pt x="14106" y="18628"/>
                  <a:pt x="68805" y="-3505"/>
                  <a:pt x="84637" y="621"/>
                </a:cubicBezTo>
                <a:cubicBezTo>
                  <a:pt x="100469" y="4747"/>
                  <a:pt x="93266" y="39262"/>
                  <a:pt x="94992" y="469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2882600" y="3151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>
            <a:stCxn id="97" idx="2"/>
          </p:cNvCxnSpPr>
          <p:nvPr/>
        </p:nvCxnSpPr>
        <p:spPr>
          <a:xfrm>
            <a:off x="4351400" y="900424"/>
            <a:ext cx="57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4355650" y="3466525"/>
            <a:ext cx="0" cy="41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931825" y="2031225"/>
            <a:ext cx="2888400" cy="7202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パスワードの合致するか否か</a:t>
            </a:r>
          </a:p>
        </p:txBody>
      </p:sp>
      <p:sp>
        <p:nvSpPr>
          <p:cNvPr id="103" name="Shape 103"/>
          <p:cNvSpPr/>
          <p:nvPr/>
        </p:nvSpPr>
        <p:spPr>
          <a:xfrm>
            <a:off x="3270927" y="127402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パスワードを代入</a:t>
            </a:r>
          </a:p>
        </p:txBody>
      </p:sp>
      <p:cxnSp>
        <p:nvCxnSpPr>
          <p:cNvPr id="104" name="Shape 104"/>
          <p:cNvCxnSpPr>
            <a:stCxn id="103" idx="2"/>
            <a:endCxn id="102" idx="0"/>
          </p:cNvCxnSpPr>
          <p:nvPr/>
        </p:nvCxnSpPr>
        <p:spPr>
          <a:xfrm>
            <a:off x="4351402" y="1814249"/>
            <a:ext cx="246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3027575" y="3005075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ログイン成功</a:t>
            </a:r>
          </a:p>
        </p:txBody>
      </p:sp>
      <p:cxnSp>
        <p:nvCxnSpPr>
          <p:cNvPr id="106" name="Shape 106"/>
          <p:cNvCxnSpPr/>
          <p:nvPr/>
        </p:nvCxnSpPr>
        <p:spPr>
          <a:xfrm flipH="1">
            <a:off x="4372625" y="2771350"/>
            <a:ext cx="10799" cy="213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/>
          <p:nvPr/>
        </p:nvSpPr>
        <p:spPr>
          <a:xfrm>
            <a:off x="5976943" y="3109016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何も表示しない</a:t>
            </a:r>
          </a:p>
        </p:txBody>
      </p:sp>
      <p:cxnSp>
        <p:nvCxnSpPr>
          <p:cNvPr id="108" name="Shape 108"/>
          <p:cNvCxnSpPr>
            <a:stCxn id="107" idx="2"/>
            <a:endCxn id="100" idx="3"/>
          </p:cNvCxnSpPr>
          <p:nvPr/>
        </p:nvCxnSpPr>
        <p:spPr>
          <a:xfrm flipH="1">
            <a:off x="5728693" y="3570416"/>
            <a:ext cx="1598700" cy="8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5820200" y="2174450"/>
            <a:ext cx="1765157" cy="934575"/>
          </a:xfrm>
          <a:custGeom>
            <a:pathLst>
              <a:path extrusionOk="0" h="37383" w="99924">
                <a:moveTo>
                  <a:pt x="0" y="8191"/>
                </a:moveTo>
                <a:cubicBezTo>
                  <a:pt x="15454" y="7046"/>
                  <a:pt x="77130" y="-3542"/>
                  <a:pt x="92728" y="1323"/>
                </a:cubicBezTo>
                <a:cubicBezTo>
                  <a:pt x="108325" y="6188"/>
                  <a:pt x="93443" y="31373"/>
                  <a:pt x="93587" y="373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879750" y="450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5" name="Shape 115"/>
          <p:cNvCxnSpPr>
            <a:stCxn id="114" idx="2"/>
          </p:cNvCxnSpPr>
          <p:nvPr/>
        </p:nvCxnSpPr>
        <p:spPr>
          <a:xfrm flipH="1">
            <a:off x="4342850" y="630324"/>
            <a:ext cx="5700" cy="68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542100" y="891350"/>
            <a:ext cx="3612900" cy="50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初期値Ｘ=1</a:t>
            </a:r>
          </a:p>
        </p:txBody>
      </p:sp>
      <p:cxnSp>
        <p:nvCxnSpPr>
          <p:cNvPr id="117" name="Shape 117"/>
          <p:cNvCxnSpPr>
            <a:stCxn id="118" idx="2"/>
          </p:cNvCxnSpPr>
          <p:nvPr/>
        </p:nvCxnSpPr>
        <p:spPr>
          <a:xfrm>
            <a:off x="4311349" y="1847900"/>
            <a:ext cx="648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/>
          <p:nvPr/>
        </p:nvSpPr>
        <p:spPr>
          <a:xfrm>
            <a:off x="2995250" y="4716000"/>
            <a:ext cx="2712300" cy="42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085250" y="2127600"/>
            <a:ext cx="2532299" cy="4274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!(x%2==0)</a:t>
            </a:r>
          </a:p>
        </p:txBody>
      </p:sp>
      <p:sp>
        <p:nvSpPr>
          <p:cNvPr id="122" name="Shape 122"/>
          <p:cNvSpPr/>
          <p:nvPr/>
        </p:nvSpPr>
        <p:spPr>
          <a:xfrm>
            <a:off x="3085250" y="2799825"/>
            <a:ext cx="2532299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1,3,5,7,9が表示される</a:t>
            </a:r>
          </a:p>
        </p:txBody>
      </p:sp>
      <p:sp>
        <p:nvSpPr>
          <p:cNvPr id="118" name="Shape 118"/>
          <p:cNvSpPr/>
          <p:nvPr/>
        </p:nvSpPr>
        <p:spPr>
          <a:xfrm>
            <a:off x="2995250" y="1542800"/>
            <a:ext cx="2632199" cy="3051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X&lt;10</a:t>
            </a:r>
          </a:p>
        </p:txBody>
      </p:sp>
      <p:cxnSp>
        <p:nvCxnSpPr>
          <p:cNvPr id="123" name="Shape 123"/>
          <p:cNvCxnSpPr>
            <a:stCxn id="116" idx="2"/>
            <a:endCxn id="118" idx="0"/>
          </p:cNvCxnSpPr>
          <p:nvPr/>
        </p:nvCxnSpPr>
        <p:spPr>
          <a:xfrm flipH="1">
            <a:off x="4311350" y="1397749"/>
            <a:ext cx="372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stCxn id="121" idx="2"/>
          </p:cNvCxnSpPr>
          <p:nvPr/>
        </p:nvCxnSpPr>
        <p:spPr>
          <a:xfrm>
            <a:off x="4351399" y="2555099"/>
            <a:ext cx="42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/>
          <p:nvPr/>
        </p:nvSpPr>
        <p:spPr>
          <a:xfrm>
            <a:off x="3162625" y="3421500"/>
            <a:ext cx="2352274" cy="236699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22" idx="2"/>
            <a:endCxn id="125" idx="0"/>
          </p:cNvCxnSpPr>
          <p:nvPr/>
        </p:nvCxnSpPr>
        <p:spPr>
          <a:xfrm flipH="1">
            <a:off x="4338799" y="3104925"/>
            <a:ext cx="12600" cy="3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stCxn id="125" idx="2"/>
            <a:endCxn id="119" idx="0"/>
          </p:cNvCxnSpPr>
          <p:nvPr/>
        </p:nvCxnSpPr>
        <p:spPr>
          <a:xfrm>
            <a:off x="4338762" y="3658199"/>
            <a:ext cx="12600" cy="10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/>
          <p:nvPr/>
        </p:nvSpPr>
        <p:spPr>
          <a:xfrm>
            <a:off x="5593700" y="2352275"/>
            <a:ext cx="1768325" cy="2554875"/>
          </a:xfrm>
          <a:custGeom>
            <a:pathLst>
              <a:path extrusionOk="0" h="102195" w="70733">
                <a:moveTo>
                  <a:pt x="0" y="0"/>
                </a:moveTo>
                <a:cubicBezTo>
                  <a:pt x="11780" y="4952"/>
                  <a:pt x="69855" y="12680"/>
                  <a:pt x="70681" y="29713"/>
                </a:cubicBezTo>
                <a:cubicBezTo>
                  <a:pt x="71506" y="46745"/>
                  <a:pt x="15906" y="90114"/>
                  <a:pt x="4952" y="1021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881250" y="12955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" name="Shape 134"/>
          <p:cNvCxnSpPr>
            <a:stCxn id="133" idx="2"/>
          </p:cNvCxnSpPr>
          <p:nvPr/>
        </p:nvCxnSpPr>
        <p:spPr>
          <a:xfrm>
            <a:off x="4350050" y="714849"/>
            <a:ext cx="21300" cy="420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/>
          <p:nvPr/>
        </p:nvSpPr>
        <p:spPr>
          <a:xfrm>
            <a:off x="2570625" y="1135450"/>
            <a:ext cx="36129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初期値X=1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>
            <a:stCxn id="135" idx="2"/>
          </p:cNvCxnSpPr>
          <p:nvPr/>
        </p:nvCxnSpPr>
        <p:spPr>
          <a:xfrm flipH="1">
            <a:off x="4366875" y="1714450"/>
            <a:ext cx="102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/>
          <p:nvPr/>
        </p:nvSpPr>
        <p:spPr>
          <a:xfrm>
            <a:off x="2995250" y="4723400"/>
            <a:ext cx="2712300" cy="4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926275" y="2726800"/>
            <a:ext cx="29376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「Hello World」と表示される</a:t>
            </a:r>
          </a:p>
        </p:txBody>
      </p:sp>
      <p:cxnSp>
        <p:nvCxnSpPr>
          <p:cNvPr id="140" name="Shape 140"/>
          <p:cNvCxnSpPr>
            <a:stCxn id="141" idx="2"/>
            <a:endCxn id="137" idx="0"/>
          </p:cNvCxnSpPr>
          <p:nvPr/>
        </p:nvCxnSpPr>
        <p:spPr>
          <a:xfrm flipH="1">
            <a:off x="4351275" y="3905262"/>
            <a:ext cx="43800" cy="8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/>
          <p:nvPr/>
        </p:nvSpPr>
        <p:spPr>
          <a:xfrm>
            <a:off x="2881250" y="1992125"/>
            <a:ext cx="2993700" cy="3602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X&lt;4</a:t>
            </a:r>
          </a:p>
        </p:txBody>
      </p:sp>
      <p:cxnSp>
        <p:nvCxnSpPr>
          <p:cNvPr id="143" name="Shape 143"/>
          <p:cNvCxnSpPr>
            <a:stCxn id="142" idx="2"/>
            <a:endCxn id="139" idx="0"/>
          </p:cNvCxnSpPr>
          <p:nvPr/>
        </p:nvCxnSpPr>
        <p:spPr>
          <a:xfrm>
            <a:off x="4378100" y="2352424"/>
            <a:ext cx="1710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/>
          <p:nvPr/>
        </p:nvSpPr>
        <p:spPr>
          <a:xfrm>
            <a:off x="3038925" y="3544962"/>
            <a:ext cx="2712300" cy="360299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4" name="Shape 144"/>
          <p:cNvCxnSpPr>
            <a:stCxn id="139" idx="2"/>
            <a:endCxn id="141" idx="0"/>
          </p:cNvCxnSpPr>
          <p:nvPr/>
        </p:nvCxnSpPr>
        <p:spPr>
          <a:xfrm>
            <a:off x="4395075" y="3305800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791025" y="32925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>
            <a:stCxn id="149" idx="2"/>
          </p:cNvCxnSpPr>
          <p:nvPr/>
        </p:nvCxnSpPr>
        <p:spPr>
          <a:xfrm flipH="1">
            <a:off x="4254125" y="914549"/>
            <a:ext cx="57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/>
          <p:nvPr/>
        </p:nvSpPr>
        <p:spPr>
          <a:xfrm>
            <a:off x="3016325" y="4592175"/>
            <a:ext cx="2712300" cy="540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180702" y="1112887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パスワード入力</a:t>
            </a:r>
          </a:p>
        </p:txBody>
      </p:sp>
      <p:cxnSp>
        <p:nvCxnSpPr>
          <p:cNvPr id="154" name="Shape 154"/>
          <p:cNvCxnSpPr>
            <a:stCxn id="153" idx="2"/>
            <a:endCxn id="155" idx="0"/>
          </p:cNvCxnSpPr>
          <p:nvPr/>
        </p:nvCxnSpPr>
        <p:spPr>
          <a:xfrm>
            <a:off x="4261177" y="1653112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6" name="Shape 156"/>
          <p:cNvSpPr/>
          <p:nvPr/>
        </p:nvSpPr>
        <p:spPr>
          <a:xfrm>
            <a:off x="1513475" y="3279700"/>
            <a:ext cx="2373000" cy="463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ログインしました。と表示</a:t>
            </a:r>
          </a:p>
        </p:txBody>
      </p:sp>
      <p:cxnSp>
        <p:nvCxnSpPr>
          <p:cNvPr id="157" name="Shape 157"/>
          <p:cNvCxnSpPr>
            <a:stCxn id="156" idx="2"/>
            <a:endCxn id="151" idx="0"/>
          </p:cNvCxnSpPr>
          <p:nvPr/>
        </p:nvCxnSpPr>
        <p:spPr>
          <a:xfrm>
            <a:off x="2699975" y="3743199"/>
            <a:ext cx="16725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3221525" y="1752575"/>
            <a:ext cx="2070899" cy="6890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if(パスワードが合致)</a:t>
            </a:r>
          </a:p>
        </p:txBody>
      </p:sp>
      <p:cxnSp>
        <p:nvCxnSpPr>
          <p:cNvPr id="159" name="Shape 159"/>
          <p:cNvCxnSpPr>
            <a:stCxn id="158" idx="2"/>
            <a:endCxn id="156" idx="0"/>
          </p:cNvCxnSpPr>
          <p:nvPr/>
        </p:nvCxnSpPr>
        <p:spPr>
          <a:xfrm flipH="1">
            <a:off x="2699974" y="2441674"/>
            <a:ext cx="155700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58" idx="2"/>
            <a:endCxn id="161" idx="0"/>
          </p:cNvCxnSpPr>
          <p:nvPr/>
        </p:nvCxnSpPr>
        <p:spPr>
          <a:xfrm>
            <a:off x="4256974" y="2441674"/>
            <a:ext cx="27132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stCxn id="163" idx="1"/>
            <a:endCxn id="151" idx="0"/>
          </p:cNvCxnSpPr>
          <p:nvPr/>
        </p:nvCxnSpPr>
        <p:spPr>
          <a:xfrm flipH="1">
            <a:off x="4372574" y="4510037"/>
            <a:ext cx="18432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 txBox="1"/>
          <p:nvPr/>
        </p:nvSpPr>
        <p:spPr>
          <a:xfrm>
            <a:off x="2498575" y="2615775"/>
            <a:ext cx="607800" cy="4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ja"/>
              <a:t>YES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535275" y="2521612"/>
            <a:ext cx="540299" cy="4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61" name="Shape 161"/>
          <p:cNvSpPr/>
          <p:nvPr/>
        </p:nvSpPr>
        <p:spPr>
          <a:xfrm>
            <a:off x="6048525" y="2764275"/>
            <a:ext cx="1843200" cy="3149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パスワードが一致しない</a:t>
            </a:r>
          </a:p>
        </p:txBody>
      </p:sp>
      <p:cxnSp>
        <p:nvCxnSpPr>
          <p:cNvPr id="166" name="Shape 166"/>
          <p:cNvCxnSpPr>
            <a:stCxn id="161" idx="2"/>
          </p:cNvCxnSpPr>
          <p:nvPr/>
        </p:nvCxnSpPr>
        <p:spPr>
          <a:xfrm>
            <a:off x="6970125" y="3079274"/>
            <a:ext cx="5700" cy="472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/>
          <p:nvPr/>
        </p:nvSpPr>
        <p:spPr>
          <a:xfrm>
            <a:off x="5987675" y="3227937"/>
            <a:ext cx="1857000" cy="540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もう一度入力しなおしてください。と表示</a:t>
            </a:r>
          </a:p>
        </p:txBody>
      </p:sp>
      <p:sp>
        <p:nvSpPr>
          <p:cNvPr id="168" name="Shape 168"/>
          <p:cNvSpPr/>
          <p:nvPr/>
        </p:nvSpPr>
        <p:spPr>
          <a:xfrm>
            <a:off x="6291500" y="3916925"/>
            <a:ext cx="1057949" cy="31500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パスワード入力</a:t>
            </a:r>
          </a:p>
        </p:txBody>
      </p:sp>
      <p:cxnSp>
        <p:nvCxnSpPr>
          <p:cNvPr id="169" name="Shape 169"/>
          <p:cNvCxnSpPr>
            <a:stCxn id="167" idx="2"/>
            <a:endCxn id="168" idx="0"/>
          </p:cNvCxnSpPr>
          <p:nvPr/>
        </p:nvCxnSpPr>
        <p:spPr>
          <a:xfrm flipH="1">
            <a:off x="6820475" y="3768237"/>
            <a:ext cx="957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>
            <a:stCxn id="168" idx="2"/>
            <a:endCxn id="168" idx="2"/>
          </p:cNvCxnSpPr>
          <p:nvPr/>
        </p:nvCxnSpPr>
        <p:spPr>
          <a:xfrm>
            <a:off x="6820474" y="42319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>
            <a:stCxn id="168" idx="2"/>
          </p:cNvCxnSpPr>
          <p:nvPr/>
        </p:nvCxnSpPr>
        <p:spPr>
          <a:xfrm>
            <a:off x="6820474" y="4231925"/>
            <a:ext cx="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3" name="Shape 163"/>
          <p:cNvSpPr/>
          <p:nvPr/>
        </p:nvSpPr>
        <p:spPr>
          <a:xfrm>
            <a:off x="6048524" y="4380600"/>
            <a:ext cx="1672500" cy="2588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ループ1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878400" y="2204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>
            <a:stCxn id="176" idx="2"/>
          </p:cNvCxnSpPr>
          <p:nvPr/>
        </p:nvCxnSpPr>
        <p:spPr>
          <a:xfrm flipH="1">
            <a:off x="4341500" y="805724"/>
            <a:ext cx="5700" cy="31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/>
          <p:nvPr/>
        </p:nvSpPr>
        <p:spPr>
          <a:xfrm>
            <a:off x="2999500" y="4508475"/>
            <a:ext cx="2712300" cy="63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263877" y="101667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数字を入力</a:t>
            </a:r>
          </a:p>
        </p:txBody>
      </p:sp>
      <p:cxnSp>
        <p:nvCxnSpPr>
          <p:cNvPr id="181" name="Shape 181"/>
          <p:cNvCxnSpPr>
            <a:stCxn id="180" idx="2"/>
            <a:endCxn id="182" idx="0"/>
          </p:cNvCxnSpPr>
          <p:nvPr/>
        </p:nvCxnSpPr>
        <p:spPr>
          <a:xfrm>
            <a:off x="4344352" y="1556899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3" name="Shape 183"/>
          <p:cNvSpPr/>
          <p:nvPr/>
        </p:nvSpPr>
        <p:spPr>
          <a:xfrm>
            <a:off x="2720425" y="1896175"/>
            <a:ext cx="3304100" cy="794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X&gt;=1,X=0,X&lt;0</a:t>
            </a:r>
          </a:p>
        </p:txBody>
      </p:sp>
      <p:sp>
        <p:nvSpPr>
          <p:cNvPr id="184" name="Shape 184"/>
          <p:cNvSpPr/>
          <p:nvPr/>
        </p:nvSpPr>
        <p:spPr>
          <a:xfrm>
            <a:off x="253025" y="3105100"/>
            <a:ext cx="29376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ja"/>
              <a:t>入力された数字は1以上です。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312200" y="3211425"/>
            <a:ext cx="29376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入力された数字は0です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369775" y="3150200"/>
            <a:ext cx="27123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入力された数字は0未満です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>
            <a:stCxn id="183" idx="2"/>
            <a:endCxn id="184" idx="0"/>
          </p:cNvCxnSpPr>
          <p:nvPr/>
        </p:nvCxnSpPr>
        <p:spPr>
          <a:xfrm flipH="1">
            <a:off x="1721975" y="2690975"/>
            <a:ext cx="26505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>
            <a:stCxn id="183" idx="2"/>
            <a:endCxn id="185" idx="0"/>
          </p:cNvCxnSpPr>
          <p:nvPr/>
        </p:nvCxnSpPr>
        <p:spPr>
          <a:xfrm>
            <a:off x="4372475" y="2690975"/>
            <a:ext cx="4086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>
            <a:stCxn id="183" idx="2"/>
            <a:endCxn id="186" idx="0"/>
          </p:cNvCxnSpPr>
          <p:nvPr/>
        </p:nvCxnSpPr>
        <p:spPr>
          <a:xfrm>
            <a:off x="4372475" y="2690975"/>
            <a:ext cx="335340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>
            <a:stCxn id="184" idx="2"/>
            <a:endCxn id="178" idx="0"/>
          </p:cNvCxnSpPr>
          <p:nvPr/>
        </p:nvCxnSpPr>
        <p:spPr>
          <a:xfrm>
            <a:off x="1721825" y="3854799"/>
            <a:ext cx="26337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stCxn id="185" idx="2"/>
            <a:endCxn id="178" idx="0"/>
          </p:cNvCxnSpPr>
          <p:nvPr/>
        </p:nvCxnSpPr>
        <p:spPr>
          <a:xfrm flipH="1">
            <a:off x="4355600" y="3961124"/>
            <a:ext cx="425400" cy="5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stCxn id="186" idx="2"/>
            <a:endCxn id="178" idx="0"/>
          </p:cNvCxnSpPr>
          <p:nvPr/>
        </p:nvCxnSpPr>
        <p:spPr>
          <a:xfrm flipH="1">
            <a:off x="4355725" y="3899899"/>
            <a:ext cx="33702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 txBox="1"/>
          <p:nvPr/>
        </p:nvSpPr>
        <p:spPr>
          <a:xfrm>
            <a:off x="2236700" y="2457875"/>
            <a:ext cx="641699" cy="4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X&gt;=1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592000" y="2825687"/>
            <a:ext cx="5739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X=0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449075" y="2521100"/>
            <a:ext cx="6416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X&lt;0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