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ja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/>
              <a:t>フローチャート　課題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/>
        </p:nvSpPr>
        <p:spPr>
          <a:xfrm>
            <a:off x="2882600" y="209075"/>
            <a:ext cx="2937600" cy="5852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Start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89" name="Shape 189"/>
          <p:cNvCxnSpPr>
            <a:stCxn id="188" idx="2"/>
          </p:cNvCxnSpPr>
          <p:nvPr/>
        </p:nvCxnSpPr>
        <p:spPr>
          <a:xfrm>
            <a:off x="4351400" y="794374"/>
            <a:ext cx="20100" cy="3977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90" name="Shape 190"/>
          <p:cNvSpPr/>
          <p:nvPr/>
        </p:nvSpPr>
        <p:spPr>
          <a:xfrm>
            <a:off x="3016325" y="4678200"/>
            <a:ext cx="2712300" cy="46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End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 txBox="1"/>
          <p:nvPr/>
        </p:nvSpPr>
        <p:spPr>
          <a:xfrm>
            <a:off x="990425" y="688725"/>
            <a:ext cx="1407000" cy="58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課題9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92" name="Shape 192"/>
          <p:cNvCxnSpPr>
            <a:stCxn id="193" idx="2"/>
          </p:cNvCxnSpPr>
          <p:nvPr/>
        </p:nvCxnSpPr>
        <p:spPr>
          <a:xfrm flipH="1">
            <a:off x="4371275" y="1657475"/>
            <a:ext cx="1200" cy="3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94" name="Shape 194"/>
          <p:cNvSpPr/>
          <p:nvPr/>
        </p:nvSpPr>
        <p:spPr>
          <a:xfrm>
            <a:off x="3264200" y="1743775"/>
            <a:ext cx="2236775" cy="66477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/>
              <a:t>IF文でtrue or false</a:t>
            </a:r>
          </a:p>
        </p:txBody>
      </p:sp>
      <p:sp>
        <p:nvSpPr>
          <p:cNvPr id="195" name="Shape 195"/>
          <p:cNvSpPr/>
          <p:nvPr/>
        </p:nvSpPr>
        <p:spPr>
          <a:xfrm>
            <a:off x="4676150" y="2963500"/>
            <a:ext cx="3612900" cy="8294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Log:このページはTOPページではありません。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787850" y="3237950"/>
            <a:ext cx="1609499" cy="3977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ja"/>
              <a:t>記事NO.Xを表示</a:t>
            </a:r>
          </a:p>
        </p:txBody>
      </p:sp>
      <p:sp>
        <p:nvSpPr>
          <p:cNvPr id="197" name="Shape 197"/>
          <p:cNvSpPr/>
          <p:nvPr/>
        </p:nvSpPr>
        <p:spPr>
          <a:xfrm>
            <a:off x="3201925" y="1170500"/>
            <a:ext cx="2324250" cy="465299"/>
          </a:xfrm>
          <a:prstGeom prst="flowChartManualIn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/>
              <a:t>trueかfalseを入力</a:t>
            </a:r>
          </a:p>
        </p:txBody>
      </p:sp>
      <p:sp>
        <p:nvSpPr>
          <p:cNvPr id="198" name="Shape 198"/>
          <p:cNvSpPr/>
          <p:nvPr/>
        </p:nvSpPr>
        <p:spPr>
          <a:xfrm>
            <a:off x="680975" y="2599875"/>
            <a:ext cx="2025900" cy="397799"/>
          </a:xfrm>
          <a:prstGeom prst="trapezoid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x=1,x&lt;21,x++</a:t>
            </a:r>
          </a:p>
        </p:txBody>
      </p:sp>
      <p:cxnSp>
        <p:nvCxnSpPr>
          <p:cNvPr id="199" name="Shape 199"/>
          <p:cNvCxnSpPr>
            <a:stCxn id="194" idx="2"/>
            <a:endCxn id="198" idx="0"/>
          </p:cNvCxnSpPr>
          <p:nvPr/>
        </p:nvCxnSpPr>
        <p:spPr>
          <a:xfrm flipH="1">
            <a:off x="1693987" y="2408550"/>
            <a:ext cx="2688600" cy="19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0" name="Shape 200"/>
          <p:cNvCxnSpPr>
            <a:stCxn id="198" idx="2"/>
            <a:endCxn id="196" idx="0"/>
          </p:cNvCxnSpPr>
          <p:nvPr/>
        </p:nvCxnSpPr>
        <p:spPr>
          <a:xfrm flipH="1">
            <a:off x="1592525" y="2997674"/>
            <a:ext cx="101400" cy="24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01" name="Shape 201"/>
          <p:cNvSpPr/>
          <p:nvPr/>
        </p:nvSpPr>
        <p:spPr>
          <a:xfrm>
            <a:off x="720325" y="3792900"/>
            <a:ext cx="1986550" cy="329399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02" name="Shape 202"/>
          <p:cNvCxnSpPr>
            <a:stCxn id="196" idx="2"/>
            <a:endCxn id="201" idx="0"/>
          </p:cNvCxnSpPr>
          <p:nvPr/>
        </p:nvCxnSpPr>
        <p:spPr>
          <a:xfrm>
            <a:off x="1592599" y="3635749"/>
            <a:ext cx="120899" cy="1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3" name="Shape 203"/>
          <p:cNvCxnSpPr>
            <a:stCxn id="201" idx="2"/>
            <a:endCxn id="190" idx="0"/>
          </p:cNvCxnSpPr>
          <p:nvPr/>
        </p:nvCxnSpPr>
        <p:spPr>
          <a:xfrm>
            <a:off x="1713600" y="4122299"/>
            <a:ext cx="2658899" cy="55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4" name="Shape 204"/>
          <p:cNvCxnSpPr>
            <a:stCxn id="194" idx="2"/>
            <a:endCxn id="195" idx="0"/>
          </p:cNvCxnSpPr>
          <p:nvPr/>
        </p:nvCxnSpPr>
        <p:spPr>
          <a:xfrm>
            <a:off x="4382587" y="2408550"/>
            <a:ext cx="2100000" cy="55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5" name="Shape 205"/>
          <p:cNvCxnSpPr>
            <a:stCxn id="195" idx="2"/>
            <a:endCxn id="190" idx="0"/>
          </p:cNvCxnSpPr>
          <p:nvPr/>
        </p:nvCxnSpPr>
        <p:spPr>
          <a:xfrm flipH="1">
            <a:off x="4372400" y="3792999"/>
            <a:ext cx="2110200" cy="88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/>
        </p:nvSpPr>
        <p:spPr>
          <a:xfrm>
            <a:off x="2882600" y="103425"/>
            <a:ext cx="2937600" cy="5852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Start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11" name="Shape 211"/>
          <p:cNvCxnSpPr>
            <a:stCxn id="210" idx="2"/>
          </p:cNvCxnSpPr>
          <p:nvPr/>
        </p:nvCxnSpPr>
        <p:spPr>
          <a:xfrm>
            <a:off x="4351400" y="688724"/>
            <a:ext cx="15600" cy="3467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2" name="Shape 212"/>
          <p:cNvCxnSpPr>
            <a:stCxn id="213" idx="2"/>
          </p:cNvCxnSpPr>
          <p:nvPr/>
        </p:nvCxnSpPr>
        <p:spPr>
          <a:xfrm>
            <a:off x="4390099" y="1382249"/>
            <a:ext cx="10500" cy="36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14" name="Shape 214"/>
          <p:cNvSpPr txBox="1"/>
          <p:nvPr/>
        </p:nvSpPr>
        <p:spPr>
          <a:xfrm>
            <a:off x="990425" y="688725"/>
            <a:ext cx="1407000" cy="58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課題10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3017750" y="2341175"/>
            <a:ext cx="2667275" cy="48395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/>
              <a:t>偶数か奇数か%を使う</a:t>
            </a:r>
          </a:p>
        </p:txBody>
      </p:sp>
      <p:cxnSp>
        <p:nvCxnSpPr>
          <p:cNvPr id="216" name="Shape 216"/>
          <p:cNvCxnSpPr>
            <a:stCxn id="215" idx="2"/>
          </p:cNvCxnSpPr>
          <p:nvPr/>
        </p:nvCxnSpPr>
        <p:spPr>
          <a:xfrm flipH="1">
            <a:off x="1925887" y="2825125"/>
            <a:ext cx="2425500" cy="47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7" name="Shape 217"/>
          <p:cNvCxnSpPr>
            <a:stCxn id="215" idx="2"/>
          </p:cNvCxnSpPr>
          <p:nvPr/>
        </p:nvCxnSpPr>
        <p:spPr>
          <a:xfrm>
            <a:off x="4351387" y="2825125"/>
            <a:ext cx="2571900" cy="47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18" name="Shape 218"/>
          <p:cNvSpPr/>
          <p:nvPr/>
        </p:nvSpPr>
        <p:spPr>
          <a:xfrm>
            <a:off x="720325" y="2892525"/>
            <a:ext cx="2162399" cy="48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/>
              <a:t>この数字は偶数です</a:t>
            </a:r>
          </a:p>
        </p:txBody>
      </p:sp>
      <p:sp>
        <p:nvSpPr>
          <p:cNvPr id="219" name="Shape 219"/>
          <p:cNvSpPr/>
          <p:nvPr/>
        </p:nvSpPr>
        <p:spPr>
          <a:xfrm>
            <a:off x="5728625" y="2892525"/>
            <a:ext cx="2162399" cy="48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この数字は奇数です</a:t>
            </a:r>
          </a:p>
        </p:txBody>
      </p:sp>
      <p:cxnSp>
        <p:nvCxnSpPr>
          <p:cNvPr id="220" name="Shape 220"/>
          <p:cNvCxnSpPr>
            <a:stCxn id="218" idx="2"/>
            <a:endCxn id="221" idx="0"/>
          </p:cNvCxnSpPr>
          <p:nvPr/>
        </p:nvCxnSpPr>
        <p:spPr>
          <a:xfrm>
            <a:off x="1801524" y="3376425"/>
            <a:ext cx="2571000" cy="108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2" name="Shape 222"/>
          <p:cNvCxnSpPr>
            <a:stCxn id="219" idx="2"/>
            <a:endCxn id="221" idx="0"/>
          </p:cNvCxnSpPr>
          <p:nvPr/>
        </p:nvCxnSpPr>
        <p:spPr>
          <a:xfrm flipH="1">
            <a:off x="4372624" y="3376425"/>
            <a:ext cx="2437200" cy="108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13" name="Shape 213"/>
          <p:cNvSpPr/>
          <p:nvPr/>
        </p:nvSpPr>
        <p:spPr>
          <a:xfrm>
            <a:off x="2882600" y="1035450"/>
            <a:ext cx="3014999" cy="346799"/>
          </a:xfrm>
          <a:prstGeom prst="trapezoid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x=0,x&lt;7,x++</a:t>
            </a:r>
          </a:p>
        </p:txBody>
      </p:sp>
      <p:sp>
        <p:nvSpPr>
          <p:cNvPr id="223" name="Shape 223"/>
          <p:cNvSpPr/>
          <p:nvPr/>
        </p:nvSpPr>
        <p:spPr>
          <a:xfrm>
            <a:off x="3308900" y="1676975"/>
            <a:ext cx="2162399" cy="3467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x+1を表示</a:t>
            </a:r>
          </a:p>
        </p:txBody>
      </p:sp>
      <p:cxnSp>
        <p:nvCxnSpPr>
          <p:cNvPr id="224" name="Shape 224"/>
          <p:cNvCxnSpPr>
            <a:endCxn id="223" idx="2"/>
          </p:cNvCxnSpPr>
          <p:nvPr/>
        </p:nvCxnSpPr>
        <p:spPr>
          <a:xfrm flipH="1" rot="10800000">
            <a:off x="4344499" y="2023775"/>
            <a:ext cx="45600" cy="3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25" name="Shape 225"/>
          <p:cNvSpPr/>
          <p:nvPr/>
        </p:nvSpPr>
        <p:spPr>
          <a:xfrm>
            <a:off x="2971300" y="4457025"/>
            <a:ext cx="2757324" cy="540200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END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/>
        </p:nvSpPr>
        <p:spPr>
          <a:xfrm>
            <a:off x="2878400" y="0"/>
            <a:ext cx="2937600" cy="5852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Start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31" name="Shape 231"/>
          <p:cNvCxnSpPr>
            <a:stCxn id="230" idx="2"/>
            <a:endCxn id="232" idx="0"/>
          </p:cNvCxnSpPr>
          <p:nvPr/>
        </p:nvCxnSpPr>
        <p:spPr>
          <a:xfrm>
            <a:off x="4347200" y="585299"/>
            <a:ext cx="14100" cy="2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3" name="Shape 233"/>
          <p:cNvCxnSpPr>
            <a:stCxn id="232" idx="2"/>
          </p:cNvCxnSpPr>
          <p:nvPr/>
        </p:nvCxnSpPr>
        <p:spPr>
          <a:xfrm flipH="1">
            <a:off x="4344500" y="1195300"/>
            <a:ext cx="16800" cy="68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34" name="Shape 234"/>
          <p:cNvSpPr/>
          <p:nvPr/>
        </p:nvSpPr>
        <p:spPr>
          <a:xfrm>
            <a:off x="3016325" y="4366900"/>
            <a:ext cx="2712300" cy="5063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End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 txBox="1"/>
          <p:nvPr/>
        </p:nvSpPr>
        <p:spPr>
          <a:xfrm>
            <a:off x="990425" y="688725"/>
            <a:ext cx="1407000" cy="58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課題11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2709575" y="1414212"/>
            <a:ext cx="3331499" cy="5063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選択肢の中から商品を選ばせる</a:t>
            </a:r>
          </a:p>
        </p:txBody>
      </p:sp>
      <p:sp>
        <p:nvSpPr>
          <p:cNvPr id="237" name="Shape 237"/>
          <p:cNvSpPr/>
          <p:nvPr/>
        </p:nvSpPr>
        <p:spPr>
          <a:xfrm>
            <a:off x="1108675" y="2181446"/>
            <a:ext cx="6617900" cy="830212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if（投入金額==商品の値段）</a:t>
            </a:r>
          </a:p>
        </p:txBody>
      </p:sp>
      <p:cxnSp>
        <p:nvCxnSpPr>
          <p:cNvPr id="238" name="Shape 238"/>
          <p:cNvCxnSpPr>
            <a:stCxn id="237" idx="2"/>
            <a:endCxn id="239" idx="0"/>
          </p:cNvCxnSpPr>
          <p:nvPr/>
        </p:nvCxnSpPr>
        <p:spPr>
          <a:xfrm flipH="1">
            <a:off x="2740625" y="3011658"/>
            <a:ext cx="1677000" cy="51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39" name="Shape 239"/>
          <p:cNvSpPr/>
          <p:nvPr/>
        </p:nvSpPr>
        <p:spPr>
          <a:xfrm>
            <a:off x="1215525" y="3526075"/>
            <a:ext cx="30501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放出</a:t>
            </a:r>
          </a:p>
        </p:txBody>
      </p:sp>
      <p:cxnSp>
        <p:nvCxnSpPr>
          <p:cNvPr id="240" name="Shape 240"/>
          <p:cNvCxnSpPr>
            <a:stCxn id="239" idx="2"/>
            <a:endCxn id="234" idx="0"/>
          </p:cNvCxnSpPr>
          <p:nvPr/>
        </p:nvCxnSpPr>
        <p:spPr>
          <a:xfrm>
            <a:off x="2740575" y="3852475"/>
            <a:ext cx="1632000" cy="51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32" name="Shape 232"/>
          <p:cNvSpPr/>
          <p:nvPr/>
        </p:nvSpPr>
        <p:spPr>
          <a:xfrm>
            <a:off x="3297712" y="767450"/>
            <a:ext cx="2127175" cy="427850"/>
          </a:xfrm>
          <a:prstGeom prst="flowChartManualIn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コインを入れてもらう</a:t>
            </a:r>
          </a:p>
        </p:txBody>
      </p:sp>
      <p:cxnSp>
        <p:nvCxnSpPr>
          <p:cNvPr id="241" name="Shape 241"/>
          <p:cNvCxnSpPr>
            <a:stCxn id="236" idx="2"/>
            <a:endCxn id="237" idx="0"/>
          </p:cNvCxnSpPr>
          <p:nvPr/>
        </p:nvCxnSpPr>
        <p:spPr>
          <a:xfrm>
            <a:off x="4375324" y="1920612"/>
            <a:ext cx="42300" cy="26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42" name="Shape 242"/>
          <p:cNvSpPr/>
          <p:nvPr/>
        </p:nvSpPr>
        <p:spPr>
          <a:xfrm>
            <a:off x="5042200" y="3320425"/>
            <a:ext cx="1991999" cy="225000"/>
          </a:xfrm>
          <a:prstGeom prst="trapezoid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/>
              <a:t>足りるまで</a:t>
            </a:r>
          </a:p>
        </p:txBody>
      </p:sp>
      <p:cxnSp>
        <p:nvCxnSpPr>
          <p:cNvPr id="243" name="Shape 243"/>
          <p:cNvCxnSpPr>
            <a:stCxn id="237" idx="2"/>
            <a:endCxn id="242" idx="0"/>
          </p:cNvCxnSpPr>
          <p:nvPr/>
        </p:nvCxnSpPr>
        <p:spPr>
          <a:xfrm>
            <a:off x="4417625" y="3011658"/>
            <a:ext cx="1620600" cy="3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44" name="Shape 244"/>
          <p:cNvCxnSpPr>
            <a:stCxn id="242" idx="2"/>
          </p:cNvCxnSpPr>
          <p:nvPr/>
        </p:nvCxnSpPr>
        <p:spPr>
          <a:xfrm>
            <a:off x="6038199" y="3545425"/>
            <a:ext cx="5700" cy="23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45" name="Shape 245"/>
          <p:cNvSpPr/>
          <p:nvPr/>
        </p:nvSpPr>
        <p:spPr>
          <a:xfrm>
            <a:off x="5402375" y="3781650"/>
            <a:ext cx="1283100" cy="2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/>
              <a:t>コインが足りていません。</a:t>
            </a:r>
          </a:p>
        </p:txBody>
      </p:sp>
      <p:cxnSp>
        <p:nvCxnSpPr>
          <p:cNvPr id="246" name="Shape 246"/>
          <p:cNvCxnSpPr>
            <a:stCxn id="245" idx="1"/>
            <a:endCxn id="239" idx="3"/>
          </p:cNvCxnSpPr>
          <p:nvPr/>
        </p:nvCxnSpPr>
        <p:spPr>
          <a:xfrm rot="10800000">
            <a:off x="4265675" y="3689250"/>
            <a:ext cx="1136700" cy="20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2881250" y="754075"/>
            <a:ext cx="2937600" cy="5852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ja"/>
              <a:t>Start</a:t>
            </a:r>
          </a:p>
          <a:p>
            <a:pPr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9" name="Shape 59"/>
          <p:cNvCxnSpPr>
            <a:stCxn id="58" idx="2"/>
          </p:cNvCxnSpPr>
          <p:nvPr/>
        </p:nvCxnSpPr>
        <p:spPr>
          <a:xfrm flipH="1">
            <a:off x="4344350" y="1339374"/>
            <a:ext cx="5700" cy="6863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0" name="Shape 60"/>
          <p:cNvSpPr/>
          <p:nvPr/>
        </p:nvSpPr>
        <p:spPr>
          <a:xfrm>
            <a:off x="2540750" y="2028600"/>
            <a:ext cx="36129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ja"/>
              <a:t>こんにちわと表示する処理</a:t>
            </a:r>
          </a:p>
          <a:p>
            <a:pPr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>
            <a:stCxn id="60" idx="2"/>
          </p:cNvCxnSpPr>
          <p:nvPr/>
        </p:nvCxnSpPr>
        <p:spPr>
          <a:xfrm>
            <a:off x="4347200" y="3114900"/>
            <a:ext cx="84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2" name="Shape 62"/>
          <p:cNvSpPr/>
          <p:nvPr/>
        </p:nvSpPr>
        <p:spPr>
          <a:xfrm>
            <a:off x="3016325" y="3905450"/>
            <a:ext cx="2712300" cy="96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ja"/>
              <a:t>End</a:t>
            </a:r>
          </a:p>
          <a:p>
            <a:pPr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/>
        </p:nvSpPr>
        <p:spPr>
          <a:xfrm>
            <a:off x="990425" y="688725"/>
            <a:ext cx="1407000" cy="58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ja"/>
              <a:t>課題1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2881250" y="754075"/>
            <a:ext cx="2937600" cy="5852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Start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9" name="Shape 69"/>
          <p:cNvCxnSpPr>
            <a:stCxn id="68" idx="2"/>
          </p:cNvCxnSpPr>
          <p:nvPr/>
        </p:nvCxnSpPr>
        <p:spPr>
          <a:xfrm flipH="1">
            <a:off x="4344350" y="1339374"/>
            <a:ext cx="5700" cy="3149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0" name="Shape 70"/>
          <p:cNvSpPr/>
          <p:nvPr/>
        </p:nvSpPr>
        <p:spPr>
          <a:xfrm>
            <a:off x="2549200" y="2503900"/>
            <a:ext cx="36129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入力された文字は：を追加　．で繋げる。</a:t>
            </a:r>
          </a:p>
        </p:txBody>
      </p:sp>
      <p:cxnSp>
        <p:nvCxnSpPr>
          <p:cNvPr id="71" name="Shape 71"/>
          <p:cNvCxnSpPr/>
          <p:nvPr/>
        </p:nvCxnSpPr>
        <p:spPr>
          <a:xfrm>
            <a:off x="4355650" y="3612825"/>
            <a:ext cx="0" cy="27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2" name="Shape 72"/>
          <p:cNvSpPr/>
          <p:nvPr/>
        </p:nvSpPr>
        <p:spPr>
          <a:xfrm>
            <a:off x="3016325" y="3905450"/>
            <a:ext cx="2712300" cy="96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End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990425" y="688725"/>
            <a:ext cx="1407000" cy="58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課題1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3266727" y="1538975"/>
            <a:ext cx="2160949" cy="540224"/>
          </a:xfrm>
          <a:prstGeom prst="flowChartManualIn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入力された文字</a:t>
            </a:r>
          </a:p>
        </p:txBody>
      </p:sp>
      <p:cxnSp>
        <p:nvCxnSpPr>
          <p:cNvPr id="75" name="Shape 75"/>
          <p:cNvCxnSpPr>
            <a:stCxn id="74" idx="2"/>
            <a:endCxn id="70" idx="0"/>
          </p:cNvCxnSpPr>
          <p:nvPr/>
        </p:nvCxnSpPr>
        <p:spPr>
          <a:xfrm>
            <a:off x="4347202" y="2079199"/>
            <a:ext cx="8400" cy="42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2882600" y="315125"/>
            <a:ext cx="2937600" cy="5852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Start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1" name="Shape 81"/>
          <p:cNvCxnSpPr>
            <a:stCxn id="80" idx="2"/>
          </p:cNvCxnSpPr>
          <p:nvPr/>
        </p:nvCxnSpPr>
        <p:spPr>
          <a:xfrm>
            <a:off x="4351400" y="900424"/>
            <a:ext cx="5700" cy="46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2" name="Shape 82"/>
          <p:cNvCxnSpPr/>
          <p:nvPr/>
        </p:nvCxnSpPr>
        <p:spPr>
          <a:xfrm>
            <a:off x="4355650" y="3466525"/>
            <a:ext cx="0" cy="4163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3" name="Shape 83"/>
          <p:cNvSpPr/>
          <p:nvPr/>
        </p:nvSpPr>
        <p:spPr>
          <a:xfrm>
            <a:off x="3016325" y="3905450"/>
            <a:ext cx="2712300" cy="96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End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/>
        </p:nvSpPr>
        <p:spPr>
          <a:xfrm>
            <a:off x="990425" y="688725"/>
            <a:ext cx="1407000" cy="58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課題3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3652175" y="2031225"/>
            <a:ext cx="1440599" cy="720299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Xが5以上なら</a:t>
            </a:r>
          </a:p>
        </p:txBody>
      </p:sp>
      <p:sp>
        <p:nvSpPr>
          <p:cNvPr id="86" name="Shape 86"/>
          <p:cNvSpPr/>
          <p:nvPr/>
        </p:nvSpPr>
        <p:spPr>
          <a:xfrm>
            <a:off x="3270927" y="1274025"/>
            <a:ext cx="2160949" cy="540224"/>
          </a:xfrm>
          <a:prstGeom prst="flowChartManualIn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Xに数値を代入</a:t>
            </a:r>
          </a:p>
        </p:txBody>
      </p:sp>
      <p:cxnSp>
        <p:nvCxnSpPr>
          <p:cNvPr id="87" name="Shape 87"/>
          <p:cNvCxnSpPr>
            <a:stCxn id="86" idx="2"/>
            <a:endCxn id="85" idx="0"/>
          </p:cNvCxnSpPr>
          <p:nvPr/>
        </p:nvCxnSpPr>
        <p:spPr>
          <a:xfrm>
            <a:off x="4351402" y="1814249"/>
            <a:ext cx="21000" cy="21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8" name="Shape 88"/>
          <p:cNvSpPr/>
          <p:nvPr/>
        </p:nvSpPr>
        <p:spPr>
          <a:xfrm>
            <a:off x="3027575" y="3005075"/>
            <a:ext cx="2700900" cy="4613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true</a:t>
            </a:r>
          </a:p>
        </p:txBody>
      </p:sp>
      <p:cxnSp>
        <p:nvCxnSpPr>
          <p:cNvPr id="89" name="Shape 89"/>
          <p:cNvCxnSpPr/>
          <p:nvPr/>
        </p:nvCxnSpPr>
        <p:spPr>
          <a:xfrm flipH="1">
            <a:off x="4372625" y="2771350"/>
            <a:ext cx="10799" cy="2138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0" name="Shape 90"/>
          <p:cNvSpPr/>
          <p:nvPr/>
        </p:nvSpPr>
        <p:spPr>
          <a:xfrm>
            <a:off x="5999455" y="3005081"/>
            <a:ext cx="2700900" cy="4613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false</a:t>
            </a:r>
          </a:p>
        </p:txBody>
      </p:sp>
      <p:cxnSp>
        <p:nvCxnSpPr>
          <p:cNvPr id="91" name="Shape 91"/>
          <p:cNvCxnSpPr>
            <a:stCxn id="90" idx="2"/>
            <a:endCxn id="83" idx="3"/>
          </p:cNvCxnSpPr>
          <p:nvPr/>
        </p:nvCxnSpPr>
        <p:spPr>
          <a:xfrm flipH="1">
            <a:off x="5728705" y="3466481"/>
            <a:ext cx="1621200" cy="92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2" name="Shape 92"/>
          <p:cNvSpPr/>
          <p:nvPr/>
        </p:nvSpPr>
        <p:spPr>
          <a:xfrm>
            <a:off x="5092775" y="1852800"/>
            <a:ext cx="2388243" cy="1174775"/>
          </a:xfrm>
          <a:custGeom>
            <a:pathLst>
              <a:path extrusionOk="0" h="46991" w="95301">
                <a:moveTo>
                  <a:pt x="0" y="22230"/>
                </a:moveTo>
                <a:cubicBezTo>
                  <a:pt x="14106" y="18628"/>
                  <a:pt x="68805" y="-3505"/>
                  <a:pt x="84637" y="621"/>
                </a:cubicBezTo>
                <a:cubicBezTo>
                  <a:pt x="100469" y="4747"/>
                  <a:pt x="93266" y="39262"/>
                  <a:pt x="94992" y="4699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2882600" y="315125"/>
            <a:ext cx="2937600" cy="5852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Start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8" name="Shape 98"/>
          <p:cNvCxnSpPr>
            <a:stCxn id="97" idx="2"/>
          </p:cNvCxnSpPr>
          <p:nvPr/>
        </p:nvCxnSpPr>
        <p:spPr>
          <a:xfrm>
            <a:off x="4351400" y="900424"/>
            <a:ext cx="5700" cy="46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9" name="Shape 99"/>
          <p:cNvCxnSpPr/>
          <p:nvPr/>
        </p:nvCxnSpPr>
        <p:spPr>
          <a:xfrm>
            <a:off x="4355650" y="3466525"/>
            <a:ext cx="0" cy="4163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0" name="Shape 100"/>
          <p:cNvSpPr/>
          <p:nvPr/>
        </p:nvSpPr>
        <p:spPr>
          <a:xfrm>
            <a:off x="3016325" y="3905450"/>
            <a:ext cx="2712300" cy="96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End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990425" y="688725"/>
            <a:ext cx="1407000" cy="58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課題4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2931825" y="2031225"/>
            <a:ext cx="2888400" cy="720299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パスワードの合致するか否か</a:t>
            </a:r>
          </a:p>
        </p:txBody>
      </p:sp>
      <p:sp>
        <p:nvSpPr>
          <p:cNvPr id="103" name="Shape 103"/>
          <p:cNvSpPr/>
          <p:nvPr/>
        </p:nvSpPr>
        <p:spPr>
          <a:xfrm>
            <a:off x="3270927" y="1274025"/>
            <a:ext cx="2160949" cy="540224"/>
          </a:xfrm>
          <a:prstGeom prst="flowChartManualIn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パスワードを代入</a:t>
            </a:r>
          </a:p>
        </p:txBody>
      </p:sp>
      <p:cxnSp>
        <p:nvCxnSpPr>
          <p:cNvPr id="104" name="Shape 104"/>
          <p:cNvCxnSpPr>
            <a:stCxn id="103" idx="2"/>
            <a:endCxn id="102" idx="0"/>
          </p:cNvCxnSpPr>
          <p:nvPr/>
        </p:nvCxnSpPr>
        <p:spPr>
          <a:xfrm>
            <a:off x="4351402" y="1814249"/>
            <a:ext cx="24600" cy="21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5" name="Shape 105"/>
          <p:cNvSpPr/>
          <p:nvPr/>
        </p:nvSpPr>
        <p:spPr>
          <a:xfrm>
            <a:off x="3027575" y="3005075"/>
            <a:ext cx="2700900" cy="4613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ログイン成功</a:t>
            </a:r>
          </a:p>
        </p:txBody>
      </p:sp>
      <p:cxnSp>
        <p:nvCxnSpPr>
          <p:cNvPr id="106" name="Shape 106"/>
          <p:cNvCxnSpPr/>
          <p:nvPr/>
        </p:nvCxnSpPr>
        <p:spPr>
          <a:xfrm flipH="1">
            <a:off x="4372625" y="2771350"/>
            <a:ext cx="10799" cy="2138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7" name="Shape 107"/>
          <p:cNvSpPr/>
          <p:nvPr/>
        </p:nvSpPr>
        <p:spPr>
          <a:xfrm>
            <a:off x="5976943" y="3109016"/>
            <a:ext cx="2700900" cy="4613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何も表示しない</a:t>
            </a:r>
          </a:p>
        </p:txBody>
      </p:sp>
      <p:cxnSp>
        <p:nvCxnSpPr>
          <p:cNvPr id="108" name="Shape 108"/>
          <p:cNvCxnSpPr>
            <a:stCxn id="107" idx="2"/>
            <a:endCxn id="100" idx="3"/>
          </p:cNvCxnSpPr>
          <p:nvPr/>
        </p:nvCxnSpPr>
        <p:spPr>
          <a:xfrm flipH="1">
            <a:off x="5728693" y="3570416"/>
            <a:ext cx="1598700" cy="81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9" name="Shape 109"/>
          <p:cNvSpPr/>
          <p:nvPr/>
        </p:nvSpPr>
        <p:spPr>
          <a:xfrm>
            <a:off x="5820200" y="2174450"/>
            <a:ext cx="1765157" cy="934575"/>
          </a:xfrm>
          <a:custGeom>
            <a:pathLst>
              <a:path extrusionOk="0" h="37383" w="99924">
                <a:moveTo>
                  <a:pt x="0" y="8191"/>
                </a:moveTo>
                <a:cubicBezTo>
                  <a:pt x="15454" y="7046"/>
                  <a:pt x="77130" y="-3542"/>
                  <a:pt x="92728" y="1323"/>
                </a:cubicBezTo>
                <a:cubicBezTo>
                  <a:pt x="108325" y="6188"/>
                  <a:pt x="93443" y="31373"/>
                  <a:pt x="93587" y="3738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2879750" y="45025"/>
            <a:ext cx="2937600" cy="5852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Start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5" name="Shape 115"/>
          <p:cNvCxnSpPr>
            <a:stCxn id="114" idx="2"/>
          </p:cNvCxnSpPr>
          <p:nvPr/>
        </p:nvCxnSpPr>
        <p:spPr>
          <a:xfrm flipH="1">
            <a:off x="4342850" y="630324"/>
            <a:ext cx="5700" cy="6863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6" name="Shape 116"/>
          <p:cNvSpPr/>
          <p:nvPr/>
        </p:nvSpPr>
        <p:spPr>
          <a:xfrm>
            <a:off x="2542100" y="891350"/>
            <a:ext cx="3612900" cy="5063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初期値Ｘ=1</a:t>
            </a:r>
          </a:p>
        </p:txBody>
      </p:sp>
      <p:cxnSp>
        <p:nvCxnSpPr>
          <p:cNvPr id="117" name="Shape 117"/>
          <p:cNvCxnSpPr>
            <a:stCxn id="118" idx="2"/>
          </p:cNvCxnSpPr>
          <p:nvPr/>
        </p:nvCxnSpPr>
        <p:spPr>
          <a:xfrm>
            <a:off x="4311349" y="1847900"/>
            <a:ext cx="64800" cy="39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9" name="Shape 119"/>
          <p:cNvSpPr/>
          <p:nvPr/>
        </p:nvSpPr>
        <p:spPr>
          <a:xfrm>
            <a:off x="2995250" y="4716000"/>
            <a:ext cx="2712300" cy="4274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End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 txBox="1"/>
          <p:nvPr/>
        </p:nvSpPr>
        <p:spPr>
          <a:xfrm>
            <a:off x="990425" y="688725"/>
            <a:ext cx="1407000" cy="58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課題5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3085250" y="2127600"/>
            <a:ext cx="2532299" cy="427499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(x%2==0)!</a:t>
            </a:r>
          </a:p>
        </p:txBody>
      </p:sp>
      <p:sp>
        <p:nvSpPr>
          <p:cNvPr id="122" name="Shape 122"/>
          <p:cNvSpPr/>
          <p:nvPr/>
        </p:nvSpPr>
        <p:spPr>
          <a:xfrm>
            <a:off x="3085250" y="2799825"/>
            <a:ext cx="2532299" cy="30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1,3,5,7,9が表示される</a:t>
            </a:r>
          </a:p>
        </p:txBody>
      </p:sp>
      <p:sp>
        <p:nvSpPr>
          <p:cNvPr id="118" name="Shape 118"/>
          <p:cNvSpPr/>
          <p:nvPr/>
        </p:nvSpPr>
        <p:spPr>
          <a:xfrm>
            <a:off x="2995250" y="1542800"/>
            <a:ext cx="2632199" cy="305100"/>
          </a:xfrm>
          <a:prstGeom prst="trapezoid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X=1,X&lt;10,X++</a:t>
            </a:r>
          </a:p>
        </p:txBody>
      </p:sp>
      <p:cxnSp>
        <p:nvCxnSpPr>
          <p:cNvPr id="123" name="Shape 123"/>
          <p:cNvCxnSpPr>
            <a:stCxn id="116" idx="2"/>
            <a:endCxn id="118" idx="0"/>
          </p:cNvCxnSpPr>
          <p:nvPr/>
        </p:nvCxnSpPr>
        <p:spPr>
          <a:xfrm flipH="1">
            <a:off x="4311350" y="1397749"/>
            <a:ext cx="37200" cy="14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4" name="Shape 124"/>
          <p:cNvCxnSpPr>
            <a:stCxn id="121" idx="2"/>
          </p:cNvCxnSpPr>
          <p:nvPr/>
        </p:nvCxnSpPr>
        <p:spPr>
          <a:xfrm>
            <a:off x="4351399" y="2555099"/>
            <a:ext cx="420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5" name="Shape 125"/>
          <p:cNvSpPr/>
          <p:nvPr/>
        </p:nvSpPr>
        <p:spPr>
          <a:xfrm>
            <a:off x="3162625" y="3421500"/>
            <a:ext cx="2352274" cy="236699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6" name="Shape 126"/>
          <p:cNvCxnSpPr>
            <a:stCxn id="122" idx="2"/>
            <a:endCxn id="125" idx="0"/>
          </p:cNvCxnSpPr>
          <p:nvPr/>
        </p:nvCxnSpPr>
        <p:spPr>
          <a:xfrm flipH="1">
            <a:off x="4338799" y="3104925"/>
            <a:ext cx="12600" cy="3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7" name="Shape 127"/>
          <p:cNvCxnSpPr>
            <a:stCxn id="125" idx="2"/>
            <a:endCxn id="119" idx="0"/>
          </p:cNvCxnSpPr>
          <p:nvPr/>
        </p:nvCxnSpPr>
        <p:spPr>
          <a:xfrm>
            <a:off x="4338762" y="3658199"/>
            <a:ext cx="12600" cy="105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8" name="Shape 128"/>
          <p:cNvSpPr/>
          <p:nvPr/>
        </p:nvSpPr>
        <p:spPr>
          <a:xfrm>
            <a:off x="5593700" y="2352275"/>
            <a:ext cx="1768325" cy="2554875"/>
          </a:xfrm>
          <a:custGeom>
            <a:pathLst>
              <a:path extrusionOk="0" h="102195" w="70733">
                <a:moveTo>
                  <a:pt x="0" y="0"/>
                </a:moveTo>
                <a:cubicBezTo>
                  <a:pt x="11780" y="4952"/>
                  <a:pt x="69855" y="12680"/>
                  <a:pt x="70681" y="29713"/>
                </a:cubicBezTo>
                <a:cubicBezTo>
                  <a:pt x="71506" y="46745"/>
                  <a:pt x="15906" y="90114"/>
                  <a:pt x="4952" y="10219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2881250" y="129550"/>
            <a:ext cx="2937600" cy="5852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Start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34" name="Shape 134"/>
          <p:cNvCxnSpPr>
            <a:stCxn id="133" idx="2"/>
          </p:cNvCxnSpPr>
          <p:nvPr/>
        </p:nvCxnSpPr>
        <p:spPr>
          <a:xfrm>
            <a:off x="4350050" y="714849"/>
            <a:ext cx="21300" cy="4205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5" name="Shape 135"/>
          <p:cNvSpPr/>
          <p:nvPr/>
        </p:nvSpPr>
        <p:spPr>
          <a:xfrm>
            <a:off x="2570625" y="1135450"/>
            <a:ext cx="3612900" cy="57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初期値X=1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36" name="Shape 136"/>
          <p:cNvCxnSpPr>
            <a:stCxn id="135" idx="2"/>
          </p:cNvCxnSpPr>
          <p:nvPr/>
        </p:nvCxnSpPr>
        <p:spPr>
          <a:xfrm flipH="1">
            <a:off x="4366875" y="1714450"/>
            <a:ext cx="10200" cy="28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7" name="Shape 137"/>
          <p:cNvSpPr/>
          <p:nvPr/>
        </p:nvSpPr>
        <p:spPr>
          <a:xfrm>
            <a:off x="2995250" y="4723400"/>
            <a:ext cx="2712300" cy="42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End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/>
        </p:nvSpPr>
        <p:spPr>
          <a:xfrm>
            <a:off x="990425" y="688725"/>
            <a:ext cx="1407000" cy="58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課題6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2926275" y="2726800"/>
            <a:ext cx="2937600" cy="57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「Hello World」と表示される</a:t>
            </a:r>
          </a:p>
        </p:txBody>
      </p:sp>
      <p:cxnSp>
        <p:nvCxnSpPr>
          <p:cNvPr id="140" name="Shape 140"/>
          <p:cNvCxnSpPr>
            <a:stCxn id="141" idx="2"/>
            <a:endCxn id="137" idx="0"/>
          </p:cNvCxnSpPr>
          <p:nvPr/>
        </p:nvCxnSpPr>
        <p:spPr>
          <a:xfrm flipH="1">
            <a:off x="4351275" y="3905262"/>
            <a:ext cx="43800" cy="81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2" name="Shape 142"/>
          <p:cNvSpPr/>
          <p:nvPr/>
        </p:nvSpPr>
        <p:spPr>
          <a:xfrm>
            <a:off x="2881250" y="1992125"/>
            <a:ext cx="2993700" cy="360299"/>
          </a:xfrm>
          <a:prstGeom prst="trapezoid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X=1,X&lt;4,X++</a:t>
            </a:r>
          </a:p>
        </p:txBody>
      </p:sp>
      <p:cxnSp>
        <p:nvCxnSpPr>
          <p:cNvPr id="143" name="Shape 143"/>
          <p:cNvCxnSpPr>
            <a:stCxn id="142" idx="2"/>
            <a:endCxn id="139" idx="0"/>
          </p:cNvCxnSpPr>
          <p:nvPr/>
        </p:nvCxnSpPr>
        <p:spPr>
          <a:xfrm>
            <a:off x="4378100" y="2352424"/>
            <a:ext cx="17100" cy="37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1" name="Shape 141"/>
          <p:cNvSpPr/>
          <p:nvPr/>
        </p:nvSpPr>
        <p:spPr>
          <a:xfrm>
            <a:off x="3038925" y="3544962"/>
            <a:ext cx="2712300" cy="360299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4" name="Shape 144"/>
          <p:cNvCxnSpPr>
            <a:stCxn id="139" idx="2"/>
            <a:endCxn id="141" idx="0"/>
          </p:cNvCxnSpPr>
          <p:nvPr/>
        </p:nvCxnSpPr>
        <p:spPr>
          <a:xfrm>
            <a:off x="4395075" y="3305800"/>
            <a:ext cx="0" cy="23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2791025" y="329250"/>
            <a:ext cx="2937600" cy="5852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Start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50" name="Shape 150"/>
          <p:cNvCxnSpPr>
            <a:stCxn id="149" idx="2"/>
          </p:cNvCxnSpPr>
          <p:nvPr/>
        </p:nvCxnSpPr>
        <p:spPr>
          <a:xfrm flipH="1">
            <a:off x="4254125" y="914549"/>
            <a:ext cx="5700" cy="3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1" name="Shape 151"/>
          <p:cNvSpPr/>
          <p:nvPr/>
        </p:nvSpPr>
        <p:spPr>
          <a:xfrm>
            <a:off x="3016325" y="4333025"/>
            <a:ext cx="2712300" cy="5402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End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/>
        </p:nvSpPr>
        <p:spPr>
          <a:xfrm>
            <a:off x="990425" y="688725"/>
            <a:ext cx="1407000" cy="58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課題7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3180702" y="1112887"/>
            <a:ext cx="2160949" cy="540224"/>
          </a:xfrm>
          <a:prstGeom prst="flowChartManualIn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パスワード入力</a:t>
            </a:r>
          </a:p>
        </p:txBody>
      </p:sp>
      <p:cxnSp>
        <p:nvCxnSpPr>
          <p:cNvPr id="154" name="Shape 154"/>
          <p:cNvCxnSpPr>
            <a:stCxn id="153" idx="2"/>
            <a:endCxn id="155" idx="0"/>
          </p:cNvCxnSpPr>
          <p:nvPr/>
        </p:nvCxnSpPr>
        <p:spPr>
          <a:xfrm>
            <a:off x="4261177" y="1653112"/>
            <a:ext cx="8400" cy="42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6" name="Shape 156"/>
          <p:cNvSpPr/>
          <p:nvPr/>
        </p:nvSpPr>
        <p:spPr>
          <a:xfrm>
            <a:off x="1513475" y="3279700"/>
            <a:ext cx="2373000" cy="4634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/>
              <a:t>ログインしました。と表示</a:t>
            </a:r>
          </a:p>
        </p:txBody>
      </p:sp>
      <p:cxnSp>
        <p:nvCxnSpPr>
          <p:cNvPr id="157" name="Shape 157"/>
          <p:cNvCxnSpPr>
            <a:stCxn id="156" idx="2"/>
            <a:endCxn id="151" idx="0"/>
          </p:cNvCxnSpPr>
          <p:nvPr/>
        </p:nvCxnSpPr>
        <p:spPr>
          <a:xfrm>
            <a:off x="2699975" y="3743199"/>
            <a:ext cx="1672500" cy="58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8" name="Shape 158"/>
          <p:cNvSpPr/>
          <p:nvPr/>
        </p:nvSpPr>
        <p:spPr>
          <a:xfrm>
            <a:off x="3229925" y="2000775"/>
            <a:ext cx="2070899" cy="689099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/>
              <a:t>if(パスワードが合致)</a:t>
            </a:r>
          </a:p>
        </p:txBody>
      </p:sp>
      <p:cxnSp>
        <p:nvCxnSpPr>
          <p:cNvPr id="159" name="Shape 159"/>
          <p:cNvCxnSpPr>
            <a:stCxn id="158" idx="2"/>
            <a:endCxn id="156" idx="0"/>
          </p:cNvCxnSpPr>
          <p:nvPr/>
        </p:nvCxnSpPr>
        <p:spPr>
          <a:xfrm flipH="1">
            <a:off x="2699974" y="2689874"/>
            <a:ext cx="1565400" cy="58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0" name="Shape 160"/>
          <p:cNvCxnSpPr>
            <a:stCxn id="158" idx="2"/>
          </p:cNvCxnSpPr>
          <p:nvPr/>
        </p:nvCxnSpPr>
        <p:spPr>
          <a:xfrm>
            <a:off x="4265374" y="2689874"/>
            <a:ext cx="1810200" cy="5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61" name="Shape 161"/>
          <p:cNvSpPr/>
          <p:nvPr/>
        </p:nvSpPr>
        <p:spPr>
          <a:xfrm>
            <a:off x="5278550" y="3128775"/>
            <a:ext cx="1463150" cy="589799"/>
          </a:xfrm>
          <a:prstGeom prst="flowChartManualIn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/>
              <a:t>入力し直してください。</a:t>
            </a:r>
          </a:p>
        </p:txBody>
      </p:sp>
      <p:cxnSp>
        <p:nvCxnSpPr>
          <p:cNvPr id="162" name="Shape 162"/>
          <p:cNvCxnSpPr>
            <a:stCxn id="161" idx="2"/>
            <a:endCxn id="151" idx="0"/>
          </p:cNvCxnSpPr>
          <p:nvPr/>
        </p:nvCxnSpPr>
        <p:spPr>
          <a:xfrm flipH="1">
            <a:off x="4372425" y="3718574"/>
            <a:ext cx="1637700" cy="6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2878400" y="220425"/>
            <a:ext cx="2937600" cy="5852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Start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8" name="Shape 168"/>
          <p:cNvCxnSpPr>
            <a:stCxn id="167" idx="2"/>
          </p:cNvCxnSpPr>
          <p:nvPr/>
        </p:nvCxnSpPr>
        <p:spPr>
          <a:xfrm flipH="1">
            <a:off x="4341500" y="805724"/>
            <a:ext cx="5700" cy="3149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69" name="Shape 169"/>
          <p:cNvSpPr/>
          <p:nvPr/>
        </p:nvSpPr>
        <p:spPr>
          <a:xfrm>
            <a:off x="2999500" y="4508475"/>
            <a:ext cx="2712300" cy="63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End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 txBox="1"/>
          <p:nvPr/>
        </p:nvSpPr>
        <p:spPr>
          <a:xfrm>
            <a:off x="990425" y="688725"/>
            <a:ext cx="1407000" cy="58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課題8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3263877" y="1016675"/>
            <a:ext cx="2160949" cy="540224"/>
          </a:xfrm>
          <a:prstGeom prst="flowChartManualIn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数字を入力</a:t>
            </a:r>
          </a:p>
        </p:txBody>
      </p:sp>
      <p:cxnSp>
        <p:nvCxnSpPr>
          <p:cNvPr id="172" name="Shape 172"/>
          <p:cNvCxnSpPr>
            <a:stCxn id="171" idx="2"/>
            <a:endCxn id="173" idx="0"/>
          </p:cNvCxnSpPr>
          <p:nvPr/>
        </p:nvCxnSpPr>
        <p:spPr>
          <a:xfrm>
            <a:off x="4344352" y="1556899"/>
            <a:ext cx="8400" cy="42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74" name="Shape 174"/>
          <p:cNvSpPr/>
          <p:nvPr/>
        </p:nvSpPr>
        <p:spPr>
          <a:xfrm>
            <a:off x="2720425" y="1896175"/>
            <a:ext cx="3304100" cy="7948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/>
              <a:t>if文で数字を審査</a:t>
            </a:r>
          </a:p>
        </p:txBody>
      </p:sp>
      <p:sp>
        <p:nvSpPr>
          <p:cNvPr id="175" name="Shape 175"/>
          <p:cNvSpPr/>
          <p:nvPr/>
        </p:nvSpPr>
        <p:spPr>
          <a:xfrm>
            <a:off x="253025" y="3105100"/>
            <a:ext cx="2937600" cy="749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rtl="0" algn="ctr">
              <a:spcBef>
                <a:spcPts val="0"/>
              </a:spcBef>
              <a:buNone/>
            </a:pPr>
            <a:r>
              <a:rPr lang="ja"/>
              <a:t>入力された数字は1以上です。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3312200" y="3211425"/>
            <a:ext cx="2937600" cy="749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入力された数字は0です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6369775" y="3150200"/>
            <a:ext cx="2712300" cy="749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ja"/>
              <a:t>入力された数字は0未満です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78" name="Shape 178"/>
          <p:cNvCxnSpPr>
            <a:stCxn id="174" idx="2"/>
            <a:endCxn id="175" idx="0"/>
          </p:cNvCxnSpPr>
          <p:nvPr/>
        </p:nvCxnSpPr>
        <p:spPr>
          <a:xfrm flipH="1">
            <a:off x="1721975" y="2690975"/>
            <a:ext cx="2650500" cy="41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9" name="Shape 179"/>
          <p:cNvCxnSpPr>
            <a:stCxn id="174" idx="2"/>
            <a:endCxn id="176" idx="0"/>
          </p:cNvCxnSpPr>
          <p:nvPr/>
        </p:nvCxnSpPr>
        <p:spPr>
          <a:xfrm>
            <a:off x="4372475" y="2690975"/>
            <a:ext cx="408600" cy="5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0" name="Shape 180"/>
          <p:cNvCxnSpPr>
            <a:stCxn id="174" idx="2"/>
            <a:endCxn id="177" idx="0"/>
          </p:cNvCxnSpPr>
          <p:nvPr/>
        </p:nvCxnSpPr>
        <p:spPr>
          <a:xfrm>
            <a:off x="4372475" y="2690975"/>
            <a:ext cx="3353400" cy="45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1" name="Shape 181"/>
          <p:cNvCxnSpPr>
            <a:stCxn id="175" idx="2"/>
            <a:endCxn id="169" idx="0"/>
          </p:cNvCxnSpPr>
          <p:nvPr/>
        </p:nvCxnSpPr>
        <p:spPr>
          <a:xfrm>
            <a:off x="1721825" y="3854799"/>
            <a:ext cx="2633700" cy="65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2" name="Shape 182"/>
          <p:cNvCxnSpPr>
            <a:stCxn id="176" idx="2"/>
            <a:endCxn id="169" idx="0"/>
          </p:cNvCxnSpPr>
          <p:nvPr/>
        </p:nvCxnSpPr>
        <p:spPr>
          <a:xfrm flipH="1">
            <a:off x="4355600" y="3961124"/>
            <a:ext cx="425400" cy="54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3" name="Shape 183"/>
          <p:cNvCxnSpPr>
            <a:stCxn id="177" idx="2"/>
            <a:endCxn id="169" idx="0"/>
          </p:cNvCxnSpPr>
          <p:nvPr/>
        </p:nvCxnSpPr>
        <p:spPr>
          <a:xfrm flipH="1">
            <a:off x="4355725" y="3899899"/>
            <a:ext cx="3370200" cy="6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