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register.php</a:t>
            </a:r>
          </a:p>
        </p:txBody>
      </p:sp>
      <p:sp>
        <p:nvSpPr>
          <p:cNvPr id="55" name="Shape 55"/>
          <p:cNvSpPr/>
          <p:nvPr/>
        </p:nvSpPr>
        <p:spPr>
          <a:xfrm>
            <a:off x="2602350" y="2824975"/>
            <a:ext cx="3939299" cy="720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登録フォーム(regiser_confirm.php)</a:t>
            </a:r>
          </a:p>
        </p:txBody>
      </p:sp>
      <p:sp>
        <p:nvSpPr>
          <p:cNvPr id="56" name="Shape 56"/>
          <p:cNvSpPr/>
          <p:nvPr/>
        </p:nvSpPr>
        <p:spPr>
          <a:xfrm>
            <a:off x="2633650" y="877875"/>
            <a:ext cx="3939299" cy="1451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サービス名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register_confirm.php</a:t>
            </a:r>
          </a:p>
        </p:txBody>
      </p:sp>
      <p:sp>
        <p:nvSpPr>
          <p:cNvPr id="62" name="Shape 62"/>
          <p:cNvSpPr/>
          <p:nvPr/>
        </p:nvSpPr>
        <p:spPr>
          <a:xfrm>
            <a:off x="2633650" y="877875"/>
            <a:ext cx="3939299" cy="1451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　この内容で登録してもよろしいですか？</a:t>
            </a:r>
          </a:p>
        </p:txBody>
      </p:sp>
      <p:sp>
        <p:nvSpPr>
          <p:cNvPr id="63" name="Shape 63"/>
          <p:cNvSpPr/>
          <p:nvPr/>
        </p:nvSpPr>
        <p:spPr>
          <a:xfrm>
            <a:off x="2757450" y="2689925"/>
            <a:ext cx="1609499" cy="63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はい(regiser_result.php)</a:t>
            </a:r>
          </a:p>
        </p:txBody>
      </p:sp>
      <p:sp>
        <p:nvSpPr>
          <p:cNvPr id="64" name="Shape 64"/>
          <p:cNvSpPr/>
          <p:nvPr/>
        </p:nvSpPr>
        <p:spPr>
          <a:xfrm>
            <a:off x="4839625" y="2689925"/>
            <a:ext cx="1474200" cy="55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いいえ(regiser.php)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register_result.php</a:t>
            </a:r>
          </a:p>
        </p:txBody>
      </p:sp>
      <p:sp>
        <p:nvSpPr>
          <p:cNvPr id="70" name="Shape 70"/>
          <p:cNvSpPr/>
          <p:nvPr/>
        </p:nvSpPr>
        <p:spPr>
          <a:xfrm>
            <a:off x="2633650" y="877875"/>
            <a:ext cx="3939299" cy="1451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　この内容で登録してもよろしいですか？</a:t>
            </a:r>
          </a:p>
        </p:txBody>
      </p:sp>
      <p:sp>
        <p:nvSpPr>
          <p:cNvPr id="71" name="Shape 71"/>
          <p:cNvSpPr/>
          <p:nvPr/>
        </p:nvSpPr>
        <p:spPr>
          <a:xfrm>
            <a:off x="2757450" y="2689925"/>
            <a:ext cx="1609499" cy="63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はい(regiser_result.php)</a:t>
            </a:r>
          </a:p>
        </p:txBody>
      </p:sp>
      <p:sp>
        <p:nvSpPr>
          <p:cNvPr id="72" name="Shape 72"/>
          <p:cNvSpPr/>
          <p:nvPr/>
        </p:nvSpPr>
        <p:spPr>
          <a:xfrm>
            <a:off x="4839625" y="2689925"/>
            <a:ext cx="1474200" cy="55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いいえ(regiser.php)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