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5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57575" y="146325"/>
            <a:ext cx="12266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register.php</a:t>
            </a:r>
          </a:p>
        </p:txBody>
      </p:sp>
      <p:sp>
        <p:nvSpPr>
          <p:cNvPr id="55" name="Shape 55"/>
          <p:cNvSpPr/>
          <p:nvPr/>
        </p:nvSpPr>
        <p:spPr>
          <a:xfrm>
            <a:off x="5089700" y="4243125"/>
            <a:ext cx="3939299" cy="7202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登録フォーム(regiser_confirm.php)</a:t>
            </a:r>
          </a:p>
        </p:txBody>
      </p:sp>
      <p:sp>
        <p:nvSpPr>
          <p:cNvPr id="56" name="Shape 56"/>
          <p:cNvSpPr/>
          <p:nvPr/>
        </p:nvSpPr>
        <p:spPr>
          <a:xfrm>
            <a:off x="371425" y="686775"/>
            <a:ext cx="3939299" cy="720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サービス名</a:t>
            </a:r>
          </a:p>
        </p:txBody>
      </p:sp>
      <p:sp>
        <p:nvSpPr>
          <p:cNvPr id="57" name="Shape 57"/>
          <p:cNvSpPr/>
          <p:nvPr/>
        </p:nvSpPr>
        <p:spPr>
          <a:xfrm>
            <a:off x="1654525" y="1699500"/>
            <a:ext cx="3939299" cy="20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・サービス概要</a:t>
            </a:r>
          </a:p>
          <a:p>
            <a:pPr lvl="0" algn="ctr">
              <a:spcBef>
                <a:spcPts val="0"/>
              </a:spcBef>
              <a:buNone/>
            </a:pPr>
            <a:r>
              <a:rPr lang="ja"/>
              <a:t>・登録することのメリット</a:t>
            </a:r>
          </a:p>
        </p:txBody>
      </p:sp>
      <p:sp>
        <p:nvSpPr>
          <p:cNvPr id="58" name="Shape 58"/>
          <p:cNvSpPr/>
          <p:nvPr/>
        </p:nvSpPr>
        <p:spPr>
          <a:xfrm>
            <a:off x="7394525" y="146325"/>
            <a:ext cx="1463099" cy="866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検索ページ</a:t>
            </a:r>
          </a:p>
          <a:p>
            <a:pPr lvl="0" algn="ctr">
              <a:spcBef>
                <a:spcPts val="0"/>
              </a:spcBef>
              <a:buNone/>
            </a:pPr>
            <a:r>
              <a:rPr lang="ja"/>
              <a:t>(index.php)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57575" y="146325"/>
            <a:ext cx="12266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register_confirm.php</a:t>
            </a:r>
          </a:p>
        </p:txBody>
      </p:sp>
      <p:sp>
        <p:nvSpPr>
          <p:cNvPr id="64" name="Shape 64"/>
          <p:cNvSpPr/>
          <p:nvPr/>
        </p:nvSpPr>
        <p:spPr>
          <a:xfrm>
            <a:off x="2633650" y="877875"/>
            <a:ext cx="3939299" cy="14519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　この内容で登録してもよろしいですか？</a:t>
            </a:r>
          </a:p>
        </p:txBody>
      </p:sp>
      <p:sp>
        <p:nvSpPr>
          <p:cNvPr id="65" name="Shape 65"/>
          <p:cNvSpPr/>
          <p:nvPr/>
        </p:nvSpPr>
        <p:spPr>
          <a:xfrm>
            <a:off x="2757450" y="2689925"/>
            <a:ext cx="1609499" cy="630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はい(regiser_result.php)</a:t>
            </a:r>
          </a:p>
        </p:txBody>
      </p:sp>
      <p:sp>
        <p:nvSpPr>
          <p:cNvPr id="66" name="Shape 66"/>
          <p:cNvSpPr/>
          <p:nvPr/>
        </p:nvSpPr>
        <p:spPr>
          <a:xfrm>
            <a:off x="4839625" y="2689925"/>
            <a:ext cx="1474200" cy="551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いいえ(regiser.php)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157575" y="146325"/>
            <a:ext cx="12266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register_result.php</a:t>
            </a:r>
          </a:p>
        </p:txBody>
      </p:sp>
      <p:sp>
        <p:nvSpPr>
          <p:cNvPr id="72" name="Shape 72"/>
          <p:cNvSpPr/>
          <p:nvPr/>
        </p:nvSpPr>
        <p:spPr>
          <a:xfrm>
            <a:off x="213850" y="2071250"/>
            <a:ext cx="3939299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ja"/>
              <a:t>登録完了しました。</a:t>
            </a:r>
          </a:p>
        </p:txBody>
      </p:sp>
      <p:sp>
        <p:nvSpPr>
          <p:cNvPr id="73" name="Shape 73"/>
          <p:cNvSpPr/>
          <p:nvPr/>
        </p:nvSpPr>
        <p:spPr>
          <a:xfrm>
            <a:off x="1744500" y="315150"/>
            <a:ext cx="2138400" cy="5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マイページ(my_data.php)</a:t>
            </a:r>
          </a:p>
        </p:txBody>
      </p:sp>
      <p:sp>
        <p:nvSpPr>
          <p:cNvPr id="74" name="Shape 74"/>
          <p:cNvSpPr/>
          <p:nvPr/>
        </p:nvSpPr>
        <p:spPr>
          <a:xfrm>
            <a:off x="5109725" y="315150"/>
            <a:ext cx="2329800" cy="5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検索ページ(index.php)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7575" y="146325"/>
            <a:ext cx="12266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index.php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3263900" y="1496900"/>
            <a:ext cx="2138400" cy="12491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ja"/>
              <a:t>検索窓</a:t>
            </a:r>
          </a:p>
        </p:txBody>
      </p:sp>
      <p:sp>
        <p:nvSpPr>
          <p:cNvPr id="81" name="Shape 81"/>
          <p:cNvSpPr/>
          <p:nvPr/>
        </p:nvSpPr>
        <p:spPr>
          <a:xfrm>
            <a:off x="2138300" y="1496900"/>
            <a:ext cx="11256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ブログ</a:t>
            </a:r>
          </a:p>
        </p:txBody>
      </p:sp>
      <p:sp>
        <p:nvSpPr>
          <p:cNvPr id="82" name="Shape 82"/>
          <p:cNvSpPr/>
          <p:nvPr/>
        </p:nvSpPr>
        <p:spPr>
          <a:xfrm>
            <a:off x="2138300" y="1733300"/>
            <a:ext cx="1125600" cy="2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2chまとめ</a:t>
            </a:r>
          </a:p>
        </p:txBody>
      </p:sp>
      <p:sp>
        <p:nvSpPr>
          <p:cNvPr id="83" name="Shape 83"/>
          <p:cNvSpPr/>
          <p:nvPr/>
        </p:nvSpPr>
        <p:spPr>
          <a:xfrm>
            <a:off x="2138300" y="1969700"/>
            <a:ext cx="1125600" cy="292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記事ページ</a:t>
            </a:r>
          </a:p>
        </p:txBody>
      </p:sp>
      <p:sp>
        <p:nvSpPr>
          <p:cNvPr id="84" name="Shape 84"/>
          <p:cNvSpPr/>
          <p:nvPr/>
        </p:nvSpPr>
        <p:spPr>
          <a:xfrm>
            <a:off x="5402300" y="1496900"/>
            <a:ext cx="720299" cy="1226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検索する(search_result.php)</a:t>
            </a:r>
          </a:p>
        </p:txBody>
      </p:sp>
      <p:sp>
        <p:nvSpPr>
          <p:cNvPr id="85" name="Shape 85"/>
          <p:cNvSpPr/>
          <p:nvPr/>
        </p:nvSpPr>
        <p:spPr>
          <a:xfrm>
            <a:off x="5503600" y="67525"/>
            <a:ext cx="1890899" cy="495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登録ページ(register.php)</a:t>
            </a:r>
          </a:p>
        </p:txBody>
      </p:sp>
      <p:sp>
        <p:nvSpPr>
          <p:cNvPr id="86" name="Shape 86"/>
          <p:cNvSpPr/>
          <p:nvPr/>
        </p:nvSpPr>
        <p:spPr>
          <a:xfrm>
            <a:off x="7484525" y="67525"/>
            <a:ext cx="1125600" cy="292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ログアウト</a:t>
            </a:r>
          </a:p>
        </p:txBody>
      </p:sp>
      <p:sp>
        <p:nvSpPr>
          <p:cNvPr id="87" name="Shape 87"/>
          <p:cNvSpPr/>
          <p:nvPr/>
        </p:nvSpPr>
        <p:spPr>
          <a:xfrm>
            <a:off x="2138425" y="2262200"/>
            <a:ext cx="11256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PDFドキュメント</a:t>
            </a:r>
          </a:p>
        </p:txBody>
      </p:sp>
      <p:sp>
        <p:nvSpPr>
          <p:cNvPr id="88" name="Shape 88"/>
          <p:cNvSpPr/>
          <p:nvPr/>
        </p:nvSpPr>
        <p:spPr>
          <a:xfrm>
            <a:off x="1676975" y="1508150"/>
            <a:ext cx="450299" cy="12266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プルダウン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157575" y="146325"/>
            <a:ext cx="12266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search_result.php</a:t>
            </a:r>
          </a:p>
        </p:txBody>
      </p:sp>
      <p:sp>
        <p:nvSpPr>
          <p:cNvPr id="94" name="Shape 94"/>
          <p:cNvSpPr/>
          <p:nvPr/>
        </p:nvSpPr>
        <p:spPr>
          <a:xfrm>
            <a:off x="5627450" y="236350"/>
            <a:ext cx="3421499" cy="5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この検索条件を登録しますか(my_data.php)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31575" y="382600"/>
            <a:ext cx="6696599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ja" sz="9600"/>
              <a:t>検索結果差し詰め</a:t>
            </a:r>
          </a:p>
        </p:txBody>
      </p:sp>
      <p:sp>
        <p:nvSpPr>
          <p:cNvPr id="96" name="Shape 96"/>
          <p:cNvSpPr/>
          <p:nvPr/>
        </p:nvSpPr>
        <p:spPr>
          <a:xfrm>
            <a:off x="7732125" y="1091725"/>
            <a:ext cx="1197900" cy="9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ユーザー登録(register.php)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157575" y="146325"/>
            <a:ext cx="1226699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my_data.php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15150" y="1204275"/>
            <a:ext cx="17331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登録データ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6350" y="1958350"/>
            <a:ext cx="3432599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プログラマー・・・・検索更新結果・・５件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4050" y="2284750"/>
            <a:ext cx="821700" cy="3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・ブログ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27675" y="2858750"/>
            <a:ext cx="6482700" cy="7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/>
              <a:t>ＳＥ・・・・検索更新結果・・・１００件</a:t>
            </a:r>
          </a:p>
          <a:p>
            <a:pPr lvl="0">
              <a:spcBef>
                <a:spcPts val="0"/>
              </a:spcBef>
              <a:buNone/>
            </a:pPr>
            <a:r>
              <a:rPr lang="ja"/>
              <a:t>・記事ページ</a:t>
            </a:r>
          </a:p>
        </p:txBody>
      </p:sp>
      <p:sp>
        <p:nvSpPr>
          <p:cNvPr id="106" name="Shape 106"/>
          <p:cNvSpPr/>
          <p:nvPr/>
        </p:nvSpPr>
        <p:spPr>
          <a:xfrm>
            <a:off x="6674175" y="292625"/>
            <a:ext cx="1733100" cy="4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検索ページ(index.php)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36350" y="1699500"/>
            <a:ext cx="82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・例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