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9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35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4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59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59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2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58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5293-1C3D-40B3-9D21-2B567E9A2B8A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464F-CF55-4D51-9DF3-C8F88742F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14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ja-JP" dirty="0"/>
              <a:t>これは</a:t>
            </a:r>
            <a:r>
              <a:rPr lang="ja-JP" altLang="en-US" dirty="0"/>
              <a:t>パワーポイント</a:t>
            </a:r>
            <a:r>
              <a:rPr lang="ja-JP" altLang="ja-JP" dirty="0"/>
              <a:t>ファイル</a:t>
            </a:r>
            <a:r>
              <a:rPr lang="en-US" altLang="ja-JP" dirty="0"/>
              <a:t>(</a:t>
            </a:r>
            <a:r>
              <a:rPr lang="en-US" altLang="ja-JP"/>
              <a:t>pptx)</a:t>
            </a:r>
            <a:r>
              <a:rPr lang="ja-JP" altLang="ja-JP" dirty="0"/>
              <a:t>です。</a:t>
            </a:r>
            <a:br>
              <a:rPr lang="ja-JP" altLang="ja-JP" dirty="0"/>
            </a:br>
            <a:r>
              <a:rPr lang="ja-JP" altLang="ja-JP" dirty="0"/>
              <a:t>本日は晴天なり。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これはパワーポイントファイル(pptx)です。 本日は晴天なり。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2016-11-03T16:05:18Z</dcterms:created>
  <dcterms:modified xsi:type="dcterms:W3CDTF">2016-11-03T16:05:25Z</dcterms:modified>
</cp:coreProperties>
</file>