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倉田 正充" userId="288329a62a183fae" providerId="LiveId" clId="{A4337958-9276-4AB8-A9DB-E8DA0644B583}"/>
    <pc:docChg chg="custSel addSld modSld">
      <pc:chgData name="倉田 正充" userId="288329a62a183fae" providerId="LiveId" clId="{A4337958-9276-4AB8-A9DB-E8DA0644B583}" dt="2021-04-15T07:50:12.912" v="1" actId="478"/>
      <pc:docMkLst>
        <pc:docMk/>
      </pc:docMkLst>
      <pc:sldChg chg="delSp add mod">
        <pc:chgData name="倉田 正充" userId="288329a62a183fae" providerId="LiveId" clId="{A4337958-9276-4AB8-A9DB-E8DA0644B583}" dt="2021-04-15T07:50:12.912" v="1" actId="478"/>
        <pc:sldMkLst>
          <pc:docMk/>
          <pc:sldMk cId="3138886474" sldId="260"/>
        </pc:sldMkLst>
        <pc:spChg chg="del topLvl">
          <ac:chgData name="倉田 正充" userId="288329a62a183fae" providerId="LiveId" clId="{A4337958-9276-4AB8-A9DB-E8DA0644B583}" dt="2021-04-15T07:50:12.912" v="1" actId="478"/>
          <ac:spMkLst>
            <pc:docMk/>
            <pc:sldMk cId="3138886474" sldId="260"/>
            <ac:spMk id="4" creationId="{00000000-0000-0000-0000-000000000000}"/>
          </ac:spMkLst>
        </pc:spChg>
        <pc:grpChg chg="del">
          <ac:chgData name="倉田 正充" userId="288329a62a183fae" providerId="LiveId" clId="{A4337958-9276-4AB8-A9DB-E8DA0644B583}" dt="2021-04-15T07:50:12.912" v="1" actId="478"/>
          <ac:grpSpMkLst>
            <pc:docMk/>
            <pc:sldMk cId="3138886474" sldId="260"/>
            <ac:grpSpMk id="2" creationId="{00000000-0000-0000-0000-000000000000}"/>
          </ac:grpSpMkLst>
        </pc:grpChg>
        <pc:picChg chg="topLvl">
          <ac:chgData name="倉田 正充" userId="288329a62a183fae" providerId="LiveId" clId="{A4337958-9276-4AB8-A9DB-E8DA0644B583}" dt="2021-04-15T07:50:12.912" v="1" actId="478"/>
          <ac:picMkLst>
            <pc:docMk/>
            <pc:sldMk cId="3138886474" sldId="260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50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1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39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2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6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2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8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8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20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4E1B-2EDC-4A25-88BC-8FFE79E91E8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BA98-C02C-47B7-A780-C7AB4BAF55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77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23528" y="260648"/>
            <a:ext cx="4730224" cy="3564396"/>
            <a:chOff x="3937401" y="2780928"/>
            <a:chExt cx="4955079" cy="36724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401" y="2780928"/>
              <a:ext cx="4955079" cy="367240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円/楕円 3"/>
            <p:cNvSpPr/>
            <p:nvPr/>
          </p:nvSpPr>
          <p:spPr>
            <a:xfrm>
              <a:off x="7524328" y="2996952"/>
              <a:ext cx="1008112" cy="93610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8"/>
          <a:stretch/>
        </p:blipFill>
        <p:spPr bwMode="auto">
          <a:xfrm>
            <a:off x="5292079" y="242215"/>
            <a:ext cx="2520281" cy="5317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23528" y="3851756"/>
            <a:ext cx="47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(1) </a:t>
            </a:r>
            <a:r>
              <a:rPr lang="ja-JP" altLang="en-US" dirty="0"/>
              <a:t>ソーラーパネル設置の外観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51520" y="4293096"/>
            <a:ext cx="2061129" cy="2142693"/>
            <a:chOff x="251520" y="4526667"/>
            <a:chExt cx="2061129" cy="214269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526667"/>
              <a:ext cx="1989121" cy="17106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51520" y="6300028"/>
              <a:ext cx="2061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(2) </a:t>
              </a:r>
              <a:r>
                <a:rPr lang="ja-JP" altLang="en-US" dirty="0"/>
                <a:t>ソーラーパネル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629763" y="4293096"/>
            <a:ext cx="2423989" cy="2097524"/>
            <a:chOff x="2629763" y="4509120"/>
            <a:chExt cx="2423989" cy="209752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763" y="4509120"/>
              <a:ext cx="2423989" cy="16848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2629763" y="6237312"/>
              <a:ext cx="2423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(3) LED</a:t>
              </a:r>
              <a:r>
                <a:rPr lang="ja-JP" altLang="en-US" dirty="0"/>
                <a:t>電灯</a:t>
              </a:r>
              <a:endParaRPr kumimoji="1" lang="ja-JP" altLang="en-US" dirty="0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409529" y="5733256"/>
            <a:ext cx="240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(4) </a:t>
            </a:r>
            <a:r>
              <a:rPr lang="ja-JP" altLang="en-US" dirty="0"/>
              <a:t>コントロールパネル</a:t>
            </a:r>
            <a:endParaRPr lang="en-US" altLang="ja-JP" dirty="0"/>
          </a:p>
          <a:p>
            <a:pPr algn="ctr"/>
            <a:r>
              <a:rPr lang="ja-JP" altLang="en-US" dirty="0"/>
              <a:t>及びバッテリー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3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23528" y="260648"/>
            <a:ext cx="4730224" cy="3564396"/>
            <a:chOff x="3937401" y="2780928"/>
            <a:chExt cx="4955079" cy="36724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401" y="2780928"/>
              <a:ext cx="4955079" cy="367240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円/楕円 3"/>
            <p:cNvSpPr/>
            <p:nvPr/>
          </p:nvSpPr>
          <p:spPr>
            <a:xfrm>
              <a:off x="7524328" y="2996952"/>
              <a:ext cx="1008112" cy="93610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8"/>
          <a:stretch/>
        </p:blipFill>
        <p:spPr bwMode="auto">
          <a:xfrm>
            <a:off x="5292079" y="242215"/>
            <a:ext cx="2520281" cy="5317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23528" y="3851756"/>
            <a:ext cx="47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(1) Exterior of a household with SHS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51520" y="4293096"/>
            <a:ext cx="2061129" cy="2142693"/>
            <a:chOff x="251520" y="4526667"/>
            <a:chExt cx="2061129" cy="214269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526667"/>
              <a:ext cx="1989121" cy="17106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51520" y="6300028"/>
              <a:ext cx="2061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(2) Solar panel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629763" y="4293096"/>
            <a:ext cx="2423989" cy="2097524"/>
            <a:chOff x="2629763" y="4509120"/>
            <a:chExt cx="2423989" cy="209752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763" y="4509120"/>
              <a:ext cx="2423989" cy="16848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2629763" y="6237312"/>
              <a:ext cx="2423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(3) LED</a:t>
              </a:r>
              <a:r>
                <a:rPr lang="ja-JP" altLang="en-US" dirty="0"/>
                <a:t> </a:t>
              </a:r>
              <a:r>
                <a:rPr lang="en-US" altLang="ja-JP" dirty="0"/>
                <a:t>light</a:t>
              </a:r>
              <a:endParaRPr kumimoji="1" lang="ja-JP" altLang="en-US" dirty="0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409529" y="5733256"/>
            <a:ext cx="240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(4) Control panel and battery</a:t>
            </a:r>
          </a:p>
        </p:txBody>
      </p:sp>
    </p:spTree>
    <p:extLst>
      <p:ext uri="{BB962C8B-B14F-4D97-AF65-F5344CB8AC3E}">
        <p14:creationId xmlns:p14="http://schemas.microsoft.com/office/powerpoint/2010/main" val="2001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4730224" cy="3564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8"/>
          <a:stretch/>
        </p:blipFill>
        <p:spPr bwMode="auto">
          <a:xfrm>
            <a:off x="5292079" y="242215"/>
            <a:ext cx="2520281" cy="5317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23528" y="3851756"/>
            <a:ext cx="47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(1) </a:t>
            </a:r>
            <a:r>
              <a:rPr lang="ja-JP" altLang="en-US" dirty="0"/>
              <a:t>ソーラーパネル設置の外観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51520" y="4293096"/>
            <a:ext cx="2061129" cy="2142693"/>
            <a:chOff x="251520" y="4526667"/>
            <a:chExt cx="2061129" cy="214269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526667"/>
              <a:ext cx="1989121" cy="17106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51520" y="6300028"/>
              <a:ext cx="2061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(2) </a:t>
              </a:r>
              <a:r>
                <a:rPr lang="ja-JP" altLang="en-US" dirty="0"/>
                <a:t>ソーラーパネル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629763" y="4293096"/>
            <a:ext cx="2423989" cy="2097524"/>
            <a:chOff x="2629763" y="4509120"/>
            <a:chExt cx="2423989" cy="209752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763" y="4509120"/>
              <a:ext cx="2423989" cy="16848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2629763" y="6237312"/>
              <a:ext cx="2423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(3) LED</a:t>
              </a:r>
              <a:r>
                <a:rPr lang="ja-JP" altLang="en-US" dirty="0"/>
                <a:t>電灯</a:t>
              </a:r>
              <a:endParaRPr kumimoji="1" lang="ja-JP" altLang="en-US" dirty="0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409529" y="5733256"/>
            <a:ext cx="240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(4) </a:t>
            </a:r>
            <a:r>
              <a:rPr lang="ja-JP" altLang="en-US" dirty="0"/>
              <a:t>コントロールパネル</a:t>
            </a:r>
            <a:endParaRPr lang="en-US" altLang="ja-JP" dirty="0"/>
          </a:p>
          <a:p>
            <a:pPr algn="ctr"/>
            <a:r>
              <a:rPr lang="ja-JP" altLang="en-US" dirty="0"/>
              <a:t>及びバッテリー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88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70</Words>
  <Application>Microsoft Office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MasaKURATA</dc:creator>
  <cp:lastModifiedBy>倉田 正充</cp:lastModifiedBy>
  <cp:revision>5</cp:revision>
  <dcterms:created xsi:type="dcterms:W3CDTF">2016-03-13T21:33:29Z</dcterms:created>
  <dcterms:modified xsi:type="dcterms:W3CDTF">2021-04-15T08:31:07Z</dcterms:modified>
</cp:coreProperties>
</file>